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tags/tag5.xml" ContentType="application/vnd.openxmlformats-officedocument.presentationml.tags+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8" r:id="rId3"/>
    <p:sldId id="259" r:id="rId4"/>
    <p:sldId id="264" r:id="rId5"/>
    <p:sldId id="273" r:id="rId6"/>
    <p:sldId id="284" r:id="rId7"/>
    <p:sldId id="283" r:id="rId8"/>
    <p:sldId id="290" r:id="rId9"/>
    <p:sldId id="305" r:id="rId10"/>
    <p:sldId id="296" r:id="rId11"/>
    <p:sldId id="266" r:id="rId12"/>
    <p:sldId id="267" r:id="rId13"/>
    <p:sldId id="288" r:id="rId14"/>
    <p:sldId id="272" r:id="rId15"/>
    <p:sldId id="306" r:id="rId16"/>
    <p:sldId id="282" r:id="rId17"/>
    <p:sldId id="299" r:id="rId18"/>
    <p:sldId id="277" r:id="rId19"/>
    <p:sldId id="300" r:id="rId20"/>
    <p:sldId id="307" r:id="rId21"/>
    <p:sldId id="301" r:id="rId22"/>
    <p:sldId id="302" r:id="rId23"/>
    <p:sldId id="303" r:id="rId24"/>
    <p:sldId id="280" r:id="rId25"/>
    <p:sldId id="279" r:id="rId26"/>
    <p:sldId id="308" r:id="rId27"/>
    <p:sldId id="269" r:id="rId28"/>
    <p:sldId id="274" r:id="rId29"/>
    <p:sldId id="271" r:id="rId30"/>
    <p:sldId id="297" r:id="rId31"/>
    <p:sldId id="270" r:id="rId32"/>
    <p:sldId id="268" r:id="rId33"/>
    <p:sldId id="309" r:id="rId34"/>
  </p:sldIdLst>
  <p:sldSz cx="12190413"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594" y="126"/>
      </p:cViewPr>
      <p:guideLst>
        <p:guide orient="horz" pos="2160"/>
        <p:guide pos="3840"/>
      </p:guideLst>
    </p:cSldViewPr>
  </p:slideViewPr>
  <p:notesTextViewPr>
    <p:cViewPr>
      <p:scale>
        <a:sx n="100" d="100"/>
        <a:sy n="100" d="100"/>
      </p:scale>
      <p:origin x="0" y="0"/>
    </p:cViewPr>
  </p:notesTextViewPr>
  <p:sorterViewPr>
    <p:cViewPr>
      <p:scale>
        <a:sx n="49" d="100"/>
        <a:sy n="4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20"/>
    </mc:Choice>
    <mc:Fallback>
      <c:style val="20"/>
    </mc:Fallback>
  </mc:AlternateContent>
  <c:chart>
    <c:autoTitleDeleted val="1"/>
    <c:plotArea>
      <c:layout>
        <c:manualLayout>
          <c:layoutTarget val="inner"/>
          <c:xMode val="edge"/>
          <c:yMode val="edge"/>
          <c:x val="0.1907492099917692"/>
          <c:y val="3.6184210526315791E-2"/>
          <c:w val="0.61850158001646161"/>
          <c:h val="0.92763157894736847"/>
        </c:manualLayout>
      </c:layout>
      <c:doughnutChart>
        <c:varyColors val="1"/>
        <c:ser>
          <c:idx val="0"/>
          <c:order val="0"/>
          <c:tx>
            <c:strRef>
              <c:f>Sheet1!$B$1</c:f>
              <c:strCache>
                <c:ptCount val="1"/>
                <c:pt idx="0">
                  <c:v>Sales</c:v>
                </c:pt>
              </c:strCache>
            </c:strRef>
          </c:tx>
          <c:explosion val="2"/>
          <c:dPt>
            <c:idx val="0"/>
            <c:bubble3D val="0"/>
            <c:explosion val="0"/>
            <c:spPr>
              <a:solidFill>
                <a:schemeClr val="accent1"/>
              </a:solidFill>
            </c:spPr>
          </c:dPt>
          <c:dPt>
            <c:idx val="1"/>
            <c:bubble3D val="0"/>
            <c:spPr>
              <a:solidFill>
                <a:schemeClr val="accent3"/>
              </a:solidFill>
            </c:spPr>
          </c:dPt>
          <c:dPt>
            <c:idx val="2"/>
            <c:bubble3D val="0"/>
            <c:explosion val="15"/>
            <c:spPr>
              <a:solidFill>
                <a:schemeClr val="accent2"/>
              </a:solidFill>
            </c:spPr>
          </c:dPt>
          <c:dPt>
            <c:idx val="3"/>
            <c:bubble3D val="0"/>
            <c:explosion val="0"/>
            <c:spPr>
              <a:solidFill>
                <a:schemeClr val="tx2"/>
              </a:solidFill>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5.2</c:v>
                </c:pt>
                <c:pt idx="1">
                  <c:v>3.2</c:v>
                </c:pt>
                <c:pt idx="2">
                  <c:v>2</c:v>
                </c:pt>
                <c:pt idx="3">
                  <c:v>2.5</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0.20370370370370369"/>
          <c:w val="0.90598290598290598"/>
          <c:h val="0.79629629629629628"/>
        </c:manualLayout>
      </c:layout>
      <c:lineChart>
        <c:grouping val="standard"/>
        <c:varyColors val="0"/>
        <c:ser>
          <c:idx val="0"/>
          <c:order val="0"/>
          <c:tx>
            <c:strRef>
              <c:f>Sheet1!$B$1</c:f>
              <c:strCache>
                <c:ptCount val="1"/>
                <c:pt idx="0">
                  <c:v>列1</c:v>
                </c:pt>
              </c:strCache>
            </c:strRef>
          </c:tx>
          <c:cat>
            <c:strRef>
              <c:f>Sheet1!$A$2:$A$13</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Sheet1!$B$2:$B$13</c:f>
              <c:numCache>
                <c:formatCode>General</c:formatCode>
                <c:ptCount val="12"/>
                <c:pt idx="0">
                  <c:v>2</c:v>
                </c:pt>
                <c:pt idx="1">
                  <c:v>1.5</c:v>
                </c:pt>
                <c:pt idx="2">
                  <c:v>2.2999999999999998</c:v>
                </c:pt>
                <c:pt idx="3">
                  <c:v>1.5</c:v>
                </c:pt>
                <c:pt idx="4">
                  <c:v>2</c:v>
                </c:pt>
                <c:pt idx="5">
                  <c:v>1</c:v>
                </c:pt>
                <c:pt idx="6">
                  <c:v>3</c:v>
                </c:pt>
                <c:pt idx="7">
                  <c:v>4.7</c:v>
                </c:pt>
                <c:pt idx="8">
                  <c:v>3.8</c:v>
                </c:pt>
                <c:pt idx="9">
                  <c:v>4.3</c:v>
                </c:pt>
                <c:pt idx="10">
                  <c:v>4</c:v>
                </c:pt>
                <c:pt idx="11">
                  <c:v>4.9000000000000004</c:v>
                </c:pt>
              </c:numCache>
            </c:numRef>
          </c:val>
          <c:smooth val="0"/>
        </c:ser>
        <c:dLbls>
          <c:showLegendKey val="0"/>
          <c:showVal val="0"/>
          <c:showCatName val="0"/>
          <c:showSerName val="0"/>
          <c:showPercent val="0"/>
          <c:showBubbleSize val="0"/>
        </c:dLbls>
        <c:marker val="1"/>
        <c:smooth val="0"/>
        <c:axId val="274778128"/>
        <c:axId val="274778688"/>
      </c:lineChart>
      <c:catAx>
        <c:axId val="274778128"/>
        <c:scaling>
          <c:orientation val="minMax"/>
        </c:scaling>
        <c:delete val="1"/>
        <c:axPos val="b"/>
        <c:numFmt formatCode="General" sourceLinked="0"/>
        <c:majorTickMark val="none"/>
        <c:minorTickMark val="none"/>
        <c:tickLblPos val="nextTo"/>
        <c:crossAx val="274778688"/>
        <c:crosses val="autoZero"/>
        <c:auto val="1"/>
        <c:lblAlgn val="ctr"/>
        <c:lblOffset val="100"/>
        <c:noMultiLvlLbl val="0"/>
      </c:catAx>
      <c:valAx>
        <c:axId val="274778688"/>
        <c:scaling>
          <c:orientation val="minMax"/>
        </c:scaling>
        <c:delete val="1"/>
        <c:axPos val="l"/>
        <c:majorGridlines/>
        <c:numFmt formatCode="General" sourceLinked="1"/>
        <c:majorTickMark val="none"/>
        <c:minorTickMark val="none"/>
        <c:tickLblPos val="nextTo"/>
        <c:crossAx val="27477812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68C5BE-B2C8-4164-8E0E-A02A09C4D4B7}" type="datetimeFigureOut">
              <a:rPr lang="zh-CN" altLang="en-US" smtClean="0"/>
              <a:t>2018/8/7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5D0922-8E6A-4E24-89DA-578A9311694B}" type="slidenum">
              <a:rPr lang="zh-CN" altLang="en-US" smtClean="0"/>
              <a:t>‹#›</a:t>
            </a:fld>
            <a:endParaRPr lang="zh-CN" altLang="en-US"/>
          </a:p>
        </p:txBody>
      </p:sp>
    </p:spTree>
    <p:extLst>
      <p:ext uri="{BB962C8B-B14F-4D97-AF65-F5344CB8AC3E}">
        <p14:creationId xmlns:p14="http://schemas.microsoft.com/office/powerpoint/2010/main" val="2073939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5</a:t>
            </a:fld>
            <a:endParaRPr lang="zh-CN" altLang="en-US"/>
          </a:p>
        </p:txBody>
      </p:sp>
    </p:spTree>
    <p:extLst>
      <p:ext uri="{BB962C8B-B14F-4D97-AF65-F5344CB8AC3E}">
        <p14:creationId xmlns:p14="http://schemas.microsoft.com/office/powerpoint/2010/main" val="1522684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19</a:t>
            </a:fld>
            <a:endParaRPr lang="zh-CN" altLang="en-US"/>
          </a:p>
        </p:txBody>
      </p:sp>
    </p:spTree>
    <p:extLst>
      <p:ext uri="{BB962C8B-B14F-4D97-AF65-F5344CB8AC3E}">
        <p14:creationId xmlns:p14="http://schemas.microsoft.com/office/powerpoint/2010/main" val="2206934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21</a:t>
            </a:fld>
            <a:endParaRPr lang="zh-CN" altLang="en-US"/>
          </a:p>
        </p:txBody>
      </p:sp>
    </p:spTree>
    <p:extLst>
      <p:ext uri="{BB962C8B-B14F-4D97-AF65-F5344CB8AC3E}">
        <p14:creationId xmlns:p14="http://schemas.microsoft.com/office/powerpoint/2010/main" val="3732656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22</a:t>
            </a:fld>
            <a:endParaRPr lang="zh-CN" altLang="en-US"/>
          </a:p>
        </p:txBody>
      </p:sp>
    </p:spTree>
    <p:extLst>
      <p:ext uri="{BB962C8B-B14F-4D97-AF65-F5344CB8AC3E}">
        <p14:creationId xmlns:p14="http://schemas.microsoft.com/office/powerpoint/2010/main" val="7628614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23</a:t>
            </a:fld>
            <a:endParaRPr lang="zh-CN" altLang="en-US"/>
          </a:p>
        </p:txBody>
      </p:sp>
    </p:spTree>
    <p:extLst>
      <p:ext uri="{BB962C8B-B14F-4D97-AF65-F5344CB8AC3E}">
        <p14:creationId xmlns:p14="http://schemas.microsoft.com/office/powerpoint/2010/main" val="22661142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24</a:t>
            </a:fld>
            <a:endParaRPr lang="zh-CN" altLang="en-US"/>
          </a:p>
        </p:txBody>
      </p:sp>
    </p:spTree>
    <p:extLst>
      <p:ext uri="{BB962C8B-B14F-4D97-AF65-F5344CB8AC3E}">
        <p14:creationId xmlns:p14="http://schemas.microsoft.com/office/powerpoint/2010/main" val="20429202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25</a:t>
            </a:fld>
            <a:endParaRPr lang="zh-CN" altLang="en-US"/>
          </a:p>
        </p:txBody>
      </p:sp>
    </p:spTree>
    <p:extLst>
      <p:ext uri="{BB962C8B-B14F-4D97-AF65-F5344CB8AC3E}">
        <p14:creationId xmlns:p14="http://schemas.microsoft.com/office/powerpoint/2010/main" val="2042920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27</a:t>
            </a:fld>
            <a:endParaRPr lang="en-US"/>
          </a:p>
        </p:txBody>
      </p:sp>
    </p:spTree>
    <p:extLst>
      <p:ext uri="{BB962C8B-B14F-4D97-AF65-F5344CB8AC3E}">
        <p14:creationId xmlns:p14="http://schemas.microsoft.com/office/powerpoint/2010/main" val="39239776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28</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29</a:t>
            </a:fld>
            <a:endParaRPr lang="zh-CN" altLang="en-US"/>
          </a:p>
        </p:txBody>
      </p:sp>
    </p:spTree>
    <p:extLst>
      <p:ext uri="{BB962C8B-B14F-4D97-AF65-F5344CB8AC3E}">
        <p14:creationId xmlns:p14="http://schemas.microsoft.com/office/powerpoint/2010/main" val="19838064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30</a:t>
            </a:fld>
            <a:endParaRPr lang="zh-CN" altLang="en-US"/>
          </a:p>
        </p:txBody>
      </p:sp>
    </p:spTree>
    <p:extLst>
      <p:ext uri="{BB962C8B-B14F-4D97-AF65-F5344CB8AC3E}">
        <p14:creationId xmlns:p14="http://schemas.microsoft.com/office/powerpoint/2010/main" val="3768148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7</a:t>
            </a:fld>
            <a:endParaRPr lang="zh-CN" altLang="en-US"/>
          </a:p>
        </p:txBody>
      </p:sp>
    </p:spTree>
    <p:extLst>
      <p:ext uri="{BB962C8B-B14F-4D97-AF65-F5344CB8AC3E}">
        <p14:creationId xmlns:p14="http://schemas.microsoft.com/office/powerpoint/2010/main" val="23966294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31</a:t>
            </a:fld>
            <a:endParaRPr lang="zh-CN" altLang="en-US"/>
          </a:p>
        </p:txBody>
      </p:sp>
    </p:spTree>
    <p:extLst>
      <p:ext uri="{BB962C8B-B14F-4D97-AF65-F5344CB8AC3E}">
        <p14:creationId xmlns:p14="http://schemas.microsoft.com/office/powerpoint/2010/main" val="21362503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32</a:t>
            </a:fld>
            <a:endParaRPr lang="en-US"/>
          </a:p>
        </p:txBody>
      </p:sp>
    </p:spTree>
    <p:extLst>
      <p:ext uri="{BB962C8B-B14F-4D97-AF65-F5344CB8AC3E}">
        <p14:creationId xmlns:p14="http://schemas.microsoft.com/office/powerpoint/2010/main" val="3065372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10</a:t>
            </a:fld>
            <a:endParaRPr lang="zh-CN" altLang="en-US"/>
          </a:p>
        </p:txBody>
      </p:sp>
    </p:spTree>
    <p:extLst>
      <p:ext uri="{BB962C8B-B14F-4D97-AF65-F5344CB8AC3E}">
        <p14:creationId xmlns:p14="http://schemas.microsoft.com/office/powerpoint/2010/main" val="4700154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val="1031125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12</a:t>
            </a:fld>
            <a:endParaRPr lang="en-US"/>
          </a:p>
        </p:txBody>
      </p:sp>
    </p:spTree>
    <p:extLst>
      <p:ext uri="{BB962C8B-B14F-4D97-AF65-F5344CB8AC3E}">
        <p14:creationId xmlns:p14="http://schemas.microsoft.com/office/powerpoint/2010/main" val="120829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13</a:t>
            </a:fld>
            <a:endParaRPr lang="zh-CN" altLang="en-US"/>
          </a:p>
        </p:txBody>
      </p:sp>
    </p:spTree>
    <p:extLst>
      <p:ext uri="{BB962C8B-B14F-4D97-AF65-F5344CB8AC3E}">
        <p14:creationId xmlns:p14="http://schemas.microsoft.com/office/powerpoint/2010/main" val="1492068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17</a:t>
            </a:fld>
            <a:endParaRPr lang="zh-CN" altLang="en-US"/>
          </a:p>
        </p:txBody>
      </p:sp>
    </p:spTree>
    <p:extLst>
      <p:ext uri="{BB962C8B-B14F-4D97-AF65-F5344CB8AC3E}">
        <p14:creationId xmlns:p14="http://schemas.microsoft.com/office/powerpoint/2010/main" val="726035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extLst>
      <p:ext uri="{BB962C8B-B14F-4D97-AF65-F5344CB8AC3E}">
        <p14:creationId xmlns:p14="http://schemas.microsoft.com/office/powerpoint/2010/main" val="479514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 name="矩形 6"/>
          <p:cNvSpPr/>
          <p:nvPr userDrawn="1"/>
        </p:nvSpPr>
        <p:spPr>
          <a:xfrm>
            <a:off x="0" y="0"/>
            <a:ext cx="12190413" cy="764704"/>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90550" y="-90264"/>
            <a:ext cx="10971372" cy="1143000"/>
          </a:xfrm>
        </p:spPr>
        <p:txBody>
          <a:bodyPr>
            <a:normAutofit/>
          </a:bodyPr>
          <a:lstStyle>
            <a:lvl1pPr algn="l">
              <a:defRPr sz="3200" b="1">
                <a:solidFill>
                  <a:schemeClr val="bg1"/>
                </a:solidFill>
                <a:effectLst/>
              </a:defRPr>
            </a:lvl1pPr>
          </a:lstStyle>
          <a:p>
            <a:r>
              <a:rPr lang="zh-CN" altLang="en-US" smtClean="0"/>
              <a:t>单击此处编辑母版标题样式</a:t>
            </a:r>
            <a:endParaRPr lang="zh-CN" altLang="en-US"/>
          </a:p>
        </p:txBody>
      </p:sp>
      <p:sp>
        <p:nvSpPr>
          <p:cNvPr id="6" name="矩形 5"/>
          <p:cNvSpPr/>
          <p:nvPr userDrawn="1"/>
        </p:nvSpPr>
        <p:spPr>
          <a:xfrm>
            <a:off x="0" y="764704"/>
            <a:ext cx="12190413" cy="5904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6499653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t="-4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2018/8/7</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6.jpeg"/><Relationship Id="rId7"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7.jpeg"/><Relationship Id="rId4" Type="http://schemas.microsoft.com/office/2007/relationships/hdphoto" Target="../media/hdphoto1.wdp"/><Relationship Id="rId9" Type="http://schemas.microsoft.com/office/2007/relationships/hdphoto" Target="../media/hdphoto3.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7000" b="-7000"/>
          </a:stretch>
        </a:blipFill>
        <a:effectLst/>
      </p:bgPr>
    </p:bg>
    <p:spTree>
      <p:nvGrpSpPr>
        <p:cNvPr id="1" name=""/>
        <p:cNvGrpSpPr/>
        <p:nvPr/>
      </p:nvGrpSpPr>
      <p:grpSpPr>
        <a:xfrm>
          <a:off x="0" y="0"/>
          <a:ext cx="0" cy="0"/>
          <a:chOff x="0" y="0"/>
          <a:chExt cx="0" cy="0"/>
        </a:xfrm>
      </p:grpSpPr>
      <p:pic>
        <p:nvPicPr>
          <p:cNvPr id="16" name="Josh Vietti - Lost Without You.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891510" y="-1683568"/>
            <a:ext cx="609600" cy="609600"/>
          </a:xfrm>
          <a:prstGeom prst="rect">
            <a:avLst/>
          </a:prstGeom>
        </p:spPr>
      </p:pic>
      <p:sp>
        <p:nvSpPr>
          <p:cNvPr id="20" name="Text Box 198"/>
          <p:cNvSpPr txBox="1">
            <a:spLocks noChangeArrowheads="1"/>
          </p:cNvSpPr>
          <p:nvPr/>
        </p:nvSpPr>
        <p:spPr bwMode="ltGray">
          <a:xfrm>
            <a:off x="2566814" y="2636912"/>
            <a:ext cx="6943928" cy="1559791"/>
          </a:xfrm>
          <a:prstGeom prst="rect">
            <a:avLst/>
          </a:prstGeom>
          <a:noFill/>
          <a:ln>
            <a:noFill/>
          </a:ln>
          <a:effectLst/>
          <a:extLst/>
        </p:spPr>
        <p:txBody>
          <a:bodyPr wrap="square" lIns="81667" tIns="40833" rIns="81667" bIns="40833">
            <a:spAutoFit/>
          </a:bodyPr>
          <a:lstStyle>
            <a:lvl1pPr algn="l" defTabSz="815975" fontAlgn="base">
              <a:defRPr>
                <a:solidFill>
                  <a:schemeClr val="tx1"/>
                </a:solidFill>
                <a:latin typeface="Arial" charset="0"/>
              </a:defRPr>
            </a:lvl1pPr>
            <a:lvl2pPr marL="407988" algn="l" defTabSz="815975" fontAlgn="base">
              <a:defRPr>
                <a:solidFill>
                  <a:schemeClr val="tx1"/>
                </a:solidFill>
                <a:latin typeface="Arial" charset="0"/>
              </a:defRPr>
            </a:lvl2pPr>
            <a:lvl3pPr marL="815975" algn="l" defTabSz="815975" fontAlgn="base">
              <a:defRPr>
                <a:solidFill>
                  <a:schemeClr val="tx1"/>
                </a:solidFill>
                <a:latin typeface="Arial" charset="0"/>
              </a:defRPr>
            </a:lvl3pPr>
            <a:lvl4pPr marL="1225550" algn="l" defTabSz="815975" fontAlgn="base">
              <a:defRPr>
                <a:solidFill>
                  <a:schemeClr val="tx1"/>
                </a:solidFill>
                <a:latin typeface="Arial" charset="0"/>
              </a:defRPr>
            </a:lvl4pPr>
            <a:lvl5pPr marL="1633538" algn="l" defTabSz="815975" fontAlgn="base">
              <a:defRPr>
                <a:solidFill>
                  <a:schemeClr val="tx1"/>
                </a:solidFill>
                <a:latin typeface="Arial" charset="0"/>
              </a:defRPr>
            </a:lvl5pPr>
            <a:lvl6pPr marL="2090738" defTabSz="815975" fontAlgn="base">
              <a:spcBef>
                <a:spcPct val="0"/>
              </a:spcBef>
              <a:spcAft>
                <a:spcPct val="0"/>
              </a:spcAft>
              <a:defRPr>
                <a:solidFill>
                  <a:schemeClr val="tx1"/>
                </a:solidFill>
                <a:latin typeface="Arial" charset="0"/>
              </a:defRPr>
            </a:lvl6pPr>
            <a:lvl7pPr marL="2547938" defTabSz="815975" fontAlgn="base">
              <a:spcBef>
                <a:spcPct val="0"/>
              </a:spcBef>
              <a:spcAft>
                <a:spcPct val="0"/>
              </a:spcAft>
              <a:defRPr>
                <a:solidFill>
                  <a:schemeClr val="tx1"/>
                </a:solidFill>
                <a:latin typeface="Arial" charset="0"/>
              </a:defRPr>
            </a:lvl7pPr>
            <a:lvl8pPr marL="3005138" defTabSz="815975" fontAlgn="base">
              <a:spcBef>
                <a:spcPct val="0"/>
              </a:spcBef>
              <a:spcAft>
                <a:spcPct val="0"/>
              </a:spcAft>
              <a:defRPr>
                <a:solidFill>
                  <a:schemeClr val="tx1"/>
                </a:solidFill>
                <a:latin typeface="Arial" charset="0"/>
              </a:defRPr>
            </a:lvl8pPr>
            <a:lvl9pPr marL="3462338" defTabSz="815975" fontAlgn="base">
              <a:spcBef>
                <a:spcPct val="0"/>
              </a:spcBef>
              <a:spcAft>
                <a:spcPct val="0"/>
              </a:spcAft>
              <a:defRPr>
                <a:solidFill>
                  <a:schemeClr val="tx1"/>
                </a:solidFill>
                <a:latin typeface="Arial" charset="0"/>
              </a:defRPr>
            </a:lvl9pPr>
          </a:lstStyle>
          <a:p>
            <a:pPr algn="ctr" eaLnBrk="1" hangingPunct="1">
              <a:buClrTx/>
              <a:buSzTx/>
            </a:pPr>
            <a:r>
              <a:rPr lang="zh-CN" altLang="en-US" sz="9600" b="1" dirty="0" smtClean="0">
                <a:ln w="17780" cmpd="sng">
                  <a:noFill/>
                  <a:prstDash val="solid"/>
                  <a:miter lim="800000"/>
                </a:ln>
                <a:solidFill>
                  <a:schemeClr val="tx1">
                    <a:lumMod val="75000"/>
                    <a:lumOff val="25000"/>
                  </a:schemeClr>
                </a:solidFill>
                <a:latin typeface="微软雅黑" panose="020B0503020204020204" pitchFamily="34" charset="-122"/>
                <a:ea typeface="微软雅黑" panose="020B0503020204020204" pitchFamily="34" charset="-122"/>
              </a:rPr>
              <a:t>音乐培训</a:t>
            </a:r>
            <a:endParaRPr lang="zh-CN" altLang="en-US" sz="9600" b="1" dirty="0">
              <a:ln w="17780" cmpd="sng">
                <a:noFill/>
                <a:prstDash val="solid"/>
                <a:miter lim="800000"/>
              </a:ln>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94228838"/>
      </p:ext>
    </p:extLst>
  </p:cSld>
  <p:clrMapOvr>
    <a:masterClrMapping/>
  </p:clrMapOvr>
  <p:transition spd="slow" advClick="0"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childTnLst>
                          </p:cTn>
                        </p:par>
                        <p:par>
                          <p:cTn id="7" fill="hold">
                            <p:stCondLst>
                              <p:cond delay="0"/>
                            </p:stCondLst>
                            <p:childTnLst>
                              <p:par>
                                <p:cTn id="8" presetID="42" presetClass="entr" presetSubtype="0" fill="hold" grpId="0" nodeType="afterEffect">
                                  <p:stCondLst>
                                    <p:cond delay="0"/>
                                  </p:stCondLst>
                                  <p:iterate type="lt">
                                    <p:tmPct val="10000"/>
                                  </p:iterate>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13" repeatCount="indefinite" fill="hold" display="0">
                  <p:stCondLst>
                    <p:cond delay="indefinite"/>
                  </p:stCondLst>
                  <p:endCondLst>
                    <p:cond evt="onStopAudio" delay="0">
                      <p:tgtEl>
                        <p:sldTgt/>
                      </p:tgtEl>
                    </p:cond>
                  </p:endCondLst>
                </p:cTn>
                <p:tgtEl>
                  <p:spTgt spid="16"/>
                </p:tgtEl>
              </p:cMediaNode>
            </p:audio>
          </p:childTnLst>
        </p:cTn>
      </p:par>
    </p:tnLst>
    <p:bldLst>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0093" t="10868" r="26612" b="3996"/>
          <a:stretch>
            <a:fillRect/>
          </a:stretch>
        </p:blipFill>
        <p:spPr>
          <a:xfrm>
            <a:off x="1479768" y="2037588"/>
            <a:ext cx="2037554" cy="2638424"/>
          </a:xfrm>
          <a:custGeom>
            <a:avLst/>
            <a:gdLst>
              <a:gd name="connsiteX0" fmla="*/ 0 w 2038350"/>
              <a:gd name="connsiteY0" fmla="*/ 0 h 2638424"/>
              <a:gd name="connsiteX1" fmla="*/ 2038350 w 2038350"/>
              <a:gd name="connsiteY1" fmla="*/ 0 h 2638424"/>
              <a:gd name="connsiteX2" fmla="*/ 2038350 w 2038350"/>
              <a:gd name="connsiteY2" fmla="*/ 2638424 h 2638424"/>
              <a:gd name="connsiteX3" fmla="*/ 0 w 2038350"/>
              <a:gd name="connsiteY3" fmla="*/ 2638424 h 2638424"/>
            </a:gdLst>
            <a:ahLst/>
            <a:cxnLst>
              <a:cxn ang="0">
                <a:pos x="connsiteX0" y="connsiteY0"/>
              </a:cxn>
              <a:cxn ang="0">
                <a:pos x="connsiteX1" y="connsiteY1"/>
              </a:cxn>
              <a:cxn ang="0">
                <a:pos x="connsiteX2" y="connsiteY2"/>
              </a:cxn>
              <a:cxn ang="0">
                <a:pos x="connsiteX3" y="connsiteY3"/>
              </a:cxn>
            </a:cxnLst>
            <a:rect l="l" t="t" r="r" b="b"/>
            <a:pathLst>
              <a:path w="2038350" h="2638424">
                <a:moveTo>
                  <a:pt x="0" y="0"/>
                </a:moveTo>
                <a:lnTo>
                  <a:pt x="2038350" y="0"/>
                </a:lnTo>
                <a:lnTo>
                  <a:pt x="2038350" y="2638424"/>
                </a:lnTo>
                <a:lnTo>
                  <a:pt x="0" y="2638424"/>
                </a:lnTo>
                <a:close/>
              </a:path>
            </a:pathLst>
          </a:custGeom>
        </p:spPr>
      </p:pic>
      <p:pic>
        <p:nvPicPr>
          <p:cNvPr id="22" name="图片 21"/>
          <p:cNvPicPr>
            <a:picLocks noChangeAspect="1"/>
          </p:cNvPicPr>
          <p:nvPr/>
        </p:nvPicPr>
        <p:blipFill>
          <a:blip r:embed="rId5">
            <a:extLst>
              <a:ext uri="{BEBA8EAE-BF5A-486C-A8C5-ECC9F3942E4B}">
                <a14:imgProps xmlns:a14="http://schemas.microsoft.com/office/drawing/2010/main">
                  <a14:imgLayer r:embed="rId6">
                    <a14:imgEffect>
                      <a14:brightnessContrast bright="9000"/>
                    </a14:imgEffect>
                  </a14:imgLayer>
                </a14:imgProps>
              </a:ext>
              <a:ext uri="{28A0092B-C50C-407E-A947-70E740481C1C}">
                <a14:useLocalDpi xmlns:a14="http://schemas.microsoft.com/office/drawing/2010/main" val="0"/>
              </a:ext>
            </a:extLst>
          </a:blip>
          <a:srcRect l="40157" t="1669" r="23870"/>
          <a:stretch>
            <a:fillRect/>
          </a:stretch>
        </p:blipFill>
        <p:spPr>
          <a:xfrm>
            <a:off x="3863826" y="2037590"/>
            <a:ext cx="2037554" cy="2638403"/>
          </a:xfrm>
          <a:custGeom>
            <a:avLst/>
            <a:gdLst>
              <a:gd name="connsiteX0" fmla="*/ 0 w 2038350"/>
              <a:gd name="connsiteY0" fmla="*/ 0 h 2638403"/>
              <a:gd name="connsiteX1" fmla="*/ 2038350 w 2038350"/>
              <a:gd name="connsiteY1" fmla="*/ 0 h 2638403"/>
              <a:gd name="connsiteX2" fmla="*/ 2038350 w 2038350"/>
              <a:gd name="connsiteY2" fmla="*/ 2638403 h 2638403"/>
              <a:gd name="connsiteX3" fmla="*/ 0 w 2038350"/>
              <a:gd name="connsiteY3" fmla="*/ 2638403 h 2638403"/>
            </a:gdLst>
            <a:ahLst/>
            <a:cxnLst>
              <a:cxn ang="0">
                <a:pos x="connsiteX0" y="connsiteY0"/>
              </a:cxn>
              <a:cxn ang="0">
                <a:pos x="connsiteX1" y="connsiteY1"/>
              </a:cxn>
              <a:cxn ang="0">
                <a:pos x="connsiteX2" y="connsiteY2"/>
              </a:cxn>
              <a:cxn ang="0">
                <a:pos x="connsiteX3" y="connsiteY3"/>
              </a:cxn>
            </a:cxnLst>
            <a:rect l="l" t="t" r="r" b="b"/>
            <a:pathLst>
              <a:path w="2038350" h="2638403">
                <a:moveTo>
                  <a:pt x="0" y="0"/>
                </a:moveTo>
                <a:lnTo>
                  <a:pt x="2038350" y="0"/>
                </a:lnTo>
                <a:lnTo>
                  <a:pt x="2038350" y="2638403"/>
                </a:lnTo>
                <a:lnTo>
                  <a:pt x="0" y="2638403"/>
                </a:lnTo>
                <a:close/>
              </a:path>
            </a:pathLst>
          </a:custGeom>
        </p:spPr>
      </p:pic>
      <p:pic>
        <p:nvPicPr>
          <p:cNvPr id="23" name="图片 22"/>
          <p:cNvPicPr>
            <a:picLocks noChangeAspect="1"/>
          </p:cNvPicPr>
          <p:nvPr/>
        </p:nvPicPr>
        <p:blipFill>
          <a:blip r:embed="rId7">
            <a:extLst>
              <a:ext uri="{28A0092B-C50C-407E-A947-70E740481C1C}">
                <a14:useLocalDpi xmlns:a14="http://schemas.microsoft.com/office/drawing/2010/main" val="0"/>
              </a:ext>
            </a:extLst>
          </a:blip>
          <a:srcRect l="45303" t="2052" r="4286"/>
          <a:stretch>
            <a:fillRect/>
          </a:stretch>
        </p:blipFill>
        <p:spPr>
          <a:xfrm>
            <a:off x="6247883" y="2037588"/>
            <a:ext cx="2037554" cy="2638404"/>
          </a:xfrm>
          <a:custGeom>
            <a:avLst/>
            <a:gdLst>
              <a:gd name="connsiteX0" fmla="*/ 0 w 2038350"/>
              <a:gd name="connsiteY0" fmla="*/ 0 h 2638404"/>
              <a:gd name="connsiteX1" fmla="*/ 2038350 w 2038350"/>
              <a:gd name="connsiteY1" fmla="*/ 0 h 2638404"/>
              <a:gd name="connsiteX2" fmla="*/ 2038350 w 2038350"/>
              <a:gd name="connsiteY2" fmla="*/ 2638404 h 2638404"/>
              <a:gd name="connsiteX3" fmla="*/ 0 w 2038350"/>
              <a:gd name="connsiteY3" fmla="*/ 2638404 h 2638404"/>
            </a:gdLst>
            <a:ahLst/>
            <a:cxnLst>
              <a:cxn ang="0">
                <a:pos x="connsiteX0" y="connsiteY0"/>
              </a:cxn>
              <a:cxn ang="0">
                <a:pos x="connsiteX1" y="connsiteY1"/>
              </a:cxn>
              <a:cxn ang="0">
                <a:pos x="connsiteX2" y="connsiteY2"/>
              </a:cxn>
              <a:cxn ang="0">
                <a:pos x="connsiteX3" y="connsiteY3"/>
              </a:cxn>
            </a:cxnLst>
            <a:rect l="l" t="t" r="r" b="b"/>
            <a:pathLst>
              <a:path w="2038350" h="2638404">
                <a:moveTo>
                  <a:pt x="0" y="0"/>
                </a:moveTo>
                <a:lnTo>
                  <a:pt x="2038350" y="0"/>
                </a:lnTo>
                <a:lnTo>
                  <a:pt x="2038350" y="2638404"/>
                </a:lnTo>
                <a:lnTo>
                  <a:pt x="0" y="2638404"/>
                </a:lnTo>
                <a:close/>
              </a:path>
            </a:pathLst>
          </a:custGeom>
        </p:spPr>
      </p:pic>
      <p:pic>
        <p:nvPicPr>
          <p:cNvPr id="24" name="图片 23"/>
          <p:cNvPicPr>
            <a:picLocks noChangeAspect="1"/>
          </p:cNvPicPr>
          <p:nvPr/>
        </p:nvPicPr>
        <p:blipFill>
          <a:blip r:embed="rId8">
            <a:extLst>
              <a:ext uri="{BEBA8EAE-BF5A-486C-A8C5-ECC9F3942E4B}">
                <a14:imgProps xmlns:a14="http://schemas.microsoft.com/office/drawing/2010/main">
                  <a14:imgLayer r:embed="rId9">
                    <a14:imgEffect>
                      <a14:brightnessContrast bright="33000"/>
                    </a14:imgEffect>
                  </a14:imgLayer>
                </a14:imgProps>
              </a:ext>
              <a:ext uri="{28A0092B-C50C-407E-A947-70E740481C1C}">
                <a14:useLocalDpi xmlns:a14="http://schemas.microsoft.com/office/drawing/2010/main" val="0"/>
              </a:ext>
            </a:extLst>
          </a:blip>
          <a:srcRect l="3773" t="1773" r="45561"/>
          <a:stretch>
            <a:fillRect/>
          </a:stretch>
        </p:blipFill>
        <p:spPr>
          <a:xfrm>
            <a:off x="8631941" y="2037590"/>
            <a:ext cx="2037554" cy="2638405"/>
          </a:xfrm>
          <a:custGeom>
            <a:avLst/>
            <a:gdLst>
              <a:gd name="connsiteX0" fmla="*/ 0 w 2038350"/>
              <a:gd name="connsiteY0" fmla="*/ 0 h 2638405"/>
              <a:gd name="connsiteX1" fmla="*/ 2038350 w 2038350"/>
              <a:gd name="connsiteY1" fmla="*/ 0 h 2638405"/>
              <a:gd name="connsiteX2" fmla="*/ 2038350 w 2038350"/>
              <a:gd name="connsiteY2" fmla="*/ 2638405 h 2638405"/>
              <a:gd name="connsiteX3" fmla="*/ 0 w 2038350"/>
              <a:gd name="connsiteY3" fmla="*/ 2638405 h 2638405"/>
            </a:gdLst>
            <a:ahLst/>
            <a:cxnLst>
              <a:cxn ang="0">
                <a:pos x="connsiteX0" y="connsiteY0"/>
              </a:cxn>
              <a:cxn ang="0">
                <a:pos x="connsiteX1" y="connsiteY1"/>
              </a:cxn>
              <a:cxn ang="0">
                <a:pos x="connsiteX2" y="connsiteY2"/>
              </a:cxn>
              <a:cxn ang="0">
                <a:pos x="connsiteX3" y="connsiteY3"/>
              </a:cxn>
            </a:cxnLst>
            <a:rect l="l" t="t" r="r" b="b"/>
            <a:pathLst>
              <a:path w="2038350" h="2638405">
                <a:moveTo>
                  <a:pt x="0" y="0"/>
                </a:moveTo>
                <a:lnTo>
                  <a:pt x="2038350" y="0"/>
                </a:lnTo>
                <a:lnTo>
                  <a:pt x="2038350" y="2638405"/>
                </a:lnTo>
                <a:lnTo>
                  <a:pt x="0" y="2638405"/>
                </a:lnTo>
                <a:close/>
              </a:path>
            </a:pathLst>
          </a:custGeom>
        </p:spPr>
      </p:pic>
      <p:sp>
        <p:nvSpPr>
          <p:cNvPr id="17" name="Rectangle 4"/>
          <p:cNvSpPr/>
          <p:nvPr/>
        </p:nvSpPr>
        <p:spPr>
          <a:xfrm flipH="1">
            <a:off x="1479768" y="4146514"/>
            <a:ext cx="2037554" cy="529499"/>
          </a:xfrm>
          <a:prstGeom prst="rect">
            <a:avLst/>
          </a:prstGeom>
          <a:solidFill>
            <a:schemeClr val="accent1">
              <a:alpha val="8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标题 4"/>
          <p:cNvSpPr txBox="1">
            <a:spLocks/>
          </p:cNvSpPr>
          <p:nvPr/>
        </p:nvSpPr>
        <p:spPr>
          <a:xfrm>
            <a:off x="1678268" y="4177086"/>
            <a:ext cx="183905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smtClean="0">
                <a:solidFill>
                  <a:schemeClr val="bg1"/>
                </a:solidFill>
                <a:latin typeface="微软雅黑" panose="020B0503020204020204" pitchFamily="34" charset="-122"/>
                <a:ea typeface="微软雅黑" panose="020B0503020204020204" pitchFamily="34" charset="-122"/>
              </a:rPr>
              <a:t>姓名：</a:t>
            </a:r>
            <a:r>
              <a:rPr lang="en-US" altLang="zh-CN" sz="1400" b="1" smtClean="0">
                <a:solidFill>
                  <a:schemeClr val="bg1"/>
                </a:solidFill>
                <a:latin typeface="微软雅黑" panose="020B0503020204020204" pitchFamily="34" charset="-122"/>
                <a:ea typeface="微软雅黑" panose="020B0503020204020204" pitchFamily="34" charset="-122"/>
              </a:rPr>
              <a:t>MEMBERS</a:t>
            </a:r>
          </a:p>
          <a:p>
            <a:pPr algn="l"/>
            <a:r>
              <a:rPr lang="zh-CN" altLang="en-US" sz="1400" b="1" smtClean="0">
                <a:solidFill>
                  <a:schemeClr val="bg1"/>
                </a:solidFill>
                <a:latin typeface="微软雅黑" panose="020B0503020204020204" pitchFamily="34" charset="-122"/>
                <a:ea typeface="微软雅黑" panose="020B0503020204020204" pitchFamily="34" charset="-122"/>
              </a:rPr>
              <a:t>职位：人事部经理</a:t>
            </a:r>
            <a:r>
              <a:rPr lang="en-US" altLang="zh-CN" sz="1400" b="1"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6" name="标题 4"/>
          <p:cNvSpPr txBox="1">
            <a:spLocks/>
          </p:cNvSpPr>
          <p:nvPr/>
        </p:nvSpPr>
        <p:spPr>
          <a:xfrm>
            <a:off x="1638712" y="4825158"/>
            <a:ext cx="198301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smtClean="0">
                <a:solidFill>
                  <a:schemeClr val="tx1">
                    <a:lumMod val="50000"/>
                    <a:lumOff val="50000"/>
                  </a:schemeClr>
                </a:solidFill>
                <a:latin typeface="微软雅黑" panose="020B0503020204020204" pitchFamily="34" charset="-122"/>
                <a:ea typeface="微软雅黑" panose="020B0503020204020204" pitchFamily="34" charset="-122"/>
              </a:rPr>
              <a:t>请在这里输入本职位日常工作和详细的文字介绍信息。</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Rectangle 4"/>
          <p:cNvSpPr/>
          <p:nvPr/>
        </p:nvSpPr>
        <p:spPr>
          <a:xfrm flipH="1">
            <a:off x="3863826" y="4149080"/>
            <a:ext cx="2037554" cy="529499"/>
          </a:xfrm>
          <a:prstGeom prst="rect">
            <a:avLst/>
          </a:prstGeom>
          <a:solidFill>
            <a:schemeClr val="accent2">
              <a:alpha val="8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标题 4"/>
          <p:cNvSpPr txBox="1">
            <a:spLocks/>
          </p:cNvSpPr>
          <p:nvPr/>
        </p:nvSpPr>
        <p:spPr>
          <a:xfrm>
            <a:off x="4062326" y="4179652"/>
            <a:ext cx="1839054" cy="473484"/>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姓名：郝爽</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职位：设计部总监</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1" name="标题 4"/>
          <p:cNvSpPr txBox="1">
            <a:spLocks/>
          </p:cNvSpPr>
          <p:nvPr/>
        </p:nvSpPr>
        <p:spPr>
          <a:xfrm>
            <a:off x="4022769" y="4827724"/>
            <a:ext cx="198301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smtClean="0">
                <a:solidFill>
                  <a:schemeClr val="tx1">
                    <a:lumMod val="50000"/>
                    <a:lumOff val="50000"/>
                  </a:schemeClr>
                </a:solidFill>
                <a:latin typeface="微软雅黑" panose="020B0503020204020204" pitchFamily="34" charset="-122"/>
                <a:ea typeface="微软雅黑" panose="020B0503020204020204" pitchFamily="34" charset="-122"/>
              </a:rPr>
              <a:t>请在这里输入本职位日常工作和详细的文字介绍信息。</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Rectangle 4"/>
          <p:cNvSpPr/>
          <p:nvPr/>
        </p:nvSpPr>
        <p:spPr>
          <a:xfrm flipH="1">
            <a:off x="6247883" y="4146515"/>
            <a:ext cx="2037554" cy="529499"/>
          </a:xfrm>
          <a:prstGeom prst="rect">
            <a:avLst/>
          </a:prstGeom>
          <a:solidFill>
            <a:schemeClr val="accent3">
              <a:alpha val="8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标题 4"/>
          <p:cNvSpPr txBox="1">
            <a:spLocks/>
          </p:cNvSpPr>
          <p:nvPr/>
        </p:nvSpPr>
        <p:spPr>
          <a:xfrm>
            <a:off x="6446384" y="4177087"/>
            <a:ext cx="183905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smtClean="0">
                <a:solidFill>
                  <a:schemeClr val="bg1"/>
                </a:solidFill>
                <a:latin typeface="微软雅黑" panose="020B0503020204020204" pitchFamily="34" charset="-122"/>
                <a:ea typeface="微软雅黑" panose="020B0503020204020204" pitchFamily="34" charset="-122"/>
              </a:rPr>
              <a:t>姓名：XXX</a:t>
            </a:r>
            <a:endParaRPr lang="en-US" altLang="zh-CN" sz="1400" b="1" smtClean="0">
              <a:solidFill>
                <a:schemeClr val="bg1"/>
              </a:solidFill>
              <a:latin typeface="微软雅黑" panose="020B0503020204020204" pitchFamily="34" charset="-122"/>
              <a:ea typeface="微软雅黑" panose="020B0503020204020204" pitchFamily="34" charset="-122"/>
            </a:endParaRPr>
          </a:p>
          <a:p>
            <a:pPr algn="l"/>
            <a:r>
              <a:rPr lang="zh-CN" altLang="en-US" sz="1400" b="1" smtClean="0">
                <a:solidFill>
                  <a:schemeClr val="bg1"/>
                </a:solidFill>
                <a:latin typeface="微软雅黑" panose="020B0503020204020204" pitchFamily="34" charset="-122"/>
                <a:ea typeface="微软雅黑" panose="020B0503020204020204" pitchFamily="34" charset="-122"/>
              </a:rPr>
              <a:t>职位：市场部经理</a:t>
            </a:r>
            <a:r>
              <a:rPr lang="en-US" altLang="zh-CN" sz="1400" b="1"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4" name="标题 4"/>
          <p:cNvSpPr txBox="1">
            <a:spLocks/>
          </p:cNvSpPr>
          <p:nvPr/>
        </p:nvSpPr>
        <p:spPr>
          <a:xfrm>
            <a:off x="6406827" y="4825159"/>
            <a:ext cx="198301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smtClean="0">
                <a:solidFill>
                  <a:schemeClr val="tx1">
                    <a:lumMod val="50000"/>
                    <a:lumOff val="50000"/>
                  </a:schemeClr>
                </a:solidFill>
                <a:latin typeface="微软雅黑" panose="020B0503020204020204" pitchFamily="34" charset="-122"/>
                <a:ea typeface="微软雅黑" panose="020B0503020204020204" pitchFamily="34" charset="-122"/>
              </a:rPr>
              <a:t>请在这里输入本职位日常工作和详细的文字介绍信息。</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Rectangle 4"/>
          <p:cNvSpPr/>
          <p:nvPr/>
        </p:nvSpPr>
        <p:spPr>
          <a:xfrm flipH="1">
            <a:off x="8631941" y="4146515"/>
            <a:ext cx="2037554" cy="5294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标题 4"/>
          <p:cNvSpPr txBox="1">
            <a:spLocks/>
          </p:cNvSpPr>
          <p:nvPr/>
        </p:nvSpPr>
        <p:spPr>
          <a:xfrm>
            <a:off x="8830441" y="4177087"/>
            <a:ext cx="183905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smtClean="0">
                <a:solidFill>
                  <a:schemeClr val="bg1"/>
                </a:solidFill>
                <a:latin typeface="微软雅黑" panose="020B0503020204020204" pitchFamily="34" charset="-122"/>
                <a:ea typeface="微软雅黑" panose="020B0503020204020204" pitchFamily="34" charset="-122"/>
              </a:rPr>
              <a:t>姓名：</a:t>
            </a:r>
            <a:r>
              <a:rPr lang="en-US" altLang="zh-CN" sz="1400" b="1" smtClean="0">
                <a:solidFill>
                  <a:schemeClr val="bg1"/>
                </a:solidFill>
                <a:latin typeface="微软雅黑" panose="020B0503020204020204" pitchFamily="34" charset="-122"/>
                <a:ea typeface="微软雅黑" panose="020B0503020204020204" pitchFamily="34" charset="-122"/>
              </a:rPr>
              <a:t>JMEMB</a:t>
            </a:r>
          </a:p>
          <a:p>
            <a:pPr algn="l"/>
            <a:r>
              <a:rPr lang="zh-CN" altLang="en-US" sz="1400" b="1" smtClean="0">
                <a:solidFill>
                  <a:schemeClr val="bg1"/>
                </a:solidFill>
                <a:latin typeface="微软雅黑" panose="020B0503020204020204" pitchFamily="34" charset="-122"/>
                <a:ea typeface="微软雅黑" panose="020B0503020204020204" pitchFamily="34" charset="-122"/>
              </a:rPr>
              <a:t>职位：销售部经理</a:t>
            </a:r>
            <a:r>
              <a:rPr lang="en-US" altLang="zh-CN" sz="1400" b="1"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7" name="标题 4"/>
          <p:cNvSpPr txBox="1">
            <a:spLocks/>
          </p:cNvSpPr>
          <p:nvPr/>
        </p:nvSpPr>
        <p:spPr>
          <a:xfrm>
            <a:off x="8790885" y="4825159"/>
            <a:ext cx="198301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smtClean="0">
                <a:solidFill>
                  <a:schemeClr val="tx1">
                    <a:lumMod val="50000"/>
                    <a:lumOff val="50000"/>
                  </a:schemeClr>
                </a:solidFill>
                <a:latin typeface="微软雅黑" panose="020B0503020204020204" pitchFamily="34" charset="-122"/>
                <a:ea typeface="微软雅黑" panose="020B0503020204020204" pitchFamily="34" charset="-122"/>
              </a:rPr>
              <a:t>请在这里输入本职位日常工作和详细的文字介绍信息。</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1479768" y="2037588"/>
            <a:ext cx="342460" cy="342594"/>
          </a:xfrm>
          <a:prstGeom prst="rect">
            <a:avLst/>
          </a:prstGeom>
          <a:solidFill>
            <a:schemeClr val="accent1">
              <a:alpha val="8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Impact MT Std" pitchFamily="34" charset="0"/>
            </a:endParaRPr>
          </a:p>
        </p:txBody>
      </p:sp>
      <p:sp>
        <p:nvSpPr>
          <p:cNvPr id="49" name="标题 4"/>
          <p:cNvSpPr txBox="1">
            <a:spLocks/>
          </p:cNvSpPr>
          <p:nvPr/>
        </p:nvSpPr>
        <p:spPr>
          <a:xfrm>
            <a:off x="1503132" y="1986274"/>
            <a:ext cx="39107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smtClean="0">
                <a:solidFill>
                  <a:schemeClr val="bg1"/>
                </a:solidFill>
                <a:latin typeface="Impact MT Std" pitchFamily="34" charset="0"/>
                <a:ea typeface="微软雅黑" panose="020B0503020204020204" pitchFamily="34" charset="-122"/>
              </a:rPr>
              <a:t>1</a:t>
            </a:r>
            <a:endParaRPr lang="zh-CN" altLang="en-US" sz="1100" b="1" dirty="0">
              <a:solidFill>
                <a:schemeClr val="bg1"/>
              </a:solidFill>
              <a:latin typeface="Impact MT Std" pitchFamily="34" charset="0"/>
              <a:ea typeface="微软雅黑" panose="020B0503020204020204" pitchFamily="34" charset="-122"/>
            </a:endParaRPr>
          </a:p>
        </p:txBody>
      </p:sp>
      <p:sp>
        <p:nvSpPr>
          <p:cNvPr id="50" name="矩形 49"/>
          <p:cNvSpPr/>
          <p:nvPr/>
        </p:nvSpPr>
        <p:spPr>
          <a:xfrm>
            <a:off x="3855104" y="2037588"/>
            <a:ext cx="342460" cy="342594"/>
          </a:xfrm>
          <a:prstGeom prst="rect">
            <a:avLst/>
          </a:prstGeom>
          <a:solidFill>
            <a:schemeClr val="accent2">
              <a:alpha val="8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Impact MT Std" pitchFamily="34" charset="0"/>
            </a:endParaRPr>
          </a:p>
        </p:txBody>
      </p:sp>
      <p:sp>
        <p:nvSpPr>
          <p:cNvPr id="51" name="标题 4"/>
          <p:cNvSpPr txBox="1">
            <a:spLocks/>
          </p:cNvSpPr>
          <p:nvPr/>
        </p:nvSpPr>
        <p:spPr>
          <a:xfrm>
            <a:off x="3878469" y="1986274"/>
            <a:ext cx="39107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smtClean="0">
                <a:solidFill>
                  <a:schemeClr val="bg1"/>
                </a:solidFill>
                <a:latin typeface="Impact MT Std" pitchFamily="34" charset="0"/>
                <a:ea typeface="微软雅黑" panose="020B0503020204020204" pitchFamily="34" charset="-122"/>
              </a:rPr>
              <a:t>2</a:t>
            </a:r>
            <a:endParaRPr lang="zh-CN" altLang="en-US" sz="1100" b="1" dirty="0">
              <a:solidFill>
                <a:schemeClr val="bg1"/>
              </a:solidFill>
              <a:latin typeface="Impact MT Std" pitchFamily="34" charset="0"/>
              <a:ea typeface="微软雅黑" panose="020B0503020204020204" pitchFamily="34" charset="-122"/>
            </a:endParaRPr>
          </a:p>
        </p:txBody>
      </p:sp>
      <p:sp>
        <p:nvSpPr>
          <p:cNvPr id="52" name="矩形 51"/>
          <p:cNvSpPr/>
          <p:nvPr/>
        </p:nvSpPr>
        <p:spPr>
          <a:xfrm>
            <a:off x="6247883" y="2037588"/>
            <a:ext cx="342460" cy="342594"/>
          </a:xfrm>
          <a:prstGeom prst="rect">
            <a:avLst/>
          </a:prstGeom>
          <a:solidFill>
            <a:schemeClr val="accent3">
              <a:alpha val="8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Impact MT Std" pitchFamily="34" charset="0"/>
            </a:endParaRPr>
          </a:p>
        </p:txBody>
      </p:sp>
      <p:sp>
        <p:nvSpPr>
          <p:cNvPr id="53" name="标题 4"/>
          <p:cNvSpPr txBox="1">
            <a:spLocks/>
          </p:cNvSpPr>
          <p:nvPr/>
        </p:nvSpPr>
        <p:spPr>
          <a:xfrm>
            <a:off x="6271248" y="1986274"/>
            <a:ext cx="39107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smtClean="0">
                <a:solidFill>
                  <a:schemeClr val="bg1"/>
                </a:solidFill>
                <a:latin typeface="Impact MT Std" pitchFamily="34" charset="0"/>
                <a:ea typeface="微软雅黑" panose="020B0503020204020204" pitchFamily="34" charset="-122"/>
              </a:rPr>
              <a:t>3</a:t>
            </a:r>
            <a:endParaRPr lang="zh-CN" altLang="en-US" sz="1100" b="1" dirty="0">
              <a:solidFill>
                <a:schemeClr val="bg1"/>
              </a:solidFill>
              <a:latin typeface="Impact MT Std" pitchFamily="34" charset="0"/>
              <a:ea typeface="微软雅黑" panose="020B0503020204020204" pitchFamily="34" charset="-122"/>
            </a:endParaRPr>
          </a:p>
        </p:txBody>
      </p:sp>
      <p:sp>
        <p:nvSpPr>
          <p:cNvPr id="54" name="矩形 53"/>
          <p:cNvSpPr/>
          <p:nvPr/>
        </p:nvSpPr>
        <p:spPr>
          <a:xfrm>
            <a:off x="8631941" y="2037588"/>
            <a:ext cx="342460" cy="342594"/>
          </a:xfrm>
          <a:prstGeom prst="rect">
            <a:avLst/>
          </a:prstGeom>
          <a:solidFill>
            <a:schemeClr val="accent4">
              <a:alpha val="8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Impact MT Std" pitchFamily="34" charset="0"/>
            </a:endParaRPr>
          </a:p>
        </p:txBody>
      </p:sp>
      <p:sp>
        <p:nvSpPr>
          <p:cNvPr id="55" name="标题 4"/>
          <p:cNvSpPr txBox="1">
            <a:spLocks/>
          </p:cNvSpPr>
          <p:nvPr/>
        </p:nvSpPr>
        <p:spPr>
          <a:xfrm>
            <a:off x="8655306" y="1986274"/>
            <a:ext cx="39107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smtClean="0">
                <a:solidFill>
                  <a:schemeClr val="bg1"/>
                </a:solidFill>
                <a:latin typeface="Impact MT Std" pitchFamily="34" charset="0"/>
                <a:ea typeface="微软雅黑" panose="020B0503020204020204" pitchFamily="34" charset="-122"/>
              </a:rPr>
              <a:t>4</a:t>
            </a:r>
            <a:endParaRPr lang="zh-CN" altLang="en-US" sz="1100" b="1" dirty="0">
              <a:solidFill>
                <a:schemeClr val="bg1"/>
              </a:solidFill>
              <a:latin typeface="Impact MT Std" pitchFamily="34" charset="0"/>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1372092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1+#ppt_h/2"/>
                                          </p:val>
                                        </p:tav>
                                        <p:tav tm="100000">
                                          <p:val>
                                            <p:strVal val="#ppt_y"/>
                                          </p:val>
                                        </p:tav>
                                      </p:tavLst>
                                    </p:anim>
                                  </p:childTnLst>
                                </p:cTn>
                              </p:par>
                              <p:par>
                                <p:cTn id="29" presetID="2" presetClass="entr" presetSubtype="1" fill="hold" nodeType="withEffect">
                                  <p:stCondLst>
                                    <p:cond delay="10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ppt_x"/>
                                          </p:val>
                                        </p:tav>
                                        <p:tav tm="100000">
                                          <p:val>
                                            <p:strVal val="#ppt_x"/>
                                          </p:val>
                                        </p:tav>
                                      </p:tavLst>
                                    </p:anim>
                                    <p:anim calcmode="lin" valueType="num">
                                      <p:cBhvr additive="base">
                                        <p:cTn id="36" dur="500" fill="hold"/>
                                        <p:tgtEl>
                                          <p:spTgt spid="39"/>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100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fill="hold"/>
                                        <p:tgtEl>
                                          <p:spTgt spid="40"/>
                                        </p:tgtEl>
                                        <p:attrNameLst>
                                          <p:attrName>ppt_x</p:attrName>
                                        </p:attrNameLst>
                                      </p:cBhvr>
                                      <p:tavLst>
                                        <p:tav tm="0">
                                          <p:val>
                                            <p:strVal val="#ppt_x"/>
                                          </p:val>
                                        </p:tav>
                                        <p:tav tm="100000">
                                          <p:val>
                                            <p:strVal val="#ppt_x"/>
                                          </p:val>
                                        </p:tav>
                                      </p:tavLst>
                                    </p:anim>
                                    <p:anim calcmode="lin" valueType="num">
                                      <p:cBhvr additive="base">
                                        <p:cTn id="40" dur="500" fill="hold"/>
                                        <p:tgtEl>
                                          <p:spTgt spid="40"/>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100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100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ppt_x"/>
                                          </p:val>
                                        </p:tav>
                                        <p:tav tm="100000">
                                          <p:val>
                                            <p:strVal val="#ppt_x"/>
                                          </p:val>
                                        </p:tav>
                                      </p:tavLst>
                                    </p:anim>
                                    <p:anim calcmode="lin" valueType="num">
                                      <p:cBhvr additive="base">
                                        <p:cTn id="48" dur="500" fill="hold"/>
                                        <p:tgtEl>
                                          <p:spTgt spid="50"/>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1000"/>
                                  </p:stCondLst>
                                  <p:childTnLst>
                                    <p:set>
                                      <p:cBhvr>
                                        <p:cTn id="50" dur="1" fill="hold">
                                          <p:stCondLst>
                                            <p:cond delay="0"/>
                                          </p:stCondLst>
                                        </p:cTn>
                                        <p:tgtEl>
                                          <p:spTgt spid="51"/>
                                        </p:tgtEl>
                                        <p:attrNameLst>
                                          <p:attrName>style.visibility</p:attrName>
                                        </p:attrNameLst>
                                      </p:cBhvr>
                                      <p:to>
                                        <p:strVal val="visible"/>
                                      </p:to>
                                    </p:set>
                                    <p:anim calcmode="lin" valueType="num">
                                      <p:cBhvr additive="base">
                                        <p:cTn id="51" dur="500" fill="hold"/>
                                        <p:tgtEl>
                                          <p:spTgt spid="51"/>
                                        </p:tgtEl>
                                        <p:attrNameLst>
                                          <p:attrName>ppt_x</p:attrName>
                                        </p:attrNameLst>
                                      </p:cBhvr>
                                      <p:tavLst>
                                        <p:tav tm="0">
                                          <p:val>
                                            <p:strVal val="#ppt_x"/>
                                          </p:val>
                                        </p:tav>
                                        <p:tav tm="100000">
                                          <p:val>
                                            <p:strVal val="#ppt_x"/>
                                          </p:val>
                                        </p:tav>
                                      </p:tavLst>
                                    </p:anim>
                                    <p:anim calcmode="lin" valueType="num">
                                      <p:cBhvr additive="base">
                                        <p:cTn id="52" dur="500" fill="hold"/>
                                        <p:tgtEl>
                                          <p:spTgt spid="51"/>
                                        </p:tgtEl>
                                        <p:attrNameLst>
                                          <p:attrName>ppt_y</p:attrName>
                                        </p:attrNameLst>
                                      </p:cBhvr>
                                      <p:tavLst>
                                        <p:tav tm="0">
                                          <p:val>
                                            <p:strVal val="0-#ppt_h/2"/>
                                          </p:val>
                                        </p:tav>
                                        <p:tav tm="100000">
                                          <p:val>
                                            <p:strVal val="#ppt_y"/>
                                          </p:val>
                                        </p:tav>
                                      </p:tavLst>
                                    </p:anim>
                                  </p:childTnLst>
                                </p:cTn>
                              </p:par>
                              <p:par>
                                <p:cTn id="53" presetID="2" presetClass="entr" presetSubtype="4" fill="hold" nodeType="withEffect">
                                  <p:stCondLst>
                                    <p:cond delay="150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150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ppt_x"/>
                                          </p:val>
                                        </p:tav>
                                        <p:tav tm="100000">
                                          <p:val>
                                            <p:strVal val="#ppt_x"/>
                                          </p:val>
                                        </p:tav>
                                      </p:tavLst>
                                    </p:anim>
                                    <p:anim calcmode="lin" valueType="num">
                                      <p:cBhvr additive="base">
                                        <p:cTn id="60" dur="500" fill="hold"/>
                                        <p:tgtEl>
                                          <p:spTgt spid="4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500"/>
                                  </p:stCondLst>
                                  <p:childTnLst>
                                    <p:set>
                                      <p:cBhvr>
                                        <p:cTn id="62" dur="1" fill="hold">
                                          <p:stCondLst>
                                            <p:cond delay="0"/>
                                          </p:stCondLst>
                                        </p:cTn>
                                        <p:tgtEl>
                                          <p:spTgt spid="43"/>
                                        </p:tgtEl>
                                        <p:attrNameLst>
                                          <p:attrName>style.visibility</p:attrName>
                                        </p:attrNameLst>
                                      </p:cBhvr>
                                      <p:to>
                                        <p:strVal val="visible"/>
                                      </p:to>
                                    </p:set>
                                    <p:anim calcmode="lin" valueType="num">
                                      <p:cBhvr additive="base">
                                        <p:cTn id="63" dur="500" fill="hold"/>
                                        <p:tgtEl>
                                          <p:spTgt spid="43"/>
                                        </p:tgtEl>
                                        <p:attrNameLst>
                                          <p:attrName>ppt_x</p:attrName>
                                        </p:attrNameLst>
                                      </p:cBhvr>
                                      <p:tavLst>
                                        <p:tav tm="0">
                                          <p:val>
                                            <p:strVal val="#ppt_x"/>
                                          </p:val>
                                        </p:tav>
                                        <p:tav tm="100000">
                                          <p:val>
                                            <p:strVal val="#ppt_x"/>
                                          </p:val>
                                        </p:tav>
                                      </p:tavLst>
                                    </p:anim>
                                    <p:anim calcmode="lin" valueType="num">
                                      <p:cBhvr additive="base">
                                        <p:cTn id="64" dur="500" fill="hold"/>
                                        <p:tgtEl>
                                          <p:spTgt spid="4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50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500" fill="hold"/>
                                        <p:tgtEl>
                                          <p:spTgt spid="44"/>
                                        </p:tgtEl>
                                        <p:attrNameLst>
                                          <p:attrName>ppt_x</p:attrName>
                                        </p:attrNameLst>
                                      </p:cBhvr>
                                      <p:tavLst>
                                        <p:tav tm="0">
                                          <p:val>
                                            <p:strVal val="#ppt_x"/>
                                          </p:val>
                                        </p:tav>
                                        <p:tav tm="100000">
                                          <p:val>
                                            <p:strVal val="#ppt_x"/>
                                          </p:val>
                                        </p:tav>
                                      </p:tavLst>
                                    </p:anim>
                                    <p:anim calcmode="lin" valueType="num">
                                      <p:cBhvr additive="base">
                                        <p:cTn id="68" dur="500" fill="hold"/>
                                        <p:tgtEl>
                                          <p:spTgt spid="4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1500"/>
                                  </p:stCondLst>
                                  <p:childTnLst>
                                    <p:set>
                                      <p:cBhvr>
                                        <p:cTn id="70" dur="1" fill="hold">
                                          <p:stCondLst>
                                            <p:cond delay="0"/>
                                          </p:stCondLst>
                                        </p:cTn>
                                        <p:tgtEl>
                                          <p:spTgt spid="52"/>
                                        </p:tgtEl>
                                        <p:attrNameLst>
                                          <p:attrName>style.visibility</p:attrName>
                                        </p:attrNameLst>
                                      </p:cBhvr>
                                      <p:to>
                                        <p:strVal val="visible"/>
                                      </p:to>
                                    </p:set>
                                    <p:anim calcmode="lin" valueType="num">
                                      <p:cBhvr additive="base">
                                        <p:cTn id="71" dur="500" fill="hold"/>
                                        <p:tgtEl>
                                          <p:spTgt spid="52"/>
                                        </p:tgtEl>
                                        <p:attrNameLst>
                                          <p:attrName>ppt_x</p:attrName>
                                        </p:attrNameLst>
                                      </p:cBhvr>
                                      <p:tavLst>
                                        <p:tav tm="0">
                                          <p:val>
                                            <p:strVal val="#ppt_x"/>
                                          </p:val>
                                        </p:tav>
                                        <p:tav tm="100000">
                                          <p:val>
                                            <p:strVal val="#ppt_x"/>
                                          </p:val>
                                        </p:tav>
                                      </p:tavLst>
                                    </p:anim>
                                    <p:anim calcmode="lin" valueType="num">
                                      <p:cBhvr additive="base">
                                        <p:cTn id="72" dur="500" fill="hold"/>
                                        <p:tgtEl>
                                          <p:spTgt spid="5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500"/>
                                  </p:stCondLst>
                                  <p:childTnLst>
                                    <p:set>
                                      <p:cBhvr>
                                        <p:cTn id="74" dur="1" fill="hold">
                                          <p:stCondLst>
                                            <p:cond delay="0"/>
                                          </p:stCondLst>
                                        </p:cTn>
                                        <p:tgtEl>
                                          <p:spTgt spid="53"/>
                                        </p:tgtEl>
                                        <p:attrNameLst>
                                          <p:attrName>style.visibility</p:attrName>
                                        </p:attrNameLst>
                                      </p:cBhvr>
                                      <p:to>
                                        <p:strVal val="visible"/>
                                      </p:to>
                                    </p:set>
                                    <p:anim calcmode="lin" valueType="num">
                                      <p:cBhvr additive="base">
                                        <p:cTn id="75" dur="500" fill="hold"/>
                                        <p:tgtEl>
                                          <p:spTgt spid="53"/>
                                        </p:tgtEl>
                                        <p:attrNameLst>
                                          <p:attrName>ppt_x</p:attrName>
                                        </p:attrNameLst>
                                      </p:cBhvr>
                                      <p:tavLst>
                                        <p:tav tm="0">
                                          <p:val>
                                            <p:strVal val="#ppt_x"/>
                                          </p:val>
                                        </p:tav>
                                        <p:tav tm="100000">
                                          <p:val>
                                            <p:strVal val="#ppt_x"/>
                                          </p:val>
                                        </p:tav>
                                      </p:tavLst>
                                    </p:anim>
                                    <p:anim calcmode="lin" valueType="num">
                                      <p:cBhvr additive="base">
                                        <p:cTn id="76" dur="500" fill="hold"/>
                                        <p:tgtEl>
                                          <p:spTgt spid="53"/>
                                        </p:tgtEl>
                                        <p:attrNameLst>
                                          <p:attrName>ppt_y</p:attrName>
                                        </p:attrNameLst>
                                      </p:cBhvr>
                                      <p:tavLst>
                                        <p:tav tm="0">
                                          <p:val>
                                            <p:strVal val="1+#ppt_h/2"/>
                                          </p:val>
                                        </p:tav>
                                        <p:tav tm="100000">
                                          <p:val>
                                            <p:strVal val="#ppt_y"/>
                                          </p:val>
                                        </p:tav>
                                      </p:tavLst>
                                    </p:anim>
                                  </p:childTnLst>
                                </p:cTn>
                              </p:par>
                              <p:par>
                                <p:cTn id="77" presetID="2" presetClass="entr" presetSubtype="1" fill="hold" nodeType="withEffect">
                                  <p:stCondLst>
                                    <p:cond delay="200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500" fill="hold"/>
                                        <p:tgtEl>
                                          <p:spTgt spid="24"/>
                                        </p:tgtEl>
                                        <p:attrNameLst>
                                          <p:attrName>ppt_x</p:attrName>
                                        </p:attrNameLst>
                                      </p:cBhvr>
                                      <p:tavLst>
                                        <p:tav tm="0">
                                          <p:val>
                                            <p:strVal val="#ppt_x"/>
                                          </p:val>
                                        </p:tav>
                                        <p:tav tm="100000">
                                          <p:val>
                                            <p:strVal val="#ppt_x"/>
                                          </p:val>
                                        </p:tav>
                                      </p:tavLst>
                                    </p:anim>
                                    <p:anim calcmode="lin" valueType="num">
                                      <p:cBhvr additive="base">
                                        <p:cTn id="80" dur="500" fill="hold"/>
                                        <p:tgtEl>
                                          <p:spTgt spid="24"/>
                                        </p:tgtEl>
                                        <p:attrNameLst>
                                          <p:attrName>ppt_y</p:attrName>
                                        </p:attrNameLst>
                                      </p:cBhvr>
                                      <p:tavLst>
                                        <p:tav tm="0">
                                          <p:val>
                                            <p:strVal val="0-#ppt_h/2"/>
                                          </p:val>
                                        </p:tav>
                                        <p:tav tm="100000">
                                          <p:val>
                                            <p:strVal val="#ppt_y"/>
                                          </p:val>
                                        </p:tav>
                                      </p:tavLst>
                                    </p:anim>
                                  </p:childTnLst>
                                </p:cTn>
                              </p:par>
                              <p:par>
                                <p:cTn id="81" presetID="2" presetClass="entr" presetSubtype="1" fill="hold" grpId="0" nodeType="withEffect">
                                  <p:stCondLst>
                                    <p:cond delay="2000"/>
                                  </p:stCondLst>
                                  <p:childTnLst>
                                    <p:set>
                                      <p:cBhvr>
                                        <p:cTn id="82" dur="1" fill="hold">
                                          <p:stCondLst>
                                            <p:cond delay="0"/>
                                          </p:stCondLst>
                                        </p:cTn>
                                        <p:tgtEl>
                                          <p:spTgt spid="45"/>
                                        </p:tgtEl>
                                        <p:attrNameLst>
                                          <p:attrName>style.visibility</p:attrName>
                                        </p:attrNameLst>
                                      </p:cBhvr>
                                      <p:to>
                                        <p:strVal val="visible"/>
                                      </p:to>
                                    </p:set>
                                    <p:anim calcmode="lin" valueType="num">
                                      <p:cBhvr additive="base">
                                        <p:cTn id="83" dur="500" fill="hold"/>
                                        <p:tgtEl>
                                          <p:spTgt spid="45"/>
                                        </p:tgtEl>
                                        <p:attrNameLst>
                                          <p:attrName>ppt_x</p:attrName>
                                        </p:attrNameLst>
                                      </p:cBhvr>
                                      <p:tavLst>
                                        <p:tav tm="0">
                                          <p:val>
                                            <p:strVal val="#ppt_x"/>
                                          </p:val>
                                        </p:tav>
                                        <p:tav tm="100000">
                                          <p:val>
                                            <p:strVal val="#ppt_x"/>
                                          </p:val>
                                        </p:tav>
                                      </p:tavLst>
                                    </p:anim>
                                    <p:anim calcmode="lin" valueType="num">
                                      <p:cBhvr additive="base">
                                        <p:cTn id="84" dur="500" fill="hold"/>
                                        <p:tgtEl>
                                          <p:spTgt spid="45"/>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stCondLst>
                                    <p:cond delay="2000"/>
                                  </p:stCondLst>
                                  <p:childTnLst>
                                    <p:set>
                                      <p:cBhvr>
                                        <p:cTn id="86" dur="1" fill="hold">
                                          <p:stCondLst>
                                            <p:cond delay="0"/>
                                          </p:stCondLst>
                                        </p:cTn>
                                        <p:tgtEl>
                                          <p:spTgt spid="46"/>
                                        </p:tgtEl>
                                        <p:attrNameLst>
                                          <p:attrName>style.visibility</p:attrName>
                                        </p:attrNameLst>
                                      </p:cBhvr>
                                      <p:to>
                                        <p:strVal val="visible"/>
                                      </p:to>
                                    </p:set>
                                    <p:anim calcmode="lin" valueType="num">
                                      <p:cBhvr additive="base">
                                        <p:cTn id="87" dur="500" fill="hold"/>
                                        <p:tgtEl>
                                          <p:spTgt spid="46"/>
                                        </p:tgtEl>
                                        <p:attrNameLst>
                                          <p:attrName>ppt_x</p:attrName>
                                        </p:attrNameLst>
                                      </p:cBhvr>
                                      <p:tavLst>
                                        <p:tav tm="0">
                                          <p:val>
                                            <p:strVal val="#ppt_x"/>
                                          </p:val>
                                        </p:tav>
                                        <p:tav tm="100000">
                                          <p:val>
                                            <p:strVal val="#ppt_x"/>
                                          </p:val>
                                        </p:tav>
                                      </p:tavLst>
                                    </p:anim>
                                    <p:anim calcmode="lin" valueType="num">
                                      <p:cBhvr additive="base">
                                        <p:cTn id="88" dur="500" fill="hold"/>
                                        <p:tgtEl>
                                          <p:spTgt spid="46"/>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stCondLst>
                                    <p:cond delay="2000"/>
                                  </p:stCondLst>
                                  <p:childTnLst>
                                    <p:set>
                                      <p:cBhvr>
                                        <p:cTn id="90" dur="1" fill="hold">
                                          <p:stCondLst>
                                            <p:cond delay="0"/>
                                          </p:stCondLst>
                                        </p:cTn>
                                        <p:tgtEl>
                                          <p:spTgt spid="47"/>
                                        </p:tgtEl>
                                        <p:attrNameLst>
                                          <p:attrName>style.visibility</p:attrName>
                                        </p:attrNameLst>
                                      </p:cBhvr>
                                      <p:to>
                                        <p:strVal val="visible"/>
                                      </p:to>
                                    </p:set>
                                    <p:anim calcmode="lin" valueType="num">
                                      <p:cBhvr additive="base">
                                        <p:cTn id="91" dur="500" fill="hold"/>
                                        <p:tgtEl>
                                          <p:spTgt spid="47"/>
                                        </p:tgtEl>
                                        <p:attrNameLst>
                                          <p:attrName>ppt_x</p:attrName>
                                        </p:attrNameLst>
                                      </p:cBhvr>
                                      <p:tavLst>
                                        <p:tav tm="0">
                                          <p:val>
                                            <p:strVal val="#ppt_x"/>
                                          </p:val>
                                        </p:tav>
                                        <p:tav tm="100000">
                                          <p:val>
                                            <p:strVal val="#ppt_x"/>
                                          </p:val>
                                        </p:tav>
                                      </p:tavLst>
                                    </p:anim>
                                    <p:anim calcmode="lin" valueType="num">
                                      <p:cBhvr additive="base">
                                        <p:cTn id="92" dur="500" fill="hold"/>
                                        <p:tgtEl>
                                          <p:spTgt spid="47"/>
                                        </p:tgtEl>
                                        <p:attrNameLst>
                                          <p:attrName>ppt_y</p:attrName>
                                        </p:attrNameLst>
                                      </p:cBhvr>
                                      <p:tavLst>
                                        <p:tav tm="0">
                                          <p:val>
                                            <p:strVal val="0-#ppt_h/2"/>
                                          </p:val>
                                        </p:tav>
                                        <p:tav tm="100000">
                                          <p:val>
                                            <p:strVal val="#ppt_y"/>
                                          </p:val>
                                        </p:tav>
                                      </p:tavLst>
                                    </p:anim>
                                  </p:childTnLst>
                                </p:cTn>
                              </p:par>
                              <p:par>
                                <p:cTn id="93" presetID="2" presetClass="entr" presetSubtype="1" fill="hold" grpId="0" nodeType="withEffect">
                                  <p:stCondLst>
                                    <p:cond delay="2000"/>
                                  </p:stCondLst>
                                  <p:childTnLst>
                                    <p:set>
                                      <p:cBhvr>
                                        <p:cTn id="94" dur="1" fill="hold">
                                          <p:stCondLst>
                                            <p:cond delay="0"/>
                                          </p:stCondLst>
                                        </p:cTn>
                                        <p:tgtEl>
                                          <p:spTgt spid="54"/>
                                        </p:tgtEl>
                                        <p:attrNameLst>
                                          <p:attrName>style.visibility</p:attrName>
                                        </p:attrNameLst>
                                      </p:cBhvr>
                                      <p:to>
                                        <p:strVal val="visible"/>
                                      </p:to>
                                    </p:set>
                                    <p:anim calcmode="lin" valueType="num">
                                      <p:cBhvr additive="base">
                                        <p:cTn id="95" dur="500" fill="hold"/>
                                        <p:tgtEl>
                                          <p:spTgt spid="54"/>
                                        </p:tgtEl>
                                        <p:attrNameLst>
                                          <p:attrName>ppt_x</p:attrName>
                                        </p:attrNameLst>
                                      </p:cBhvr>
                                      <p:tavLst>
                                        <p:tav tm="0">
                                          <p:val>
                                            <p:strVal val="#ppt_x"/>
                                          </p:val>
                                        </p:tav>
                                        <p:tav tm="100000">
                                          <p:val>
                                            <p:strVal val="#ppt_x"/>
                                          </p:val>
                                        </p:tav>
                                      </p:tavLst>
                                    </p:anim>
                                    <p:anim calcmode="lin" valueType="num">
                                      <p:cBhvr additive="base">
                                        <p:cTn id="96" dur="500" fill="hold"/>
                                        <p:tgtEl>
                                          <p:spTgt spid="54"/>
                                        </p:tgtEl>
                                        <p:attrNameLst>
                                          <p:attrName>ppt_y</p:attrName>
                                        </p:attrNameLst>
                                      </p:cBhvr>
                                      <p:tavLst>
                                        <p:tav tm="0">
                                          <p:val>
                                            <p:strVal val="0-#ppt_h/2"/>
                                          </p:val>
                                        </p:tav>
                                        <p:tav tm="100000">
                                          <p:val>
                                            <p:strVal val="#ppt_y"/>
                                          </p:val>
                                        </p:tav>
                                      </p:tavLst>
                                    </p:anim>
                                  </p:childTnLst>
                                </p:cTn>
                              </p:par>
                              <p:par>
                                <p:cTn id="97" presetID="2" presetClass="entr" presetSubtype="1" fill="hold" grpId="0" nodeType="withEffect">
                                  <p:stCondLst>
                                    <p:cond delay="2000"/>
                                  </p:stCondLst>
                                  <p:childTnLst>
                                    <p:set>
                                      <p:cBhvr>
                                        <p:cTn id="98" dur="1" fill="hold">
                                          <p:stCondLst>
                                            <p:cond delay="0"/>
                                          </p:stCondLst>
                                        </p:cTn>
                                        <p:tgtEl>
                                          <p:spTgt spid="55"/>
                                        </p:tgtEl>
                                        <p:attrNameLst>
                                          <p:attrName>style.visibility</p:attrName>
                                        </p:attrNameLst>
                                      </p:cBhvr>
                                      <p:to>
                                        <p:strVal val="visible"/>
                                      </p:to>
                                    </p:set>
                                    <p:anim calcmode="lin" valueType="num">
                                      <p:cBhvr additive="base">
                                        <p:cTn id="99" dur="500" fill="hold"/>
                                        <p:tgtEl>
                                          <p:spTgt spid="55"/>
                                        </p:tgtEl>
                                        <p:attrNameLst>
                                          <p:attrName>ppt_x</p:attrName>
                                        </p:attrNameLst>
                                      </p:cBhvr>
                                      <p:tavLst>
                                        <p:tav tm="0">
                                          <p:val>
                                            <p:strVal val="#ppt_x"/>
                                          </p:val>
                                        </p:tav>
                                        <p:tav tm="100000">
                                          <p:val>
                                            <p:strVal val="#ppt_x"/>
                                          </p:val>
                                        </p:tav>
                                      </p:tavLst>
                                    </p:anim>
                                    <p:anim calcmode="lin" valueType="num">
                                      <p:cBhvr additive="base">
                                        <p:cTn id="100" dur="500" fill="hold"/>
                                        <p:tgtEl>
                                          <p:spTgt spid="5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5" grpId="0"/>
      <p:bldP spid="26" grpId="0"/>
      <p:bldP spid="39" grpId="0" animBg="1"/>
      <p:bldP spid="40" grpId="0"/>
      <p:bldP spid="41" grpId="0"/>
      <p:bldP spid="42" grpId="0" animBg="1"/>
      <p:bldP spid="43" grpId="0"/>
      <p:bldP spid="44" grpId="0"/>
      <p:bldP spid="45" grpId="0" animBg="1"/>
      <p:bldP spid="46" grpId="0"/>
      <p:bldP spid="47" grpId="0"/>
      <p:bldP spid="6" grpId="0" animBg="1"/>
      <p:bldP spid="49" grpId="0"/>
      <p:bldP spid="50" grpId="0" animBg="1"/>
      <p:bldP spid="51" grpId="0"/>
      <p:bldP spid="52" grpId="0" animBg="1"/>
      <p:bldP spid="53" grpId="0"/>
      <p:bldP spid="54" grpId="0" animBg="1"/>
      <p:bldP spid="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923203" y="2060848"/>
            <a:ext cx="1871233" cy="1872208"/>
            <a:chOff x="467544" y="1578560"/>
            <a:chExt cx="1872208" cy="1872208"/>
          </a:xfrm>
        </p:grpSpPr>
        <p:sp>
          <p:nvSpPr>
            <p:cNvPr id="27" name="弦形 26"/>
            <p:cNvSpPr/>
            <p:nvPr/>
          </p:nvSpPr>
          <p:spPr>
            <a:xfrm rot="19715174">
              <a:off x="537184" y="1644658"/>
              <a:ext cx="1732929" cy="1732929"/>
            </a:xfrm>
            <a:prstGeom prst="chord">
              <a:avLst>
                <a:gd name="adj1" fmla="val 2700000"/>
                <a:gd name="adj2" fmla="val 1176119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467544" y="1578560"/>
              <a:ext cx="1872208" cy="1872208"/>
              <a:chOff x="467544" y="1578560"/>
              <a:chExt cx="1872208" cy="1872208"/>
            </a:xfrm>
          </p:grpSpPr>
          <p:sp>
            <p:nvSpPr>
              <p:cNvPr id="29" name="椭圆 28"/>
              <p:cNvSpPr/>
              <p:nvPr/>
            </p:nvSpPr>
            <p:spPr>
              <a:xfrm>
                <a:off x="467544" y="1578560"/>
                <a:ext cx="1872208" cy="1872208"/>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0" name="TextBox 29"/>
              <p:cNvSpPr txBox="1"/>
              <p:nvPr/>
            </p:nvSpPr>
            <p:spPr>
              <a:xfrm>
                <a:off x="1000121" y="2194119"/>
                <a:ext cx="807051" cy="523220"/>
              </a:xfrm>
              <a:prstGeom prst="rect">
                <a:avLst/>
              </a:prstGeom>
              <a:noFill/>
            </p:spPr>
            <p:txBody>
              <a:bodyPr wrap="none" rtlCol="0">
                <a:spAutoFit/>
              </a:bodyPr>
              <a:lstStyle/>
              <a:p>
                <a:pPr algn="ctr"/>
                <a:r>
                  <a:rPr lang="en-US" altLang="zh-CN" sz="2800" dirty="0" smtClean="0">
                    <a:solidFill>
                      <a:schemeClr val="tx2"/>
                    </a:solidFill>
                  </a:rPr>
                  <a:t>20%</a:t>
                </a:r>
                <a:endParaRPr lang="zh-CN" altLang="en-US" sz="2800" dirty="0">
                  <a:solidFill>
                    <a:schemeClr val="tx2"/>
                  </a:solidFill>
                </a:endParaRPr>
              </a:p>
            </p:txBody>
          </p:sp>
        </p:grpSp>
      </p:grpSp>
      <p:grpSp>
        <p:nvGrpSpPr>
          <p:cNvPr id="31" name="组合 30"/>
          <p:cNvGrpSpPr/>
          <p:nvPr/>
        </p:nvGrpSpPr>
        <p:grpSpPr>
          <a:xfrm>
            <a:off x="4058328" y="2060848"/>
            <a:ext cx="1871233" cy="1872208"/>
            <a:chOff x="2603781" y="1578560"/>
            <a:chExt cx="1872208" cy="1872208"/>
          </a:xfrm>
        </p:grpSpPr>
        <p:sp>
          <p:nvSpPr>
            <p:cNvPr id="32" name="弦形 31"/>
            <p:cNvSpPr/>
            <p:nvPr/>
          </p:nvSpPr>
          <p:spPr>
            <a:xfrm rot="18780312">
              <a:off x="2678221" y="1651667"/>
              <a:ext cx="1732929" cy="1732929"/>
            </a:xfrm>
            <a:prstGeom prst="chord">
              <a:avLst>
                <a:gd name="adj1" fmla="val 2700000"/>
                <a:gd name="adj2" fmla="val 1364353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2603781" y="1578560"/>
              <a:ext cx="1872208" cy="1872208"/>
              <a:chOff x="2603781" y="1578560"/>
              <a:chExt cx="1872208" cy="1872208"/>
            </a:xfrm>
          </p:grpSpPr>
          <p:sp>
            <p:nvSpPr>
              <p:cNvPr id="35" name="椭圆 34"/>
              <p:cNvSpPr/>
              <p:nvPr/>
            </p:nvSpPr>
            <p:spPr>
              <a:xfrm>
                <a:off x="2603781" y="1578560"/>
                <a:ext cx="1872208" cy="187220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6" name="TextBox 35"/>
              <p:cNvSpPr txBox="1"/>
              <p:nvPr/>
            </p:nvSpPr>
            <p:spPr>
              <a:xfrm>
                <a:off x="3141158" y="2082616"/>
                <a:ext cx="807051" cy="523220"/>
              </a:xfrm>
              <a:prstGeom prst="rect">
                <a:avLst/>
              </a:prstGeom>
              <a:noFill/>
            </p:spPr>
            <p:txBody>
              <a:bodyPr wrap="none" rtlCol="0">
                <a:spAutoFit/>
              </a:bodyPr>
              <a:lstStyle/>
              <a:p>
                <a:pPr algn="ctr"/>
                <a:r>
                  <a:rPr lang="en-US" altLang="zh-CN" sz="2800" dirty="0" smtClean="0">
                    <a:solidFill>
                      <a:schemeClr val="accent1"/>
                    </a:solidFill>
                  </a:rPr>
                  <a:t>40%</a:t>
                </a:r>
                <a:endParaRPr lang="zh-CN" altLang="en-US" sz="2800" dirty="0">
                  <a:solidFill>
                    <a:schemeClr val="accent1"/>
                  </a:solidFill>
                </a:endParaRPr>
              </a:p>
            </p:txBody>
          </p:sp>
        </p:grpSp>
      </p:grpSp>
      <p:grpSp>
        <p:nvGrpSpPr>
          <p:cNvPr id="37" name="组合 36"/>
          <p:cNvGrpSpPr/>
          <p:nvPr/>
        </p:nvGrpSpPr>
        <p:grpSpPr>
          <a:xfrm>
            <a:off x="6193453" y="2060848"/>
            <a:ext cx="1871233" cy="1872208"/>
            <a:chOff x="4740018" y="1578560"/>
            <a:chExt cx="1872208" cy="1872208"/>
          </a:xfrm>
        </p:grpSpPr>
        <p:sp>
          <p:nvSpPr>
            <p:cNvPr id="38" name="椭圆 37"/>
            <p:cNvSpPr/>
            <p:nvPr/>
          </p:nvSpPr>
          <p:spPr>
            <a:xfrm>
              <a:off x="4740018" y="1578560"/>
              <a:ext cx="1872208" cy="1872208"/>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9" name="弦形 38"/>
            <p:cNvSpPr/>
            <p:nvPr/>
          </p:nvSpPr>
          <p:spPr>
            <a:xfrm rot="18000000">
              <a:off x="4824171" y="1651666"/>
              <a:ext cx="1732929" cy="1732929"/>
            </a:xfrm>
            <a:prstGeom prst="chord">
              <a:avLst>
                <a:gd name="adj1" fmla="val 2700000"/>
                <a:gd name="adj2" fmla="val 1527207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5291481" y="2194119"/>
              <a:ext cx="807051" cy="523220"/>
            </a:xfrm>
            <a:prstGeom prst="rect">
              <a:avLst/>
            </a:prstGeom>
            <a:noFill/>
          </p:spPr>
          <p:txBody>
            <a:bodyPr wrap="none" rtlCol="0">
              <a:spAutoFit/>
            </a:bodyPr>
            <a:lstStyle/>
            <a:p>
              <a:pPr algn="ctr"/>
              <a:r>
                <a:rPr lang="en-US" altLang="zh-CN" sz="2800" dirty="0" smtClean="0">
                  <a:solidFill>
                    <a:srgbClr val="F8F8F8"/>
                  </a:solidFill>
                </a:rPr>
                <a:t>60%</a:t>
              </a:r>
              <a:endParaRPr lang="zh-CN" altLang="en-US" sz="2800" dirty="0">
                <a:solidFill>
                  <a:srgbClr val="F8F8F8"/>
                </a:solidFill>
              </a:endParaRPr>
            </a:p>
          </p:txBody>
        </p:sp>
      </p:grpSp>
      <p:grpSp>
        <p:nvGrpSpPr>
          <p:cNvPr id="41" name="组合 40"/>
          <p:cNvGrpSpPr/>
          <p:nvPr/>
        </p:nvGrpSpPr>
        <p:grpSpPr>
          <a:xfrm>
            <a:off x="8328579" y="2060848"/>
            <a:ext cx="1871233" cy="1872208"/>
            <a:chOff x="6876256" y="1578560"/>
            <a:chExt cx="1872208" cy="1872208"/>
          </a:xfrm>
        </p:grpSpPr>
        <p:sp>
          <p:nvSpPr>
            <p:cNvPr id="63" name="椭圆 62"/>
            <p:cNvSpPr/>
            <p:nvPr/>
          </p:nvSpPr>
          <p:spPr>
            <a:xfrm>
              <a:off x="6876256" y="1578560"/>
              <a:ext cx="1872208" cy="1872208"/>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4" name="弦形 63"/>
            <p:cNvSpPr/>
            <p:nvPr/>
          </p:nvSpPr>
          <p:spPr>
            <a:xfrm rot="16358992">
              <a:off x="6960409" y="1648200"/>
              <a:ext cx="1732929" cy="1732929"/>
            </a:xfrm>
            <a:prstGeom prst="chord">
              <a:avLst>
                <a:gd name="adj1" fmla="val 2700000"/>
                <a:gd name="adj2" fmla="val 1853352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5" name="TextBox 64"/>
            <p:cNvSpPr txBox="1"/>
            <p:nvPr/>
          </p:nvSpPr>
          <p:spPr>
            <a:xfrm>
              <a:off x="7430900" y="2194119"/>
              <a:ext cx="807051" cy="523220"/>
            </a:xfrm>
            <a:prstGeom prst="rect">
              <a:avLst/>
            </a:prstGeom>
            <a:noFill/>
          </p:spPr>
          <p:txBody>
            <a:bodyPr wrap="none" rtlCol="0">
              <a:spAutoFit/>
            </a:bodyPr>
            <a:lstStyle/>
            <a:p>
              <a:pPr algn="ctr"/>
              <a:r>
                <a:rPr lang="en-US" altLang="zh-CN" sz="2800" dirty="0" smtClean="0">
                  <a:solidFill>
                    <a:srgbClr val="F8F8F8"/>
                  </a:solidFill>
                </a:rPr>
                <a:t>90%</a:t>
              </a:r>
              <a:endParaRPr lang="zh-CN" altLang="en-US" sz="2800" dirty="0">
                <a:solidFill>
                  <a:srgbClr val="F8F8F8"/>
                </a:solidFill>
              </a:endParaRPr>
            </a:p>
          </p:txBody>
        </p:sp>
      </p:grpSp>
      <p:cxnSp>
        <p:nvCxnSpPr>
          <p:cNvPr id="66" name="直接连接符 65"/>
          <p:cNvCxnSpPr/>
          <p:nvPr/>
        </p:nvCxnSpPr>
        <p:spPr>
          <a:xfrm>
            <a:off x="1851233" y="4173186"/>
            <a:ext cx="8332595"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1707292" y="4439732"/>
            <a:ext cx="2251775" cy="1559788"/>
            <a:chOff x="251520" y="3957444"/>
            <a:chExt cx="2252948" cy="1559788"/>
          </a:xfrm>
        </p:grpSpPr>
        <p:sp>
          <p:nvSpPr>
            <p:cNvPr id="68" name="TextBox 67"/>
            <p:cNvSpPr txBox="1"/>
            <p:nvPr/>
          </p:nvSpPr>
          <p:spPr>
            <a:xfrm>
              <a:off x="323528" y="3957444"/>
              <a:ext cx="2108932" cy="369332"/>
            </a:xfrm>
            <a:prstGeom prst="rect">
              <a:avLst/>
            </a:prstGeom>
            <a:noFill/>
          </p:spPr>
          <p:txBody>
            <a:bodyPr wrap="square" rtlCol="0">
              <a:spAutoFit/>
            </a:bodyPr>
            <a:lstStyle/>
            <a:p>
              <a:pPr algn="ctr"/>
              <a:r>
                <a:rPr lang="zh-CN" altLang="en-US" b="1" dirty="0" smtClean="0">
                  <a:solidFill>
                    <a:schemeClr val="tx1">
                      <a:lumMod val="50000"/>
                      <a:lumOff val="50000"/>
                    </a:schemeClr>
                  </a:solidFill>
                  <a:latin typeface="+mn-ea"/>
                  <a:ea typeface="+mn-ea"/>
                </a:rPr>
                <a:t>单击添加文本</a:t>
              </a:r>
              <a:endParaRPr lang="zh-CN" altLang="en-US" b="1" dirty="0">
                <a:solidFill>
                  <a:schemeClr val="tx1">
                    <a:lumMod val="50000"/>
                    <a:lumOff val="50000"/>
                  </a:schemeClr>
                </a:solidFill>
                <a:latin typeface="+mn-ea"/>
                <a:ea typeface="+mn-ea"/>
              </a:endParaRPr>
            </a:p>
          </p:txBody>
        </p:sp>
        <p:sp>
          <p:nvSpPr>
            <p:cNvPr id="69" name="矩形 68"/>
            <p:cNvSpPr/>
            <p:nvPr/>
          </p:nvSpPr>
          <p:spPr>
            <a:xfrm>
              <a:off x="251520" y="4440014"/>
              <a:ext cx="2252948" cy="1077218"/>
            </a:xfrm>
            <a:prstGeom prst="rect">
              <a:avLst/>
            </a:prstGeom>
          </p:spPr>
          <p:txBody>
            <a:bodyPr wrap="square">
              <a:spAutoFit/>
            </a:bodyPr>
            <a:lstStyle/>
            <a:p>
              <a:pPr lvl="0" algn="ctr"/>
              <a:r>
                <a:rPr lang="zh-CN" altLang="en-US" sz="1600" dirty="0">
                  <a:solidFill>
                    <a:schemeClr val="tx1">
                      <a:lumMod val="50000"/>
                      <a:lumOff val="50000"/>
                    </a:schemeClr>
                  </a:solidFill>
                  <a:latin typeface="+mn-ea"/>
                  <a:ea typeface="+mn-ea"/>
                </a:rPr>
                <a:t>单击此处添加文本</a:t>
              </a:r>
              <a:endParaRPr lang="en-US" altLang="zh-CN" sz="1600" dirty="0">
                <a:solidFill>
                  <a:schemeClr val="tx1">
                    <a:lumMod val="50000"/>
                    <a:lumOff val="50000"/>
                  </a:schemeClr>
                </a:solidFill>
                <a:latin typeface="+mn-ea"/>
                <a:ea typeface="+mn-ea"/>
              </a:endParaRPr>
            </a:p>
            <a:p>
              <a:pPr lvl="0" algn="ctr"/>
              <a:r>
                <a:rPr lang="zh-CN" altLang="en-US" sz="1600" dirty="0">
                  <a:solidFill>
                    <a:schemeClr val="tx1">
                      <a:lumMod val="50000"/>
                      <a:lumOff val="50000"/>
                    </a:schemeClr>
                  </a:solidFill>
                  <a:latin typeface="+mn-ea"/>
                  <a:ea typeface="+mn-ea"/>
                </a:rPr>
                <a:t>单击此处添加文本</a:t>
              </a:r>
              <a:endParaRPr lang="en-US" altLang="zh-CN" sz="1600" dirty="0">
                <a:solidFill>
                  <a:schemeClr val="tx1">
                    <a:lumMod val="50000"/>
                    <a:lumOff val="50000"/>
                  </a:schemeClr>
                </a:solidFill>
                <a:latin typeface="+mn-ea"/>
                <a:ea typeface="+mn-ea"/>
              </a:endParaRPr>
            </a:p>
            <a:p>
              <a:pPr lvl="0" algn="ctr"/>
              <a:r>
                <a:rPr lang="zh-CN" altLang="en-US" sz="1600" dirty="0">
                  <a:solidFill>
                    <a:schemeClr val="tx1">
                      <a:lumMod val="50000"/>
                      <a:lumOff val="50000"/>
                    </a:schemeClr>
                  </a:solidFill>
                  <a:latin typeface="+mn-ea"/>
                  <a:ea typeface="+mn-ea"/>
                </a:rPr>
                <a:t>单击此处添加文本</a:t>
              </a:r>
              <a:endParaRPr lang="en-US" altLang="zh-CN" sz="1600" dirty="0">
                <a:solidFill>
                  <a:schemeClr val="tx1">
                    <a:lumMod val="50000"/>
                    <a:lumOff val="50000"/>
                  </a:schemeClr>
                </a:solidFill>
                <a:latin typeface="+mn-ea"/>
                <a:ea typeface="+mn-ea"/>
              </a:endParaRPr>
            </a:p>
            <a:p>
              <a:pPr lvl="0" algn="ctr"/>
              <a:r>
                <a:rPr lang="zh-CN" altLang="en-US" sz="1600" dirty="0">
                  <a:solidFill>
                    <a:schemeClr val="tx1">
                      <a:lumMod val="50000"/>
                      <a:lumOff val="50000"/>
                    </a:schemeClr>
                  </a:solidFill>
                  <a:latin typeface="+mn-ea"/>
                  <a:ea typeface="+mn-ea"/>
                </a:rPr>
                <a:t>单击此处添加文本</a:t>
              </a:r>
            </a:p>
          </p:txBody>
        </p:sp>
      </p:grpSp>
      <p:grpSp>
        <p:nvGrpSpPr>
          <p:cNvPr id="70" name="组合 69"/>
          <p:cNvGrpSpPr/>
          <p:nvPr/>
        </p:nvGrpSpPr>
        <p:grpSpPr>
          <a:xfrm>
            <a:off x="3826973" y="4439732"/>
            <a:ext cx="2251775" cy="1559788"/>
            <a:chOff x="2372306" y="3957444"/>
            <a:chExt cx="2252948" cy="1559788"/>
          </a:xfrm>
        </p:grpSpPr>
        <p:sp>
          <p:nvSpPr>
            <p:cNvPr id="71" name="TextBox 70"/>
            <p:cNvSpPr txBox="1"/>
            <p:nvPr/>
          </p:nvSpPr>
          <p:spPr>
            <a:xfrm>
              <a:off x="2411760" y="3957444"/>
              <a:ext cx="2160240" cy="369332"/>
            </a:xfrm>
            <a:prstGeom prst="rect">
              <a:avLst/>
            </a:prstGeom>
            <a:noFill/>
          </p:spPr>
          <p:txBody>
            <a:bodyPr wrap="square" rtlCol="0">
              <a:spAutoFit/>
            </a:bodyPr>
            <a:lstStyle/>
            <a:p>
              <a:pPr algn="ctr"/>
              <a:r>
                <a:rPr lang="zh-CN" altLang="en-US" b="1" dirty="0" smtClean="0">
                  <a:solidFill>
                    <a:schemeClr val="tx1">
                      <a:lumMod val="50000"/>
                      <a:lumOff val="50000"/>
                    </a:schemeClr>
                  </a:solidFill>
                  <a:latin typeface="+mn-ea"/>
                  <a:ea typeface="+mn-ea"/>
                </a:rPr>
                <a:t>单击添加文本</a:t>
              </a:r>
              <a:endParaRPr lang="zh-CN" altLang="en-US" b="1" dirty="0">
                <a:solidFill>
                  <a:schemeClr val="tx1">
                    <a:lumMod val="50000"/>
                    <a:lumOff val="50000"/>
                  </a:schemeClr>
                </a:solidFill>
                <a:latin typeface="+mn-ea"/>
                <a:ea typeface="+mn-ea"/>
              </a:endParaRPr>
            </a:p>
          </p:txBody>
        </p:sp>
        <p:sp>
          <p:nvSpPr>
            <p:cNvPr id="72" name="矩形 71"/>
            <p:cNvSpPr/>
            <p:nvPr/>
          </p:nvSpPr>
          <p:spPr>
            <a:xfrm>
              <a:off x="2372306" y="4440014"/>
              <a:ext cx="2252948" cy="1077218"/>
            </a:xfrm>
            <a:prstGeom prst="rect">
              <a:avLst/>
            </a:prstGeom>
          </p:spPr>
          <p:txBody>
            <a:bodyPr wrap="square">
              <a:spAutoFit/>
            </a:bodyPr>
            <a:lstStyle/>
            <a:p>
              <a:pPr lvl="0" algn="ctr"/>
              <a:r>
                <a:rPr lang="zh-CN" altLang="en-US" sz="1600" dirty="0">
                  <a:solidFill>
                    <a:schemeClr val="tx1">
                      <a:lumMod val="50000"/>
                      <a:lumOff val="50000"/>
                    </a:schemeClr>
                  </a:solidFill>
                  <a:latin typeface="+mn-ea"/>
                  <a:ea typeface="+mn-ea"/>
                </a:rPr>
                <a:t>单击此处添加文本</a:t>
              </a:r>
              <a:endParaRPr lang="en-US" altLang="zh-CN" sz="1600" dirty="0">
                <a:solidFill>
                  <a:schemeClr val="tx1">
                    <a:lumMod val="50000"/>
                    <a:lumOff val="50000"/>
                  </a:schemeClr>
                </a:solidFill>
                <a:latin typeface="+mn-ea"/>
                <a:ea typeface="+mn-ea"/>
              </a:endParaRPr>
            </a:p>
            <a:p>
              <a:pPr lvl="0" algn="ctr"/>
              <a:r>
                <a:rPr lang="zh-CN" altLang="en-US" sz="1600" dirty="0">
                  <a:solidFill>
                    <a:schemeClr val="tx1">
                      <a:lumMod val="50000"/>
                      <a:lumOff val="50000"/>
                    </a:schemeClr>
                  </a:solidFill>
                  <a:latin typeface="+mn-ea"/>
                  <a:ea typeface="+mn-ea"/>
                </a:rPr>
                <a:t>单击此处添加文本</a:t>
              </a:r>
              <a:endParaRPr lang="en-US" altLang="zh-CN" sz="1600" dirty="0">
                <a:solidFill>
                  <a:schemeClr val="tx1">
                    <a:lumMod val="50000"/>
                    <a:lumOff val="50000"/>
                  </a:schemeClr>
                </a:solidFill>
                <a:latin typeface="+mn-ea"/>
                <a:ea typeface="+mn-ea"/>
              </a:endParaRPr>
            </a:p>
            <a:p>
              <a:pPr lvl="0" algn="ctr"/>
              <a:r>
                <a:rPr lang="zh-CN" altLang="en-US" sz="1600" dirty="0">
                  <a:solidFill>
                    <a:schemeClr val="tx1">
                      <a:lumMod val="50000"/>
                      <a:lumOff val="50000"/>
                    </a:schemeClr>
                  </a:solidFill>
                  <a:latin typeface="+mn-ea"/>
                  <a:ea typeface="+mn-ea"/>
                </a:rPr>
                <a:t>单击此处添加文本</a:t>
              </a:r>
              <a:endParaRPr lang="en-US" altLang="zh-CN" sz="1600" dirty="0">
                <a:solidFill>
                  <a:schemeClr val="tx1">
                    <a:lumMod val="50000"/>
                    <a:lumOff val="50000"/>
                  </a:schemeClr>
                </a:solidFill>
                <a:latin typeface="+mn-ea"/>
                <a:ea typeface="+mn-ea"/>
              </a:endParaRPr>
            </a:p>
            <a:p>
              <a:pPr lvl="0" algn="ctr"/>
              <a:r>
                <a:rPr lang="zh-CN" altLang="en-US" sz="1600" dirty="0">
                  <a:solidFill>
                    <a:schemeClr val="tx1">
                      <a:lumMod val="50000"/>
                      <a:lumOff val="50000"/>
                    </a:schemeClr>
                  </a:solidFill>
                  <a:latin typeface="+mn-ea"/>
                  <a:ea typeface="+mn-ea"/>
                </a:rPr>
                <a:t>单击此处添加文本</a:t>
              </a:r>
            </a:p>
          </p:txBody>
        </p:sp>
      </p:grpSp>
      <p:grpSp>
        <p:nvGrpSpPr>
          <p:cNvPr id="73" name="组合 72"/>
          <p:cNvGrpSpPr/>
          <p:nvPr/>
        </p:nvGrpSpPr>
        <p:grpSpPr>
          <a:xfrm>
            <a:off x="5946655" y="4439732"/>
            <a:ext cx="2251775" cy="1559788"/>
            <a:chOff x="4493092" y="3957444"/>
            <a:chExt cx="2252948" cy="1559788"/>
          </a:xfrm>
        </p:grpSpPr>
        <p:sp>
          <p:nvSpPr>
            <p:cNvPr id="74" name="TextBox 73"/>
            <p:cNvSpPr txBox="1"/>
            <p:nvPr/>
          </p:nvSpPr>
          <p:spPr>
            <a:xfrm>
              <a:off x="4557204" y="3957444"/>
              <a:ext cx="2175036" cy="369332"/>
            </a:xfrm>
            <a:prstGeom prst="rect">
              <a:avLst/>
            </a:prstGeom>
            <a:noFill/>
          </p:spPr>
          <p:txBody>
            <a:bodyPr wrap="square" rtlCol="0">
              <a:spAutoFit/>
            </a:bodyPr>
            <a:lstStyle/>
            <a:p>
              <a:pPr algn="ctr"/>
              <a:r>
                <a:rPr lang="zh-CN" altLang="en-US" b="1" dirty="0" smtClean="0">
                  <a:solidFill>
                    <a:schemeClr val="tx1">
                      <a:lumMod val="50000"/>
                      <a:lumOff val="50000"/>
                    </a:schemeClr>
                  </a:solidFill>
                  <a:latin typeface="+mn-ea"/>
                  <a:ea typeface="+mn-ea"/>
                </a:rPr>
                <a:t>单击添加文本</a:t>
              </a:r>
              <a:endParaRPr lang="zh-CN" altLang="en-US" b="1" dirty="0">
                <a:solidFill>
                  <a:schemeClr val="tx1">
                    <a:lumMod val="50000"/>
                    <a:lumOff val="50000"/>
                  </a:schemeClr>
                </a:solidFill>
                <a:latin typeface="+mn-ea"/>
                <a:ea typeface="+mn-ea"/>
              </a:endParaRPr>
            </a:p>
          </p:txBody>
        </p:sp>
        <p:sp>
          <p:nvSpPr>
            <p:cNvPr id="75" name="矩形 74"/>
            <p:cNvSpPr/>
            <p:nvPr/>
          </p:nvSpPr>
          <p:spPr>
            <a:xfrm>
              <a:off x="4493092" y="4440014"/>
              <a:ext cx="2252948" cy="1077218"/>
            </a:xfrm>
            <a:prstGeom prst="rect">
              <a:avLst/>
            </a:prstGeom>
          </p:spPr>
          <p:txBody>
            <a:bodyPr wrap="square">
              <a:spAutoFit/>
            </a:bodyPr>
            <a:lstStyle/>
            <a:p>
              <a:pPr lvl="0" algn="ctr"/>
              <a:r>
                <a:rPr lang="zh-CN" altLang="en-US" sz="1600" dirty="0">
                  <a:solidFill>
                    <a:schemeClr val="tx1">
                      <a:lumMod val="50000"/>
                      <a:lumOff val="50000"/>
                    </a:schemeClr>
                  </a:solidFill>
                  <a:latin typeface="+mn-ea"/>
                  <a:ea typeface="+mn-ea"/>
                </a:rPr>
                <a:t>单击此处添加文本</a:t>
              </a:r>
              <a:endParaRPr lang="en-US" altLang="zh-CN" sz="1600" dirty="0">
                <a:solidFill>
                  <a:schemeClr val="tx1">
                    <a:lumMod val="50000"/>
                    <a:lumOff val="50000"/>
                  </a:schemeClr>
                </a:solidFill>
                <a:latin typeface="+mn-ea"/>
                <a:ea typeface="+mn-ea"/>
              </a:endParaRPr>
            </a:p>
            <a:p>
              <a:pPr lvl="0" algn="ctr"/>
              <a:r>
                <a:rPr lang="zh-CN" altLang="en-US" sz="1600" dirty="0">
                  <a:solidFill>
                    <a:schemeClr val="tx1">
                      <a:lumMod val="50000"/>
                      <a:lumOff val="50000"/>
                    </a:schemeClr>
                  </a:solidFill>
                  <a:latin typeface="+mn-ea"/>
                  <a:ea typeface="+mn-ea"/>
                </a:rPr>
                <a:t>单击此处添加文本</a:t>
              </a:r>
              <a:endParaRPr lang="en-US" altLang="zh-CN" sz="1600" dirty="0">
                <a:solidFill>
                  <a:schemeClr val="tx1">
                    <a:lumMod val="50000"/>
                    <a:lumOff val="50000"/>
                  </a:schemeClr>
                </a:solidFill>
                <a:latin typeface="+mn-ea"/>
                <a:ea typeface="+mn-ea"/>
              </a:endParaRPr>
            </a:p>
            <a:p>
              <a:pPr lvl="0" algn="ctr"/>
              <a:r>
                <a:rPr lang="zh-CN" altLang="en-US" sz="1600" dirty="0">
                  <a:solidFill>
                    <a:schemeClr val="tx1">
                      <a:lumMod val="50000"/>
                      <a:lumOff val="50000"/>
                    </a:schemeClr>
                  </a:solidFill>
                  <a:latin typeface="+mn-ea"/>
                  <a:ea typeface="+mn-ea"/>
                </a:rPr>
                <a:t>单击此处添加文本</a:t>
              </a:r>
              <a:endParaRPr lang="en-US" altLang="zh-CN" sz="1600" dirty="0">
                <a:solidFill>
                  <a:schemeClr val="tx1">
                    <a:lumMod val="50000"/>
                    <a:lumOff val="50000"/>
                  </a:schemeClr>
                </a:solidFill>
                <a:latin typeface="+mn-ea"/>
                <a:ea typeface="+mn-ea"/>
              </a:endParaRPr>
            </a:p>
            <a:p>
              <a:pPr lvl="0" algn="ctr"/>
              <a:r>
                <a:rPr lang="zh-CN" altLang="en-US" sz="1600" dirty="0">
                  <a:solidFill>
                    <a:schemeClr val="tx1">
                      <a:lumMod val="50000"/>
                      <a:lumOff val="50000"/>
                    </a:schemeClr>
                  </a:solidFill>
                  <a:latin typeface="+mn-ea"/>
                  <a:ea typeface="+mn-ea"/>
                </a:rPr>
                <a:t>单击此处添加文本</a:t>
              </a:r>
            </a:p>
          </p:txBody>
        </p:sp>
      </p:grpSp>
      <p:grpSp>
        <p:nvGrpSpPr>
          <p:cNvPr id="76" name="组合 75"/>
          <p:cNvGrpSpPr/>
          <p:nvPr/>
        </p:nvGrpSpPr>
        <p:grpSpPr>
          <a:xfrm>
            <a:off x="8235919" y="4439732"/>
            <a:ext cx="2251775" cy="1559788"/>
            <a:chOff x="6783548" y="3957444"/>
            <a:chExt cx="2252948" cy="1559788"/>
          </a:xfrm>
        </p:grpSpPr>
        <p:sp>
          <p:nvSpPr>
            <p:cNvPr id="77" name="TextBox 76"/>
            <p:cNvSpPr txBox="1"/>
            <p:nvPr/>
          </p:nvSpPr>
          <p:spPr>
            <a:xfrm>
              <a:off x="6921276" y="3957444"/>
              <a:ext cx="1971204" cy="369332"/>
            </a:xfrm>
            <a:prstGeom prst="rect">
              <a:avLst/>
            </a:prstGeom>
            <a:noFill/>
          </p:spPr>
          <p:txBody>
            <a:bodyPr wrap="square" rtlCol="0">
              <a:spAutoFit/>
            </a:bodyPr>
            <a:lstStyle/>
            <a:p>
              <a:pPr algn="ctr"/>
              <a:r>
                <a:rPr lang="zh-CN" altLang="en-US" b="1" dirty="0" smtClean="0">
                  <a:solidFill>
                    <a:schemeClr val="tx1">
                      <a:lumMod val="50000"/>
                      <a:lumOff val="50000"/>
                    </a:schemeClr>
                  </a:solidFill>
                  <a:latin typeface="+mn-ea"/>
                  <a:ea typeface="+mn-ea"/>
                </a:rPr>
                <a:t>单击添加文本</a:t>
              </a:r>
              <a:endParaRPr lang="zh-CN" altLang="en-US" b="1" dirty="0">
                <a:solidFill>
                  <a:schemeClr val="tx1">
                    <a:lumMod val="50000"/>
                    <a:lumOff val="50000"/>
                  </a:schemeClr>
                </a:solidFill>
                <a:latin typeface="+mn-ea"/>
                <a:ea typeface="+mn-ea"/>
              </a:endParaRPr>
            </a:p>
          </p:txBody>
        </p:sp>
        <p:sp>
          <p:nvSpPr>
            <p:cNvPr id="78" name="矩形 77"/>
            <p:cNvSpPr/>
            <p:nvPr/>
          </p:nvSpPr>
          <p:spPr>
            <a:xfrm>
              <a:off x="6783548" y="4440014"/>
              <a:ext cx="2252948" cy="1077218"/>
            </a:xfrm>
            <a:prstGeom prst="rect">
              <a:avLst/>
            </a:prstGeom>
          </p:spPr>
          <p:txBody>
            <a:bodyPr wrap="square">
              <a:spAutoFit/>
            </a:bodyPr>
            <a:lstStyle/>
            <a:p>
              <a:pPr lvl="0" algn="ctr"/>
              <a:r>
                <a:rPr lang="zh-CN" altLang="en-US" sz="1600" dirty="0">
                  <a:solidFill>
                    <a:schemeClr val="tx1">
                      <a:lumMod val="50000"/>
                      <a:lumOff val="50000"/>
                    </a:schemeClr>
                  </a:solidFill>
                  <a:latin typeface="+mn-ea"/>
                  <a:ea typeface="+mn-ea"/>
                </a:rPr>
                <a:t>单击此处添加文本</a:t>
              </a:r>
              <a:endParaRPr lang="en-US" altLang="zh-CN" sz="1600" dirty="0">
                <a:solidFill>
                  <a:schemeClr val="tx1">
                    <a:lumMod val="50000"/>
                    <a:lumOff val="50000"/>
                  </a:schemeClr>
                </a:solidFill>
                <a:latin typeface="+mn-ea"/>
                <a:ea typeface="+mn-ea"/>
              </a:endParaRPr>
            </a:p>
            <a:p>
              <a:pPr lvl="0" algn="ctr"/>
              <a:r>
                <a:rPr lang="zh-CN" altLang="en-US" sz="1600" dirty="0">
                  <a:solidFill>
                    <a:schemeClr val="tx1">
                      <a:lumMod val="50000"/>
                      <a:lumOff val="50000"/>
                    </a:schemeClr>
                  </a:solidFill>
                  <a:latin typeface="+mn-ea"/>
                  <a:ea typeface="+mn-ea"/>
                </a:rPr>
                <a:t>单击此处添加文本</a:t>
              </a:r>
              <a:endParaRPr lang="en-US" altLang="zh-CN" sz="1600" dirty="0">
                <a:solidFill>
                  <a:schemeClr val="tx1">
                    <a:lumMod val="50000"/>
                    <a:lumOff val="50000"/>
                  </a:schemeClr>
                </a:solidFill>
                <a:latin typeface="+mn-ea"/>
                <a:ea typeface="+mn-ea"/>
              </a:endParaRPr>
            </a:p>
            <a:p>
              <a:pPr lvl="0" algn="ctr"/>
              <a:r>
                <a:rPr lang="zh-CN" altLang="en-US" sz="1600" dirty="0">
                  <a:solidFill>
                    <a:schemeClr val="tx1">
                      <a:lumMod val="50000"/>
                      <a:lumOff val="50000"/>
                    </a:schemeClr>
                  </a:solidFill>
                  <a:latin typeface="+mn-ea"/>
                  <a:ea typeface="+mn-ea"/>
                </a:rPr>
                <a:t>单击此处添加文本</a:t>
              </a:r>
              <a:endParaRPr lang="en-US" altLang="zh-CN" sz="1600" dirty="0">
                <a:solidFill>
                  <a:schemeClr val="tx1">
                    <a:lumMod val="50000"/>
                    <a:lumOff val="50000"/>
                  </a:schemeClr>
                </a:solidFill>
                <a:latin typeface="+mn-ea"/>
                <a:ea typeface="+mn-ea"/>
              </a:endParaRPr>
            </a:p>
            <a:p>
              <a:pPr lvl="0" algn="ctr"/>
              <a:r>
                <a:rPr lang="zh-CN" altLang="en-US" sz="1600" dirty="0">
                  <a:solidFill>
                    <a:schemeClr val="tx1">
                      <a:lumMod val="50000"/>
                      <a:lumOff val="50000"/>
                    </a:schemeClr>
                  </a:solidFill>
                  <a:latin typeface="+mn-ea"/>
                  <a:ea typeface="+mn-ea"/>
                </a:rPr>
                <a:t>单击此处添加文本</a:t>
              </a: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99572927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childTnLst>
                              </p:cTn>
                            </p:par>
                            <p:par>
                              <p:cTn id="8" fill="hold">
                                <p:stCondLst>
                                  <p:cond delay="500"/>
                                </p:stCondLst>
                                <p:childTnLst>
                                  <p:par>
                                    <p:cTn id="9" presetID="2" presetClass="entr" presetSubtype="1" fill="hold" nodeType="afterEffect" p14:presetBounceEnd="48000">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14:bounceEnd="48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48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2" presetClass="entr" presetSubtype="1" fill="hold" nodeType="with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wipe(up)">
                                          <p:cBhvr>
                                            <p:cTn id="15" dur="500"/>
                                            <p:tgtEl>
                                              <p:spTgt spid="67"/>
                                            </p:tgtEl>
                                          </p:cBhvr>
                                        </p:animEffect>
                                      </p:childTnLst>
                                    </p:cTn>
                                  </p:par>
                                </p:childTnLst>
                              </p:cTn>
                            </p:par>
                            <p:par>
                              <p:cTn id="16" fill="hold">
                                <p:stCondLst>
                                  <p:cond delay="1000"/>
                                </p:stCondLst>
                                <p:childTnLst>
                                  <p:par>
                                    <p:cTn id="17" presetID="2" presetClass="entr" presetSubtype="1" fill="hold" nodeType="afterEffect" p14:presetBounceEnd="48000">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14:bounceEnd="48000">
                                          <p:cBhvr additive="base">
                                            <p:cTn id="19" dur="500" fill="hold"/>
                                            <p:tgtEl>
                                              <p:spTgt spid="31"/>
                                            </p:tgtEl>
                                            <p:attrNameLst>
                                              <p:attrName>ppt_x</p:attrName>
                                            </p:attrNameLst>
                                          </p:cBhvr>
                                          <p:tavLst>
                                            <p:tav tm="0">
                                              <p:val>
                                                <p:strVal val="#ppt_x"/>
                                              </p:val>
                                            </p:tav>
                                            <p:tav tm="100000">
                                              <p:val>
                                                <p:strVal val="#ppt_x"/>
                                              </p:val>
                                            </p:tav>
                                          </p:tavLst>
                                        </p:anim>
                                        <p:anim calcmode="lin" valueType="num" p14:bounceEnd="48000">
                                          <p:cBhvr additive="base">
                                            <p:cTn id="20" dur="500" fill="hold"/>
                                            <p:tgtEl>
                                              <p:spTgt spid="31"/>
                                            </p:tgtEl>
                                            <p:attrNameLst>
                                              <p:attrName>ppt_y</p:attrName>
                                            </p:attrNameLst>
                                          </p:cBhvr>
                                          <p:tavLst>
                                            <p:tav tm="0">
                                              <p:val>
                                                <p:strVal val="0-#ppt_h/2"/>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up)">
                                          <p:cBhvr>
                                            <p:cTn id="23" dur="500"/>
                                            <p:tgtEl>
                                              <p:spTgt spid="70"/>
                                            </p:tgtEl>
                                          </p:cBhvr>
                                        </p:animEffect>
                                      </p:childTnLst>
                                    </p:cTn>
                                  </p:par>
                                </p:childTnLst>
                              </p:cTn>
                            </p:par>
                            <p:par>
                              <p:cTn id="24" fill="hold">
                                <p:stCondLst>
                                  <p:cond delay="1500"/>
                                </p:stCondLst>
                                <p:childTnLst>
                                  <p:par>
                                    <p:cTn id="25" presetID="2" presetClass="entr" presetSubtype="1" fill="hold" nodeType="afterEffect" p14:presetBounceEnd="48000">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14:bounceEnd="48000">
                                          <p:cBhvr additive="base">
                                            <p:cTn id="27" dur="500" fill="hold"/>
                                            <p:tgtEl>
                                              <p:spTgt spid="37"/>
                                            </p:tgtEl>
                                            <p:attrNameLst>
                                              <p:attrName>ppt_x</p:attrName>
                                            </p:attrNameLst>
                                          </p:cBhvr>
                                          <p:tavLst>
                                            <p:tav tm="0">
                                              <p:val>
                                                <p:strVal val="#ppt_x"/>
                                              </p:val>
                                            </p:tav>
                                            <p:tav tm="100000">
                                              <p:val>
                                                <p:strVal val="#ppt_x"/>
                                              </p:val>
                                            </p:tav>
                                          </p:tavLst>
                                        </p:anim>
                                        <p:anim calcmode="lin" valueType="num" p14:bounceEnd="48000">
                                          <p:cBhvr additive="base">
                                            <p:cTn id="28" dur="500" fill="hold"/>
                                            <p:tgtEl>
                                              <p:spTgt spid="37"/>
                                            </p:tgtEl>
                                            <p:attrNameLst>
                                              <p:attrName>ppt_y</p:attrName>
                                            </p:attrNameLst>
                                          </p:cBhvr>
                                          <p:tavLst>
                                            <p:tav tm="0">
                                              <p:val>
                                                <p:strVal val="0-#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wipe(up)">
                                          <p:cBhvr>
                                            <p:cTn id="31" dur="500"/>
                                            <p:tgtEl>
                                              <p:spTgt spid="73"/>
                                            </p:tgtEl>
                                          </p:cBhvr>
                                        </p:animEffect>
                                      </p:childTnLst>
                                    </p:cTn>
                                  </p:par>
                                </p:childTnLst>
                              </p:cTn>
                            </p:par>
                            <p:par>
                              <p:cTn id="32" fill="hold">
                                <p:stCondLst>
                                  <p:cond delay="2000"/>
                                </p:stCondLst>
                                <p:childTnLst>
                                  <p:par>
                                    <p:cTn id="33" presetID="2" presetClass="entr" presetSubtype="1" fill="hold" nodeType="afterEffect" p14:presetBounceEnd="48000">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14:bounceEnd="48000">
                                          <p:cBhvr additive="base">
                                            <p:cTn id="35" dur="500" fill="hold"/>
                                            <p:tgtEl>
                                              <p:spTgt spid="41"/>
                                            </p:tgtEl>
                                            <p:attrNameLst>
                                              <p:attrName>ppt_x</p:attrName>
                                            </p:attrNameLst>
                                          </p:cBhvr>
                                          <p:tavLst>
                                            <p:tav tm="0">
                                              <p:val>
                                                <p:strVal val="#ppt_x"/>
                                              </p:val>
                                            </p:tav>
                                            <p:tav tm="100000">
                                              <p:val>
                                                <p:strVal val="#ppt_x"/>
                                              </p:val>
                                            </p:tav>
                                          </p:tavLst>
                                        </p:anim>
                                        <p:anim calcmode="lin" valueType="num" p14:bounceEnd="48000">
                                          <p:cBhvr additive="base">
                                            <p:cTn id="36" dur="500" fill="hold"/>
                                            <p:tgtEl>
                                              <p:spTgt spid="41"/>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wipe(up)">
                                          <p:cBhvr>
                                            <p:cTn id="39"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2" presetClass="entr" presetSubtype="1" fill="hold" nodeType="with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wipe(up)">
                                          <p:cBhvr>
                                            <p:cTn id="15" dur="500"/>
                                            <p:tgtEl>
                                              <p:spTgt spid="67"/>
                                            </p:tgtEl>
                                          </p:cBhvr>
                                        </p:animEffect>
                                      </p:childTnLst>
                                    </p:cTn>
                                  </p:par>
                                </p:childTnLst>
                              </p:cTn>
                            </p:par>
                            <p:par>
                              <p:cTn id="16" fill="hold">
                                <p:stCondLst>
                                  <p:cond delay="1000"/>
                                </p:stCondLst>
                                <p:childTnLst>
                                  <p:par>
                                    <p:cTn id="17" presetID="2" presetClass="entr" presetSubtype="1"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0-#ppt_h/2"/>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up)">
                                          <p:cBhvr>
                                            <p:cTn id="23" dur="500"/>
                                            <p:tgtEl>
                                              <p:spTgt spid="70"/>
                                            </p:tgtEl>
                                          </p:cBhvr>
                                        </p:animEffect>
                                      </p:childTnLst>
                                    </p:cTn>
                                  </p:par>
                                </p:childTnLst>
                              </p:cTn>
                            </p:par>
                            <p:par>
                              <p:cTn id="24" fill="hold">
                                <p:stCondLst>
                                  <p:cond delay="1500"/>
                                </p:stCondLst>
                                <p:childTnLst>
                                  <p:par>
                                    <p:cTn id="25" presetID="2" presetClass="entr" presetSubtype="1"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fill="hold"/>
                                            <p:tgtEl>
                                              <p:spTgt spid="37"/>
                                            </p:tgtEl>
                                            <p:attrNameLst>
                                              <p:attrName>ppt_x</p:attrName>
                                            </p:attrNameLst>
                                          </p:cBhvr>
                                          <p:tavLst>
                                            <p:tav tm="0">
                                              <p:val>
                                                <p:strVal val="#ppt_x"/>
                                              </p:val>
                                            </p:tav>
                                            <p:tav tm="100000">
                                              <p:val>
                                                <p:strVal val="#ppt_x"/>
                                              </p:val>
                                            </p:tav>
                                          </p:tavLst>
                                        </p:anim>
                                        <p:anim calcmode="lin" valueType="num">
                                          <p:cBhvr additive="base">
                                            <p:cTn id="28" dur="500" fill="hold"/>
                                            <p:tgtEl>
                                              <p:spTgt spid="37"/>
                                            </p:tgtEl>
                                            <p:attrNameLst>
                                              <p:attrName>ppt_y</p:attrName>
                                            </p:attrNameLst>
                                          </p:cBhvr>
                                          <p:tavLst>
                                            <p:tav tm="0">
                                              <p:val>
                                                <p:strVal val="0-#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wipe(up)">
                                          <p:cBhvr>
                                            <p:cTn id="31" dur="500"/>
                                            <p:tgtEl>
                                              <p:spTgt spid="73"/>
                                            </p:tgtEl>
                                          </p:cBhvr>
                                        </p:animEffect>
                                      </p:childTnLst>
                                    </p:cTn>
                                  </p:par>
                                </p:childTnLst>
                              </p:cTn>
                            </p:par>
                            <p:par>
                              <p:cTn id="32" fill="hold">
                                <p:stCondLst>
                                  <p:cond delay="2000"/>
                                </p:stCondLst>
                                <p:childTnLst>
                                  <p:par>
                                    <p:cTn id="33" presetID="2" presetClass="entr" presetSubtype="1"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wipe(up)">
                                          <p:cBhvr>
                                            <p:cTn id="39"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931668" y="4758999"/>
            <a:ext cx="4442759" cy="1023742"/>
          </a:xfrm>
          <a:prstGeom prst="rect">
            <a:avLst/>
          </a:prstGeom>
        </p:spPr>
        <p:txBody>
          <a:bodyPr wrap="square">
            <a:spAutoFit/>
          </a:bodyPr>
          <a:lstStyle/>
          <a:p>
            <a:pPr>
              <a:lnSpc>
                <a:spcPct val="150000"/>
              </a:lnSpc>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mn-ea"/>
            </a:endParaRPr>
          </a:p>
        </p:txBody>
      </p:sp>
      <p:sp>
        <p:nvSpPr>
          <p:cNvPr id="14" name="矩形 13"/>
          <p:cNvSpPr/>
          <p:nvPr/>
        </p:nvSpPr>
        <p:spPr>
          <a:xfrm>
            <a:off x="1181882" y="2648863"/>
            <a:ext cx="2414599" cy="1993238"/>
          </a:xfrm>
          <a:prstGeom prst="rect">
            <a:avLst/>
          </a:prstGeom>
        </p:spPr>
        <p:txBody>
          <a:bodyPr wrap="square">
            <a:spAutoFit/>
          </a:bodyPr>
          <a:lstStyle/>
          <a:p>
            <a:pPr>
              <a:lnSpc>
                <a:spcPct val="150000"/>
              </a:lnSpc>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mn-ea"/>
            </a:endParaRPr>
          </a:p>
        </p:txBody>
      </p:sp>
      <p:grpSp>
        <p:nvGrpSpPr>
          <p:cNvPr id="15" name="组合 14"/>
          <p:cNvGrpSpPr/>
          <p:nvPr/>
        </p:nvGrpSpPr>
        <p:grpSpPr>
          <a:xfrm>
            <a:off x="3596481" y="1988840"/>
            <a:ext cx="4390201" cy="3909494"/>
            <a:chOff x="4243088" y="2675589"/>
            <a:chExt cx="3264319" cy="2905377"/>
          </a:xfrm>
        </p:grpSpPr>
        <p:sp>
          <p:nvSpPr>
            <p:cNvPr id="16" name="Oval 274"/>
            <p:cNvSpPr>
              <a:spLocks noChangeArrowheads="1"/>
            </p:cNvSpPr>
            <p:nvPr/>
          </p:nvSpPr>
          <p:spPr bwMode="auto">
            <a:xfrm>
              <a:off x="4243088" y="2771472"/>
              <a:ext cx="1653905" cy="165430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276"/>
            <p:cNvSpPr>
              <a:spLocks noChangeArrowheads="1"/>
            </p:cNvSpPr>
            <p:nvPr/>
          </p:nvSpPr>
          <p:spPr bwMode="auto">
            <a:xfrm>
              <a:off x="5490859" y="2675589"/>
              <a:ext cx="2017548" cy="2017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8" name="Oval 277"/>
            <p:cNvSpPr>
              <a:spLocks noChangeArrowheads="1"/>
            </p:cNvSpPr>
            <p:nvPr/>
          </p:nvSpPr>
          <p:spPr bwMode="auto">
            <a:xfrm>
              <a:off x="4793723" y="3887551"/>
              <a:ext cx="1694223" cy="169341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矩形 18"/>
            <p:cNvSpPr/>
            <p:nvPr/>
          </p:nvSpPr>
          <p:spPr>
            <a:xfrm>
              <a:off x="4793724" y="4499828"/>
              <a:ext cx="1648800" cy="297345"/>
            </a:xfrm>
            <a:prstGeom prst="rect">
              <a:avLst/>
            </a:prstGeom>
          </p:spPr>
          <p:txBody>
            <a:bodyPr wrap="square">
              <a:spAutoFit/>
            </a:bodyPr>
            <a:lstStyle/>
            <a:p>
              <a:pPr algn="ctr"/>
              <a:r>
                <a:rPr lang="zh-CN" altLang="en-US" sz="2000" b="1" dirty="0" smtClean="0">
                  <a:solidFill>
                    <a:srgbClr val="F8F8F8"/>
                  </a:solidFill>
                  <a:latin typeface="微软雅黑" panose="020B0503020204020204" pitchFamily="34" charset="-122"/>
                  <a:ea typeface="微软雅黑" panose="020B0503020204020204" pitchFamily="34" charset="-122"/>
                </a:rPr>
                <a:t>② 您的标题</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20" name="矩形 19"/>
            <p:cNvSpPr/>
            <p:nvPr/>
          </p:nvSpPr>
          <p:spPr>
            <a:xfrm>
              <a:off x="4349509" y="3354944"/>
              <a:ext cx="1495887" cy="274473"/>
            </a:xfrm>
            <a:prstGeom prst="rect">
              <a:avLst/>
            </a:prstGeom>
          </p:spPr>
          <p:txBody>
            <a:bodyPr wrap="square">
              <a:spAutoFit/>
            </a:bodyPr>
            <a:lstStyle/>
            <a:p>
              <a:r>
                <a:rPr lang="zh-CN" altLang="en-US" b="1" dirty="0" smtClean="0">
                  <a:solidFill>
                    <a:srgbClr val="F8F8F8"/>
                  </a:solidFill>
                  <a:latin typeface="微软雅黑" panose="020B0503020204020204" pitchFamily="34" charset="-122"/>
                  <a:ea typeface="微软雅黑" panose="020B0503020204020204" pitchFamily="34" charset="-122"/>
                </a:rPr>
                <a:t>③ 您的标题</a:t>
              </a:r>
              <a:endParaRPr lang="zh-CN" altLang="en-US" b="1" dirty="0">
                <a:solidFill>
                  <a:srgbClr val="F8F8F8"/>
                </a:solidFill>
                <a:latin typeface="微软雅黑" panose="020B0503020204020204" pitchFamily="34" charset="-122"/>
                <a:ea typeface="微软雅黑" panose="020B0503020204020204" pitchFamily="34" charset="-122"/>
              </a:endParaRPr>
            </a:p>
          </p:txBody>
        </p:sp>
        <p:sp>
          <p:nvSpPr>
            <p:cNvPr id="21" name="矩形 20"/>
            <p:cNvSpPr/>
            <p:nvPr/>
          </p:nvSpPr>
          <p:spPr>
            <a:xfrm>
              <a:off x="5340176" y="3429000"/>
              <a:ext cx="2017548" cy="343091"/>
            </a:xfrm>
            <a:prstGeom prst="rect">
              <a:avLst/>
            </a:prstGeom>
          </p:spPr>
          <p:txBody>
            <a:bodyPr wrap="square">
              <a:spAutoFit/>
            </a:bodyPr>
            <a:lstStyle/>
            <a:p>
              <a:pPr algn="r"/>
              <a:r>
                <a:rPr lang="zh-CN" altLang="en-US" sz="2400" b="1" dirty="0" smtClean="0">
                  <a:solidFill>
                    <a:srgbClr val="F8F8F8"/>
                  </a:solidFill>
                  <a:latin typeface="微软雅黑" pitchFamily="34" charset="-122"/>
                  <a:ea typeface="微软雅黑" pitchFamily="34" charset="-122"/>
                </a:rPr>
                <a:t>① 您的标题</a:t>
              </a:r>
              <a:endParaRPr lang="zh-CN" altLang="en-US" sz="2400" b="1" dirty="0">
                <a:solidFill>
                  <a:srgbClr val="F8F8F8"/>
                </a:solidFill>
              </a:endParaRPr>
            </a:p>
          </p:txBody>
        </p:sp>
      </p:grpSp>
      <p:sp>
        <p:nvSpPr>
          <p:cNvPr id="24" name="矩形 23"/>
          <p:cNvSpPr/>
          <p:nvPr/>
        </p:nvSpPr>
        <p:spPr>
          <a:xfrm>
            <a:off x="7980479" y="2238196"/>
            <a:ext cx="3443319" cy="1346907"/>
          </a:xfrm>
          <a:prstGeom prst="rect">
            <a:avLst/>
          </a:prstGeom>
        </p:spPr>
        <p:txBody>
          <a:bodyPr wrap="square">
            <a:spAutoFit/>
          </a:bodyPr>
          <a:lstStyle/>
          <a:p>
            <a:pPr>
              <a:lnSpc>
                <a:spcPct val="150000"/>
              </a:lnSpc>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mn-ea"/>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25641911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strVal val="(6*min(max(#ppt_w*#ppt_h,.3),1)-7.4)/-.7*#ppt_w"/>
                                          </p:val>
                                        </p:tav>
                                        <p:tav tm="100000">
                                          <p:val>
                                            <p:strVal val="#ppt_w"/>
                                          </p:val>
                                        </p:tav>
                                      </p:tavLst>
                                    </p:anim>
                                    <p:anim calcmode="lin" valueType="num">
                                      <p:cBhvr>
                                        <p:cTn id="8" dur="500" fill="hold"/>
                                        <p:tgtEl>
                                          <p:spTgt spid="15"/>
                                        </p:tgtEl>
                                        <p:attrNameLst>
                                          <p:attrName>ppt_h</p:attrName>
                                        </p:attrNameLst>
                                      </p:cBhvr>
                                      <p:tavLst>
                                        <p:tav tm="0">
                                          <p:val>
                                            <p:strVal val="(6*min(max(#ppt_w*#ppt_h,.3),1)-7.4)/-.7*#ppt_h"/>
                                          </p:val>
                                        </p:tav>
                                        <p:tav tm="100000">
                                          <p:val>
                                            <p:strVal val="#ppt_h"/>
                                          </p:val>
                                        </p:tav>
                                      </p:tavLst>
                                    </p:anim>
                                    <p:anim calcmode="lin" valueType="num">
                                      <p:cBhvr>
                                        <p:cTn id="9" dur="500" fill="hold"/>
                                        <p:tgtEl>
                                          <p:spTgt spid="15"/>
                                        </p:tgtEl>
                                        <p:attrNameLst>
                                          <p:attrName>ppt_x</p:attrName>
                                        </p:attrNameLst>
                                      </p:cBhvr>
                                      <p:tavLst>
                                        <p:tav tm="0">
                                          <p:val>
                                            <p:fltVal val="0.5"/>
                                          </p:val>
                                        </p:tav>
                                        <p:tav tm="100000">
                                          <p:val>
                                            <p:strVal val="#ppt_x"/>
                                          </p:val>
                                        </p:tav>
                                      </p:tavLst>
                                    </p:anim>
                                    <p:anim calcmode="lin" valueType="num">
                                      <p:cBhvr>
                                        <p:cTn id="10" dur="5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 presetClass="entr" presetSubtype="8" decel="10000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0-#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3" decel="10000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1+#ppt_w/2"/>
                                          </p:val>
                                        </p:tav>
                                        <p:tav tm="100000">
                                          <p:val>
                                            <p:strVal val="#ppt_x"/>
                                          </p:val>
                                        </p:tav>
                                      </p:tavLst>
                                    </p:anim>
                                    <p:anim calcmode="lin" valueType="num">
                                      <p:cBhvr additive="base">
                                        <p:cTn id="19" dur="500" fill="hold"/>
                                        <p:tgtEl>
                                          <p:spTgt spid="24"/>
                                        </p:tgtEl>
                                        <p:attrNameLst>
                                          <p:attrName>ppt_y</p:attrName>
                                        </p:attrNameLst>
                                      </p:cBhvr>
                                      <p:tavLst>
                                        <p:tav tm="0">
                                          <p:val>
                                            <p:strVal val="0-#ppt_h/2"/>
                                          </p:val>
                                        </p:tav>
                                        <p:tav tm="100000">
                                          <p:val>
                                            <p:strVal val="#ppt_y"/>
                                          </p:val>
                                        </p:tav>
                                      </p:tavLst>
                                    </p:anim>
                                  </p:childTnLst>
                                </p:cTn>
                              </p:par>
                              <p:par>
                                <p:cTn id="20" presetID="2" presetClass="entr" presetSubtype="6" decel="10000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940233" y="5131720"/>
            <a:ext cx="2007216" cy="400101"/>
          </a:xfrm>
          <a:prstGeom prst="rect">
            <a:avLst/>
          </a:prstGeom>
          <a:noFill/>
        </p:spPr>
        <p:txBody>
          <a:bodyPr wrap="square" lIns="91435" tIns="45716" rIns="91435" bIns="45716" rtlCol="0">
            <a:spAutoFit/>
          </a:bodyPr>
          <a:lstStyle/>
          <a:p>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8"/>
          <p:cNvSpPr txBox="1"/>
          <p:nvPr/>
        </p:nvSpPr>
        <p:spPr>
          <a:xfrm>
            <a:off x="7381456" y="5507221"/>
            <a:ext cx="3622592" cy="609390"/>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10" name="文本框 9"/>
          <p:cNvSpPr txBox="1"/>
          <p:nvPr/>
        </p:nvSpPr>
        <p:spPr>
          <a:xfrm>
            <a:off x="7375978" y="5029616"/>
            <a:ext cx="654472" cy="584767"/>
          </a:xfrm>
          <a:prstGeom prst="rect">
            <a:avLst/>
          </a:prstGeom>
          <a:noFill/>
        </p:spPr>
        <p:txBody>
          <a:bodyPr wrap="square" lIns="91435" tIns="45716" rIns="91435" bIns="45716" rtlCol="0">
            <a:spAutoFit/>
          </a:bodyPr>
          <a:lstStyle/>
          <a:p>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p:nvPr/>
        </p:nvSpPr>
        <p:spPr>
          <a:xfrm>
            <a:off x="7992352" y="1828634"/>
            <a:ext cx="2144258" cy="400101"/>
          </a:xfrm>
          <a:prstGeom prst="rect">
            <a:avLst/>
          </a:prstGeom>
          <a:noFill/>
        </p:spPr>
        <p:txBody>
          <a:bodyPr wrap="square" lIns="91435" tIns="45716" rIns="91435" bIns="45716" rtlCol="0">
            <a:spAutoFit/>
          </a:bodyPr>
          <a:lstStyle/>
          <a:p>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13"/>
          <p:cNvSpPr txBox="1"/>
          <p:nvPr/>
        </p:nvSpPr>
        <p:spPr>
          <a:xfrm>
            <a:off x="7381456" y="2204138"/>
            <a:ext cx="3622592" cy="609390"/>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15" name="文本框 14"/>
          <p:cNvSpPr txBox="1"/>
          <p:nvPr/>
        </p:nvSpPr>
        <p:spPr>
          <a:xfrm>
            <a:off x="7375978" y="1726530"/>
            <a:ext cx="654472" cy="584767"/>
          </a:xfrm>
          <a:prstGeom prst="rect">
            <a:avLst/>
          </a:prstGeom>
          <a:noFill/>
        </p:spPr>
        <p:txBody>
          <a:bodyPr wrap="square" lIns="91435" tIns="45716" rIns="91435" bIns="45716" rtlCol="0">
            <a:spAutoFit/>
          </a:bodyPr>
          <a:lstStyle/>
          <a:p>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6"/>
          <p:cNvSpPr txBox="1"/>
          <p:nvPr/>
        </p:nvSpPr>
        <p:spPr>
          <a:xfrm>
            <a:off x="2018429" y="5131720"/>
            <a:ext cx="2182619" cy="400101"/>
          </a:xfrm>
          <a:prstGeom prst="rect">
            <a:avLst/>
          </a:prstGeom>
          <a:noFill/>
        </p:spPr>
        <p:txBody>
          <a:bodyPr wrap="square" lIns="91435" tIns="45716" rIns="91435" bIns="45716" rtlCol="0">
            <a:spAutoFit/>
          </a:bodyPr>
          <a:lstStyle/>
          <a:p>
            <a:pPr algn="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17"/>
          <p:cNvSpPr txBox="1"/>
          <p:nvPr/>
        </p:nvSpPr>
        <p:spPr>
          <a:xfrm>
            <a:off x="1168504" y="5501741"/>
            <a:ext cx="3615531" cy="609390"/>
          </a:xfrm>
          <a:prstGeom prst="rect">
            <a:avLst/>
          </a:prstGeom>
          <a:noFill/>
        </p:spPr>
        <p:txBody>
          <a:bodyPr wrap="square" lIns="91435" tIns="45716" rIns="91435" bIns="45716" rtlCol="0">
            <a:spAutoFit/>
          </a:bodyPr>
          <a:lstStyle/>
          <a:p>
            <a:pPr algn="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19" name="文本框 18"/>
          <p:cNvSpPr txBox="1"/>
          <p:nvPr/>
        </p:nvSpPr>
        <p:spPr>
          <a:xfrm>
            <a:off x="4153794" y="5024136"/>
            <a:ext cx="654472" cy="584767"/>
          </a:xfrm>
          <a:prstGeom prst="rect">
            <a:avLst/>
          </a:prstGeom>
          <a:noFill/>
        </p:spPr>
        <p:txBody>
          <a:bodyPr wrap="square" lIns="91435" tIns="45716" rIns="91435" bIns="45716" rtlCol="0">
            <a:spAutoFit/>
          </a:bodyPr>
          <a:lstStyle/>
          <a:p>
            <a:pPr algn="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04</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20"/>
          <p:cNvSpPr txBox="1"/>
          <p:nvPr/>
        </p:nvSpPr>
        <p:spPr>
          <a:xfrm>
            <a:off x="2365219" y="1828634"/>
            <a:ext cx="1829474" cy="400101"/>
          </a:xfrm>
          <a:prstGeom prst="rect">
            <a:avLst/>
          </a:prstGeom>
          <a:noFill/>
        </p:spPr>
        <p:txBody>
          <a:bodyPr wrap="square" lIns="91435" tIns="45716" rIns="91435" bIns="45716" rtlCol="0">
            <a:spAutoFit/>
          </a:bodyPr>
          <a:lstStyle/>
          <a:p>
            <a:pPr algn="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文本框 21"/>
          <p:cNvSpPr txBox="1"/>
          <p:nvPr/>
        </p:nvSpPr>
        <p:spPr>
          <a:xfrm>
            <a:off x="1168500" y="2198654"/>
            <a:ext cx="3615531" cy="609390"/>
          </a:xfrm>
          <a:prstGeom prst="rect">
            <a:avLst/>
          </a:prstGeom>
          <a:noFill/>
        </p:spPr>
        <p:txBody>
          <a:bodyPr wrap="square" lIns="91435" tIns="45716" rIns="91435" bIns="45716" rtlCol="0">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23" name="文本框 22"/>
          <p:cNvSpPr txBox="1"/>
          <p:nvPr/>
        </p:nvSpPr>
        <p:spPr>
          <a:xfrm>
            <a:off x="4134744" y="1721050"/>
            <a:ext cx="654472" cy="584767"/>
          </a:xfrm>
          <a:prstGeom prst="rect">
            <a:avLst/>
          </a:prstGeom>
          <a:noFill/>
        </p:spPr>
        <p:txBody>
          <a:bodyPr wrap="square" lIns="91435" tIns="45716" rIns="91435" bIns="45716" rtlCol="0">
            <a:spAutoFit/>
          </a:bodyPr>
          <a:lstStyle/>
          <a:p>
            <a:pPr algn="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7" name="组合 6"/>
          <p:cNvGrpSpPr/>
          <p:nvPr/>
        </p:nvGrpSpPr>
        <p:grpSpPr>
          <a:xfrm>
            <a:off x="5137465" y="1495224"/>
            <a:ext cx="1897624" cy="1897869"/>
            <a:chOff x="4854966" y="1574162"/>
            <a:chExt cx="1897870" cy="1897870"/>
          </a:xfrm>
        </p:grpSpPr>
        <p:sp>
          <p:nvSpPr>
            <p:cNvPr id="3" name="泪滴形 2"/>
            <p:cNvSpPr/>
            <p:nvPr/>
          </p:nvSpPr>
          <p:spPr>
            <a:xfrm rot="8100000">
              <a:off x="4854966" y="1574162"/>
              <a:ext cx="1897870" cy="1897870"/>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31" name="组合 30"/>
            <p:cNvGrpSpPr>
              <a:grpSpLocks noChangeAspect="1"/>
            </p:cNvGrpSpPr>
            <p:nvPr/>
          </p:nvGrpSpPr>
          <p:grpSpPr>
            <a:xfrm>
              <a:off x="5635285" y="1758388"/>
              <a:ext cx="337232" cy="540000"/>
              <a:chOff x="8912226" y="6748292"/>
              <a:chExt cx="250825" cy="401638"/>
            </a:xfrm>
            <a:solidFill>
              <a:srgbClr val="9DA8B1"/>
            </a:solidFill>
          </p:grpSpPr>
          <p:sp>
            <p:nvSpPr>
              <p:cNvPr id="29"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0" name="组合 49"/>
          <p:cNvGrpSpPr/>
          <p:nvPr/>
        </p:nvGrpSpPr>
        <p:grpSpPr>
          <a:xfrm>
            <a:off x="5137465" y="4332815"/>
            <a:ext cx="1897624" cy="1969071"/>
            <a:chOff x="4854966" y="4355480"/>
            <a:chExt cx="1897870" cy="1969070"/>
          </a:xfrm>
        </p:grpSpPr>
        <p:sp>
          <p:nvSpPr>
            <p:cNvPr id="4" name="泪滴形 3"/>
            <p:cNvSpPr/>
            <p:nvPr/>
          </p:nvSpPr>
          <p:spPr>
            <a:xfrm rot="13500000" flipV="1">
              <a:off x="4854966" y="4426680"/>
              <a:ext cx="1897870" cy="189787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8" name="组合 27"/>
            <p:cNvGrpSpPr>
              <a:grpSpLocks noChangeAspect="1"/>
            </p:cNvGrpSpPr>
            <p:nvPr/>
          </p:nvGrpSpPr>
          <p:grpSpPr>
            <a:xfrm>
              <a:off x="5541401" y="4355480"/>
              <a:ext cx="525001" cy="540000"/>
              <a:chOff x="7240588" y="6794047"/>
              <a:chExt cx="388938" cy="400050"/>
            </a:xfrm>
            <a:solidFill>
              <a:srgbClr val="9DA8B1"/>
            </a:solidFill>
          </p:grpSpPr>
          <p:sp>
            <p:nvSpPr>
              <p:cNvPr id="25"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4" name="组合 23"/>
          <p:cNvGrpSpPr/>
          <p:nvPr/>
        </p:nvGrpSpPr>
        <p:grpSpPr>
          <a:xfrm>
            <a:off x="6720555" y="2945861"/>
            <a:ext cx="1897624" cy="1897871"/>
            <a:chOff x="6438262" y="3038866"/>
            <a:chExt cx="1897870" cy="1897870"/>
          </a:xfrm>
        </p:grpSpPr>
        <p:sp>
          <p:nvSpPr>
            <p:cNvPr id="5" name="泪滴形 4"/>
            <p:cNvSpPr/>
            <p:nvPr/>
          </p:nvSpPr>
          <p:spPr>
            <a:xfrm rot="8100000" flipV="1">
              <a:off x="6438262" y="3038866"/>
              <a:ext cx="1897870" cy="189787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35" name="组合 34"/>
            <p:cNvGrpSpPr>
              <a:grpSpLocks noChangeAspect="1"/>
            </p:cNvGrpSpPr>
            <p:nvPr/>
          </p:nvGrpSpPr>
          <p:grpSpPr>
            <a:xfrm>
              <a:off x="7839999" y="3717801"/>
              <a:ext cx="318025" cy="540000"/>
              <a:chOff x="11322051" y="6770687"/>
              <a:chExt cx="236538" cy="401638"/>
            </a:xfrm>
            <a:solidFill>
              <a:srgbClr val="E7E7E7"/>
            </a:solidFill>
          </p:grpSpPr>
          <p:sp>
            <p:nvSpPr>
              <p:cNvPr id="32"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33"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34"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4" name="组合 53"/>
          <p:cNvGrpSpPr/>
          <p:nvPr/>
        </p:nvGrpSpPr>
        <p:grpSpPr>
          <a:xfrm>
            <a:off x="3554377" y="2945861"/>
            <a:ext cx="1897624" cy="1897871"/>
            <a:chOff x="3271670" y="3038866"/>
            <a:chExt cx="1897870" cy="1897870"/>
          </a:xfrm>
        </p:grpSpPr>
        <p:sp>
          <p:nvSpPr>
            <p:cNvPr id="6" name="泪滴形 5"/>
            <p:cNvSpPr/>
            <p:nvPr/>
          </p:nvSpPr>
          <p:spPr>
            <a:xfrm rot="13500000" flipH="1" flipV="1">
              <a:off x="3271670" y="3038866"/>
              <a:ext cx="1897870" cy="18978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169"/>
            <p:cNvSpPr>
              <a:spLocks noChangeAspect="1"/>
            </p:cNvSpPr>
            <p:nvPr/>
          </p:nvSpPr>
          <p:spPr bwMode="auto">
            <a:xfrm>
              <a:off x="3482937" y="3717801"/>
              <a:ext cx="360000" cy="540000"/>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sp>
        <p:nvSpPr>
          <p:cNvPr id="57" name="矩形 56"/>
          <p:cNvSpPr/>
          <p:nvPr/>
        </p:nvSpPr>
        <p:spPr>
          <a:xfrm>
            <a:off x="4124348" y="3359296"/>
            <a:ext cx="1312991" cy="430879"/>
          </a:xfrm>
          <a:prstGeom prst="rect">
            <a:avLst/>
          </a:prstGeom>
        </p:spPr>
        <p:txBody>
          <a:bodyPr wrap="none" lIns="91431" tIns="45716" rIns="91431" bIns="45716">
            <a:spAutoFit/>
          </a:bodyPr>
          <a:lstStyle/>
          <a:p>
            <a:r>
              <a:rPr lang="zh-CN" altLang="en-US" sz="2200" dirty="0">
                <a:solidFill>
                  <a:schemeClr val="bg1">
                    <a:lumMod val="95000"/>
                  </a:schemeClr>
                </a:solidFill>
                <a:latin typeface="微软雅黑" pitchFamily="34" charset="-122"/>
                <a:ea typeface="微软雅黑" pitchFamily="34" charset="-122"/>
              </a:rPr>
              <a:t>添加标题</a:t>
            </a:r>
            <a:endParaRPr lang="en-US" altLang="zh-CN" sz="2200" dirty="0">
              <a:solidFill>
                <a:schemeClr val="bg1">
                  <a:lumMod val="95000"/>
                </a:schemeClr>
              </a:solidFill>
              <a:latin typeface="微软雅黑" pitchFamily="34" charset="-122"/>
              <a:ea typeface="微软雅黑" pitchFamily="34" charset="-122"/>
            </a:endParaRPr>
          </a:p>
        </p:txBody>
      </p:sp>
      <p:sp>
        <p:nvSpPr>
          <p:cNvPr id="58" name="矩形 47"/>
          <p:cNvSpPr>
            <a:spLocks noChangeArrowheads="1"/>
          </p:cNvSpPr>
          <p:nvPr/>
        </p:nvSpPr>
        <p:spPr bwMode="auto">
          <a:xfrm>
            <a:off x="4138600" y="3709080"/>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bg1">
                    <a:lumMod val="95000"/>
                  </a:schemeClr>
                </a:solidFill>
                <a:sym typeface="微软雅黑" pitchFamily="34" charset="-122"/>
              </a:rPr>
              <a:t>在此录入图表的描述说明，在此录入图表的说明</a:t>
            </a:r>
          </a:p>
        </p:txBody>
      </p:sp>
      <p:sp>
        <p:nvSpPr>
          <p:cNvPr id="59" name="矩形 58"/>
          <p:cNvSpPr/>
          <p:nvPr/>
        </p:nvSpPr>
        <p:spPr>
          <a:xfrm>
            <a:off x="6779315" y="3359296"/>
            <a:ext cx="1312992" cy="430879"/>
          </a:xfrm>
          <a:prstGeom prst="rect">
            <a:avLst/>
          </a:prstGeom>
        </p:spPr>
        <p:txBody>
          <a:bodyPr wrap="none" lIns="91431" tIns="45716" rIns="91431" bIns="45716">
            <a:spAutoFit/>
          </a:bodyPr>
          <a:lstStyle/>
          <a:p>
            <a:pPr algn="r"/>
            <a:r>
              <a:rPr lang="zh-CN" altLang="en-US" sz="2200" dirty="0">
                <a:solidFill>
                  <a:schemeClr val="bg1">
                    <a:lumMod val="95000"/>
                  </a:schemeClr>
                </a:solidFill>
                <a:latin typeface="微软雅黑" pitchFamily="34" charset="-122"/>
                <a:ea typeface="微软雅黑" pitchFamily="34" charset="-122"/>
              </a:rPr>
              <a:t>添加标题</a:t>
            </a:r>
            <a:endParaRPr lang="en-US" altLang="zh-CN" sz="2200" dirty="0">
              <a:solidFill>
                <a:schemeClr val="bg1">
                  <a:lumMod val="95000"/>
                </a:schemeClr>
              </a:solidFill>
              <a:latin typeface="微软雅黑" pitchFamily="34" charset="-122"/>
              <a:ea typeface="微软雅黑" pitchFamily="34" charset="-122"/>
            </a:endParaRPr>
          </a:p>
        </p:txBody>
      </p:sp>
      <p:sp>
        <p:nvSpPr>
          <p:cNvPr id="60" name="矩形 47"/>
          <p:cNvSpPr>
            <a:spLocks noChangeArrowheads="1"/>
          </p:cNvSpPr>
          <p:nvPr/>
        </p:nvSpPr>
        <p:spPr bwMode="auto">
          <a:xfrm>
            <a:off x="6637263" y="3709080"/>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200" dirty="0">
                <a:solidFill>
                  <a:schemeClr val="bg1">
                    <a:lumMod val="95000"/>
                  </a:schemeClr>
                </a:solidFill>
                <a:sym typeface="微软雅黑" pitchFamily="34" charset="-122"/>
              </a:rPr>
              <a:t>在此录入图表的描述说明，在此录入图表的说明</a:t>
            </a:r>
          </a:p>
        </p:txBody>
      </p:sp>
      <p:sp>
        <p:nvSpPr>
          <p:cNvPr id="63" name="矩形 62"/>
          <p:cNvSpPr/>
          <p:nvPr/>
        </p:nvSpPr>
        <p:spPr>
          <a:xfrm>
            <a:off x="5429779" y="2217054"/>
            <a:ext cx="1312991" cy="430879"/>
          </a:xfrm>
          <a:prstGeom prst="rect">
            <a:avLst/>
          </a:prstGeom>
        </p:spPr>
        <p:txBody>
          <a:bodyPr wrap="none" lIns="91431" tIns="45716" rIns="91431" bIns="45716">
            <a:spAutoFit/>
          </a:bodyPr>
          <a:lstStyle/>
          <a:p>
            <a:pPr algn="ctr"/>
            <a:r>
              <a:rPr lang="zh-CN" altLang="en-US" sz="2200" dirty="0">
                <a:solidFill>
                  <a:schemeClr val="bg1">
                    <a:lumMod val="95000"/>
                  </a:schemeClr>
                </a:solidFill>
                <a:latin typeface="微软雅黑" pitchFamily="34" charset="-122"/>
                <a:ea typeface="微软雅黑" pitchFamily="34" charset="-122"/>
              </a:rPr>
              <a:t>添加标题</a:t>
            </a:r>
            <a:endParaRPr lang="en-US" altLang="zh-CN" sz="2200" dirty="0">
              <a:solidFill>
                <a:schemeClr val="bg1">
                  <a:lumMod val="95000"/>
                </a:schemeClr>
              </a:solidFill>
              <a:latin typeface="微软雅黑" pitchFamily="34" charset="-122"/>
              <a:ea typeface="微软雅黑" pitchFamily="34" charset="-122"/>
            </a:endParaRPr>
          </a:p>
        </p:txBody>
      </p:sp>
      <p:sp>
        <p:nvSpPr>
          <p:cNvPr id="64" name="矩形 47"/>
          <p:cNvSpPr>
            <a:spLocks noChangeArrowheads="1"/>
          </p:cNvSpPr>
          <p:nvPr/>
        </p:nvSpPr>
        <p:spPr bwMode="auto">
          <a:xfrm>
            <a:off x="5407434" y="2566840"/>
            <a:ext cx="1357679"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bg1">
                    <a:lumMod val="95000"/>
                  </a:schemeClr>
                </a:solidFill>
                <a:sym typeface="微软雅黑" pitchFamily="34" charset="-122"/>
              </a:rPr>
              <a:t>在此录入图表的说明，在此录入图表的说明</a:t>
            </a:r>
          </a:p>
        </p:txBody>
      </p:sp>
      <p:sp>
        <p:nvSpPr>
          <p:cNvPr id="65" name="矩形 64"/>
          <p:cNvSpPr/>
          <p:nvPr/>
        </p:nvSpPr>
        <p:spPr>
          <a:xfrm>
            <a:off x="5438417" y="4928291"/>
            <a:ext cx="1312991" cy="430879"/>
          </a:xfrm>
          <a:prstGeom prst="rect">
            <a:avLst/>
          </a:prstGeom>
        </p:spPr>
        <p:txBody>
          <a:bodyPr wrap="none" lIns="91431" tIns="45716" rIns="91431" bIns="45716">
            <a:spAutoFit/>
          </a:bodyPr>
          <a:lstStyle/>
          <a:p>
            <a:pPr algn="ctr"/>
            <a:r>
              <a:rPr lang="zh-CN" altLang="en-US" sz="2200" dirty="0">
                <a:solidFill>
                  <a:schemeClr val="bg1">
                    <a:lumMod val="95000"/>
                  </a:schemeClr>
                </a:solidFill>
                <a:latin typeface="微软雅黑" pitchFamily="34" charset="-122"/>
                <a:ea typeface="微软雅黑" pitchFamily="34" charset="-122"/>
              </a:rPr>
              <a:t>添加标题</a:t>
            </a:r>
            <a:endParaRPr lang="en-US" altLang="zh-CN" sz="2200" dirty="0">
              <a:solidFill>
                <a:schemeClr val="bg1">
                  <a:lumMod val="95000"/>
                </a:schemeClr>
              </a:solidFill>
              <a:latin typeface="微软雅黑" pitchFamily="34" charset="-122"/>
              <a:ea typeface="微软雅黑" pitchFamily="34" charset="-122"/>
            </a:endParaRPr>
          </a:p>
        </p:txBody>
      </p:sp>
      <p:sp>
        <p:nvSpPr>
          <p:cNvPr id="66" name="矩形 47"/>
          <p:cNvSpPr>
            <a:spLocks noChangeArrowheads="1"/>
          </p:cNvSpPr>
          <p:nvPr/>
        </p:nvSpPr>
        <p:spPr bwMode="auto">
          <a:xfrm>
            <a:off x="5367390" y="5306216"/>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bg1">
                    <a:lumMod val="95000"/>
                  </a:schemeClr>
                </a:solidFill>
                <a:sym typeface="微软雅黑" pitchFamily="34" charset="-122"/>
              </a:rPr>
              <a:t>在此录入图表的描述说明，在此录入图表的说明</a:t>
            </a:r>
          </a:p>
        </p:txBody>
      </p:sp>
      <p:sp>
        <p:nvSpPr>
          <p:cNvPr id="11" name="标题 1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1846363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250"/>
                                  </p:stCondLst>
                                  <p:childTnLst>
                                    <p:set>
                                      <p:cBhvr>
                                        <p:cTn id="6" dur="1" fill="hold">
                                          <p:stCondLst>
                                            <p:cond delay="0"/>
                                          </p:stCondLst>
                                        </p:cTn>
                                        <p:tgtEl>
                                          <p:spTgt spid="54"/>
                                        </p:tgtEl>
                                        <p:attrNameLst>
                                          <p:attrName>style.visibility</p:attrName>
                                        </p:attrNameLst>
                                      </p:cBhvr>
                                      <p:to>
                                        <p:strVal val="visible"/>
                                      </p:to>
                                    </p:set>
                                    <p:animEffect transition="in" filter="barn(inHorizontal)">
                                      <p:cBhvr>
                                        <p:cTn id="7" dur="600"/>
                                        <p:tgtEl>
                                          <p:spTgt spid="54"/>
                                        </p:tgtEl>
                                      </p:cBhvr>
                                    </p:animEffect>
                                  </p:childTnLst>
                                </p:cTn>
                              </p:par>
                              <p:par>
                                <p:cTn id="8" presetID="16" presetClass="entr" presetSubtype="26" fill="hold" grpId="0" nodeType="withEffect">
                                  <p:stCondLst>
                                    <p:cond delay="450"/>
                                  </p:stCondLst>
                                  <p:childTnLst>
                                    <p:set>
                                      <p:cBhvr>
                                        <p:cTn id="9" dur="1" fill="hold">
                                          <p:stCondLst>
                                            <p:cond delay="0"/>
                                          </p:stCondLst>
                                        </p:cTn>
                                        <p:tgtEl>
                                          <p:spTgt spid="58"/>
                                        </p:tgtEl>
                                        <p:attrNameLst>
                                          <p:attrName>style.visibility</p:attrName>
                                        </p:attrNameLst>
                                      </p:cBhvr>
                                      <p:to>
                                        <p:strVal val="visible"/>
                                      </p:to>
                                    </p:set>
                                    <p:animEffect transition="in" filter="barn(inHorizontal)">
                                      <p:cBhvr>
                                        <p:cTn id="10" dur="500"/>
                                        <p:tgtEl>
                                          <p:spTgt spid="58"/>
                                        </p:tgtEl>
                                      </p:cBhvr>
                                    </p:animEffect>
                                  </p:childTnLst>
                                </p:cTn>
                              </p:par>
                              <p:par>
                                <p:cTn id="11" presetID="22" presetClass="entr" presetSubtype="4" fill="hold" grpId="0" nodeType="withEffect">
                                  <p:stCondLst>
                                    <p:cond delay="75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250"/>
                                        <p:tgtEl>
                                          <p:spTgt spid="57"/>
                                        </p:tgtEl>
                                      </p:cBhvr>
                                    </p:animEffect>
                                  </p:childTnLst>
                                </p:cTn>
                              </p:par>
                              <p:par>
                                <p:cTn id="14" presetID="22" presetClass="entr" presetSubtype="2" fill="hold" grpId="0" nodeType="withEffect">
                                  <p:stCondLst>
                                    <p:cond delay="250"/>
                                  </p:stCondLst>
                                  <p:childTnLst>
                                    <p:set>
                                      <p:cBhvr>
                                        <p:cTn id="15" dur="1" fill="hold">
                                          <p:stCondLst>
                                            <p:cond delay="0"/>
                                          </p:stCondLst>
                                        </p:cTn>
                                        <p:tgtEl>
                                          <p:spTgt spid="23"/>
                                        </p:tgtEl>
                                        <p:attrNameLst>
                                          <p:attrName>style.visibility</p:attrName>
                                        </p:attrNameLst>
                                      </p:cBhvr>
                                      <p:to>
                                        <p:strVal val="visible"/>
                                      </p:to>
                                    </p:set>
                                    <p:animEffect transition="in" filter="wipe(right)">
                                      <p:cBhvr>
                                        <p:cTn id="16" dur="300"/>
                                        <p:tgtEl>
                                          <p:spTgt spid="23"/>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22"/>
                                        </p:tgtEl>
                                        <p:attrNameLst>
                                          <p:attrName>style.visibility</p:attrName>
                                        </p:attrNameLst>
                                      </p:cBhvr>
                                      <p:to>
                                        <p:strVal val="visible"/>
                                      </p:to>
                                    </p:set>
                                    <p:animEffect transition="in" filter="wipe(right)">
                                      <p:cBhvr>
                                        <p:cTn id="19" dur="750"/>
                                        <p:tgtEl>
                                          <p:spTgt spid="22"/>
                                        </p:tgtEl>
                                      </p:cBhvr>
                                    </p:animEffect>
                                  </p:childTnLst>
                                </p:cTn>
                              </p:par>
                              <p:par>
                                <p:cTn id="20" presetID="22" presetClass="entr" presetSubtype="2" fill="hold" grpId="0" nodeType="withEffect">
                                  <p:stCondLst>
                                    <p:cond delay="550"/>
                                  </p:stCondLst>
                                  <p:childTnLst>
                                    <p:set>
                                      <p:cBhvr>
                                        <p:cTn id="21" dur="1" fill="hold">
                                          <p:stCondLst>
                                            <p:cond delay="0"/>
                                          </p:stCondLst>
                                        </p:cTn>
                                        <p:tgtEl>
                                          <p:spTgt spid="21"/>
                                        </p:tgtEl>
                                        <p:attrNameLst>
                                          <p:attrName>style.visibility</p:attrName>
                                        </p:attrNameLst>
                                      </p:cBhvr>
                                      <p:to>
                                        <p:strVal val="visible"/>
                                      </p:to>
                                    </p:set>
                                    <p:animEffect transition="in" filter="wipe(right)">
                                      <p:cBhvr>
                                        <p:cTn id="22" dur="350"/>
                                        <p:tgtEl>
                                          <p:spTgt spid="21"/>
                                        </p:tgtEl>
                                      </p:cBhvr>
                                    </p:animEffect>
                                  </p:childTnLst>
                                </p:cTn>
                              </p:par>
                            </p:childTnLst>
                          </p:cTn>
                        </p:par>
                        <p:par>
                          <p:cTn id="23" fill="hold">
                            <p:stCondLst>
                              <p:cond delay="1000"/>
                            </p:stCondLst>
                            <p:childTnLst>
                              <p:par>
                                <p:cTn id="24" presetID="16" presetClass="entr" presetSubtype="21" fill="hold" nodeType="afterEffect">
                                  <p:stCondLst>
                                    <p:cond delay="25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600"/>
                                        <p:tgtEl>
                                          <p:spTgt spid="7"/>
                                        </p:tgtEl>
                                      </p:cBhvr>
                                    </p:animEffect>
                                  </p:childTnLst>
                                </p:cTn>
                              </p:par>
                              <p:par>
                                <p:cTn id="27" presetID="16" presetClass="entr" presetSubtype="21" fill="hold" grpId="0" nodeType="withEffect">
                                  <p:stCondLst>
                                    <p:cond delay="450"/>
                                  </p:stCondLst>
                                  <p:childTnLst>
                                    <p:set>
                                      <p:cBhvr>
                                        <p:cTn id="28" dur="1" fill="hold">
                                          <p:stCondLst>
                                            <p:cond delay="0"/>
                                          </p:stCondLst>
                                        </p:cTn>
                                        <p:tgtEl>
                                          <p:spTgt spid="64"/>
                                        </p:tgtEl>
                                        <p:attrNameLst>
                                          <p:attrName>style.visibility</p:attrName>
                                        </p:attrNameLst>
                                      </p:cBhvr>
                                      <p:to>
                                        <p:strVal val="visible"/>
                                      </p:to>
                                    </p:set>
                                    <p:animEffect transition="in" filter="barn(inVertical)">
                                      <p:cBhvr>
                                        <p:cTn id="29" dur="500"/>
                                        <p:tgtEl>
                                          <p:spTgt spid="64"/>
                                        </p:tgtEl>
                                      </p:cBhvr>
                                    </p:animEffect>
                                  </p:childTnLst>
                                </p:cTn>
                              </p:par>
                              <p:par>
                                <p:cTn id="30" presetID="16" presetClass="entr" presetSubtype="21" fill="hold" grpId="0" nodeType="withEffect">
                                  <p:stCondLst>
                                    <p:cond delay="450"/>
                                  </p:stCondLst>
                                  <p:childTnLst>
                                    <p:set>
                                      <p:cBhvr>
                                        <p:cTn id="31" dur="1" fill="hold">
                                          <p:stCondLst>
                                            <p:cond delay="0"/>
                                          </p:stCondLst>
                                        </p:cTn>
                                        <p:tgtEl>
                                          <p:spTgt spid="63"/>
                                        </p:tgtEl>
                                        <p:attrNameLst>
                                          <p:attrName>style.visibility</p:attrName>
                                        </p:attrNameLst>
                                      </p:cBhvr>
                                      <p:to>
                                        <p:strVal val="visible"/>
                                      </p:to>
                                    </p:set>
                                    <p:animEffect transition="in" filter="barn(inVertical)">
                                      <p:cBhvr>
                                        <p:cTn id="32" dur="500"/>
                                        <p:tgtEl>
                                          <p:spTgt spid="63"/>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300"/>
                                        <p:tgtEl>
                                          <p:spTgt spid="15"/>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750"/>
                                        <p:tgtEl>
                                          <p:spTgt spid="14"/>
                                        </p:tgtEl>
                                      </p:cBhvr>
                                    </p:animEffect>
                                  </p:childTnLst>
                                </p:cTn>
                              </p:par>
                              <p:par>
                                <p:cTn id="39" presetID="22" presetClass="entr" presetSubtype="8" fill="hold" grpId="0" nodeType="withEffect">
                                  <p:stCondLst>
                                    <p:cond delay="55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350"/>
                                        <p:tgtEl>
                                          <p:spTgt spid="13"/>
                                        </p:tgtEl>
                                      </p:cBhvr>
                                    </p:animEffect>
                                  </p:childTnLst>
                                </p:cTn>
                              </p:par>
                            </p:childTnLst>
                          </p:cTn>
                        </p:par>
                        <p:par>
                          <p:cTn id="42" fill="hold">
                            <p:stCondLst>
                              <p:cond delay="2000"/>
                            </p:stCondLst>
                            <p:childTnLst>
                              <p:par>
                                <p:cTn id="43" presetID="16" presetClass="entr" presetSubtype="26" fill="hold" nodeType="afterEffect">
                                  <p:stCondLst>
                                    <p:cond delay="250"/>
                                  </p:stCondLst>
                                  <p:childTnLst>
                                    <p:set>
                                      <p:cBhvr>
                                        <p:cTn id="44" dur="1" fill="hold">
                                          <p:stCondLst>
                                            <p:cond delay="0"/>
                                          </p:stCondLst>
                                        </p:cTn>
                                        <p:tgtEl>
                                          <p:spTgt spid="24"/>
                                        </p:tgtEl>
                                        <p:attrNameLst>
                                          <p:attrName>style.visibility</p:attrName>
                                        </p:attrNameLst>
                                      </p:cBhvr>
                                      <p:to>
                                        <p:strVal val="visible"/>
                                      </p:to>
                                    </p:set>
                                    <p:animEffect transition="in" filter="barn(inHorizontal)">
                                      <p:cBhvr>
                                        <p:cTn id="45" dur="600"/>
                                        <p:tgtEl>
                                          <p:spTgt spid="24"/>
                                        </p:tgtEl>
                                      </p:cBhvr>
                                    </p:animEffect>
                                  </p:childTnLst>
                                </p:cTn>
                              </p:par>
                              <p:par>
                                <p:cTn id="46" presetID="16" presetClass="entr" presetSubtype="26" fill="hold" grpId="0" nodeType="withEffect">
                                  <p:stCondLst>
                                    <p:cond delay="450"/>
                                  </p:stCondLst>
                                  <p:childTnLst>
                                    <p:set>
                                      <p:cBhvr>
                                        <p:cTn id="47" dur="1" fill="hold">
                                          <p:stCondLst>
                                            <p:cond delay="0"/>
                                          </p:stCondLst>
                                        </p:cTn>
                                        <p:tgtEl>
                                          <p:spTgt spid="60"/>
                                        </p:tgtEl>
                                        <p:attrNameLst>
                                          <p:attrName>style.visibility</p:attrName>
                                        </p:attrNameLst>
                                      </p:cBhvr>
                                      <p:to>
                                        <p:strVal val="visible"/>
                                      </p:to>
                                    </p:set>
                                    <p:animEffect transition="in" filter="barn(inHorizontal)">
                                      <p:cBhvr>
                                        <p:cTn id="48" dur="500"/>
                                        <p:tgtEl>
                                          <p:spTgt spid="60"/>
                                        </p:tgtEl>
                                      </p:cBhvr>
                                    </p:animEffect>
                                  </p:childTnLst>
                                </p:cTn>
                              </p:par>
                              <p:par>
                                <p:cTn id="49" presetID="22" presetClass="entr" presetSubtype="4" fill="hold" grpId="0" nodeType="withEffect">
                                  <p:stCondLst>
                                    <p:cond delay="750"/>
                                  </p:stCondLst>
                                  <p:childTnLst>
                                    <p:set>
                                      <p:cBhvr>
                                        <p:cTn id="50" dur="1" fill="hold">
                                          <p:stCondLst>
                                            <p:cond delay="0"/>
                                          </p:stCondLst>
                                        </p:cTn>
                                        <p:tgtEl>
                                          <p:spTgt spid="59"/>
                                        </p:tgtEl>
                                        <p:attrNameLst>
                                          <p:attrName>style.visibility</p:attrName>
                                        </p:attrNameLst>
                                      </p:cBhvr>
                                      <p:to>
                                        <p:strVal val="visible"/>
                                      </p:to>
                                    </p:set>
                                    <p:animEffect transition="in" filter="wipe(down)">
                                      <p:cBhvr>
                                        <p:cTn id="51" dur="250"/>
                                        <p:tgtEl>
                                          <p:spTgt spid="59"/>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300"/>
                                        <p:tgtEl>
                                          <p:spTgt spid="10"/>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750"/>
                                        <p:tgtEl>
                                          <p:spTgt spid="9"/>
                                        </p:tgtEl>
                                      </p:cBhvr>
                                    </p:animEffect>
                                  </p:childTnLst>
                                </p:cTn>
                              </p:par>
                              <p:par>
                                <p:cTn id="58" presetID="22" presetClass="entr" presetSubtype="8" fill="hold" grpId="0" nodeType="withEffect">
                                  <p:stCondLst>
                                    <p:cond delay="55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350"/>
                                        <p:tgtEl>
                                          <p:spTgt spid="8"/>
                                        </p:tgtEl>
                                      </p:cBhvr>
                                    </p:animEffect>
                                  </p:childTnLst>
                                </p:cTn>
                              </p:par>
                            </p:childTnLst>
                          </p:cTn>
                        </p:par>
                        <p:par>
                          <p:cTn id="61" fill="hold">
                            <p:stCondLst>
                              <p:cond delay="3000"/>
                            </p:stCondLst>
                            <p:childTnLst>
                              <p:par>
                                <p:cTn id="62" presetID="16" presetClass="entr" presetSubtype="21" fill="hold" nodeType="afterEffect">
                                  <p:stCondLst>
                                    <p:cond delay="250"/>
                                  </p:stCondLst>
                                  <p:childTnLst>
                                    <p:set>
                                      <p:cBhvr>
                                        <p:cTn id="63" dur="1" fill="hold">
                                          <p:stCondLst>
                                            <p:cond delay="0"/>
                                          </p:stCondLst>
                                        </p:cTn>
                                        <p:tgtEl>
                                          <p:spTgt spid="50"/>
                                        </p:tgtEl>
                                        <p:attrNameLst>
                                          <p:attrName>style.visibility</p:attrName>
                                        </p:attrNameLst>
                                      </p:cBhvr>
                                      <p:to>
                                        <p:strVal val="visible"/>
                                      </p:to>
                                    </p:set>
                                    <p:animEffect transition="in" filter="barn(inVertical)">
                                      <p:cBhvr>
                                        <p:cTn id="64" dur="600"/>
                                        <p:tgtEl>
                                          <p:spTgt spid="50"/>
                                        </p:tgtEl>
                                      </p:cBhvr>
                                    </p:animEffect>
                                  </p:childTnLst>
                                </p:cTn>
                              </p:par>
                              <p:par>
                                <p:cTn id="65" presetID="16" presetClass="entr" presetSubtype="21" fill="hold" grpId="0" nodeType="withEffect">
                                  <p:stCondLst>
                                    <p:cond delay="450"/>
                                  </p:stCondLst>
                                  <p:childTnLst>
                                    <p:set>
                                      <p:cBhvr>
                                        <p:cTn id="66" dur="1" fill="hold">
                                          <p:stCondLst>
                                            <p:cond delay="0"/>
                                          </p:stCondLst>
                                        </p:cTn>
                                        <p:tgtEl>
                                          <p:spTgt spid="66"/>
                                        </p:tgtEl>
                                        <p:attrNameLst>
                                          <p:attrName>style.visibility</p:attrName>
                                        </p:attrNameLst>
                                      </p:cBhvr>
                                      <p:to>
                                        <p:strVal val="visible"/>
                                      </p:to>
                                    </p:set>
                                    <p:animEffect transition="in" filter="barn(inVertical)">
                                      <p:cBhvr>
                                        <p:cTn id="67" dur="500"/>
                                        <p:tgtEl>
                                          <p:spTgt spid="66"/>
                                        </p:tgtEl>
                                      </p:cBhvr>
                                    </p:animEffect>
                                  </p:childTnLst>
                                </p:cTn>
                              </p:par>
                              <p:par>
                                <p:cTn id="68" presetID="16" presetClass="entr" presetSubtype="21" fill="hold" grpId="0" nodeType="withEffect">
                                  <p:stCondLst>
                                    <p:cond delay="450"/>
                                  </p:stCondLst>
                                  <p:childTnLst>
                                    <p:set>
                                      <p:cBhvr>
                                        <p:cTn id="69" dur="1" fill="hold">
                                          <p:stCondLst>
                                            <p:cond delay="0"/>
                                          </p:stCondLst>
                                        </p:cTn>
                                        <p:tgtEl>
                                          <p:spTgt spid="65"/>
                                        </p:tgtEl>
                                        <p:attrNameLst>
                                          <p:attrName>style.visibility</p:attrName>
                                        </p:attrNameLst>
                                      </p:cBhvr>
                                      <p:to>
                                        <p:strVal val="visible"/>
                                      </p:to>
                                    </p:set>
                                    <p:animEffect transition="in" filter="barn(inVertical)">
                                      <p:cBhvr>
                                        <p:cTn id="70" dur="500"/>
                                        <p:tgtEl>
                                          <p:spTgt spid="65"/>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19"/>
                                        </p:tgtEl>
                                        <p:attrNameLst>
                                          <p:attrName>style.visibility</p:attrName>
                                        </p:attrNameLst>
                                      </p:cBhvr>
                                      <p:to>
                                        <p:strVal val="visible"/>
                                      </p:to>
                                    </p:set>
                                    <p:animEffect transition="in" filter="wipe(right)">
                                      <p:cBhvr>
                                        <p:cTn id="73" dur="300"/>
                                        <p:tgtEl>
                                          <p:spTgt spid="19"/>
                                        </p:tgtEl>
                                      </p:cBhvr>
                                    </p:animEffect>
                                  </p:childTnLst>
                                </p:cTn>
                              </p:par>
                              <p:par>
                                <p:cTn id="74" presetID="22" presetClass="entr" presetSubtype="2" fill="hold" grpId="0" nodeType="withEffect">
                                  <p:stCondLst>
                                    <p:cond delay="250"/>
                                  </p:stCondLst>
                                  <p:childTnLst>
                                    <p:set>
                                      <p:cBhvr>
                                        <p:cTn id="75" dur="1" fill="hold">
                                          <p:stCondLst>
                                            <p:cond delay="0"/>
                                          </p:stCondLst>
                                        </p:cTn>
                                        <p:tgtEl>
                                          <p:spTgt spid="18"/>
                                        </p:tgtEl>
                                        <p:attrNameLst>
                                          <p:attrName>style.visibility</p:attrName>
                                        </p:attrNameLst>
                                      </p:cBhvr>
                                      <p:to>
                                        <p:strVal val="visible"/>
                                      </p:to>
                                    </p:set>
                                    <p:animEffect transition="in" filter="wipe(right)">
                                      <p:cBhvr>
                                        <p:cTn id="76" dur="750"/>
                                        <p:tgtEl>
                                          <p:spTgt spid="18"/>
                                        </p:tgtEl>
                                      </p:cBhvr>
                                    </p:animEffect>
                                  </p:childTnLst>
                                </p:cTn>
                              </p:par>
                              <p:par>
                                <p:cTn id="77" presetID="22" presetClass="entr" presetSubtype="2" fill="hold" grpId="0" nodeType="withEffect">
                                  <p:stCondLst>
                                    <p:cond delay="550"/>
                                  </p:stCondLst>
                                  <p:childTnLst>
                                    <p:set>
                                      <p:cBhvr>
                                        <p:cTn id="78" dur="1" fill="hold">
                                          <p:stCondLst>
                                            <p:cond delay="0"/>
                                          </p:stCondLst>
                                        </p:cTn>
                                        <p:tgtEl>
                                          <p:spTgt spid="17"/>
                                        </p:tgtEl>
                                        <p:attrNameLst>
                                          <p:attrName>style.visibility</p:attrName>
                                        </p:attrNameLst>
                                      </p:cBhvr>
                                      <p:to>
                                        <p:strVal val="visible"/>
                                      </p:to>
                                    </p:set>
                                    <p:animEffect transition="in" filter="wipe(right)">
                                      <p:cBhvr>
                                        <p:cTn id="79" dur="3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4" grpId="0"/>
      <p:bldP spid="15" grpId="0"/>
      <p:bldP spid="17" grpId="0"/>
      <p:bldP spid="18" grpId="0"/>
      <p:bldP spid="19" grpId="0"/>
      <p:bldP spid="21" grpId="0"/>
      <p:bldP spid="22" grpId="0"/>
      <p:bldP spid="23" grpId="0"/>
      <p:bldP spid="57" grpId="0"/>
      <p:bldP spid="58" grpId="0"/>
      <p:bldP spid="59" grpId="0"/>
      <p:bldP spid="60" grpId="0"/>
      <p:bldP spid="63" grpId="0"/>
      <p:bldP spid="64" grpId="0"/>
      <p:bldP spid="65" grpId="0"/>
      <p:bldP spid="6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1367765" y="4687733"/>
            <a:ext cx="1123074" cy="615495"/>
          </a:xfrm>
          <a:prstGeom prst="rect">
            <a:avLst/>
          </a:prstGeom>
          <a:noFill/>
        </p:spPr>
        <p:txBody>
          <a:bodyPr wrap="square" lIns="91382" tIns="45691" rIns="91382" bIns="45691"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700" dirty="0">
                <a:solidFill>
                  <a:schemeClr val="tx1">
                    <a:lumMod val="50000"/>
                    <a:lumOff val="50000"/>
                  </a:schemeClr>
                </a:solidFill>
              </a:rPr>
              <a:t>点击添加</a:t>
            </a:r>
            <a:endParaRPr lang="en-US" altLang="zh-CN" sz="1700" dirty="0">
              <a:solidFill>
                <a:schemeClr val="tx1">
                  <a:lumMod val="50000"/>
                  <a:lumOff val="50000"/>
                </a:schemeClr>
              </a:solidFill>
            </a:endParaRPr>
          </a:p>
          <a:p>
            <a:r>
              <a:rPr lang="zh-CN" altLang="en-US" sz="1700" dirty="0">
                <a:solidFill>
                  <a:schemeClr val="tx1">
                    <a:lumMod val="50000"/>
                    <a:lumOff val="50000"/>
                  </a:schemeClr>
                </a:solidFill>
              </a:rPr>
              <a:t>文字</a:t>
            </a:r>
          </a:p>
        </p:txBody>
      </p:sp>
      <p:sp>
        <p:nvSpPr>
          <p:cNvPr id="26" name="TextBox 25"/>
          <p:cNvSpPr txBox="1"/>
          <p:nvPr/>
        </p:nvSpPr>
        <p:spPr>
          <a:xfrm>
            <a:off x="2831297" y="3208124"/>
            <a:ext cx="1591020" cy="877105"/>
          </a:xfrm>
          <a:prstGeom prst="rect">
            <a:avLst/>
          </a:prstGeom>
          <a:noFill/>
        </p:spPr>
        <p:txBody>
          <a:bodyPr wrap="square" lIns="91382" tIns="45691" rIns="91382" bIns="45691" rtlCol="0" anchor="ctr">
            <a:spAutoFit/>
          </a:bodyPr>
          <a:lstStyle/>
          <a:p>
            <a:pPr algn="ctr"/>
            <a:r>
              <a:rPr lang="zh-CN" altLang="en-US" sz="1700" dirty="0">
                <a:solidFill>
                  <a:schemeClr val="tx1">
                    <a:lumMod val="50000"/>
                    <a:lumOff val="50000"/>
                  </a:schemeClr>
                </a:solidFill>
                <a:latin typeface="微软雅黑" pitchFamily="34" charset="-122"/>
                <a:ea typeface="微软雅黑" pitchFamily="34" charset="-122"/>
              </a:rPr>
              <a:t>点击添加</a:t>
            </a:r>
            <a:endParaRPr lang="en-US" altLang="zh-CN" sz="1700" dirty="0">
              <a:solidFill>
                <a:schemeClr val="tx1">
                  <a:lumMod val="50000"/>
                  <a:lumOff val="50000"/>
                </a:schemeClr>
              </a:solidFill>
              <a:latin typeface="微软雅黑" pitchFamily="34" charset="-122"/>
              <a:ea typeface="微软雅黑" pitchFamily="34" charset="-122"/>
            </a:endParaRPr>
          </a:p>
          <a:p>
            <a:pPr algn="ctr"/>
            <a:r>
              <a:rPr lang="zh-CN" altLang="en-US" sz="1700" dirty="0">
                <a:solidFill>
                  <a:schemeClr val="tx1">
                    <a:lumMod val="50000"/>
                    <a:lumOff val="50000"/>
                  </a:schemeClr>
                </a:solidFill>
                <a:latin typeface="微软雅黑" pitchFamily="34" charset="-122"/>
                <a:ea typeface="微软雅黑" pitchFamily="34" charset="-122"/>
              </a:rPr>
              <a:t>文字点击添加</a:t>
            </a:r>
            <a:endParaRPr lang="en-US" altLang="zh-CN" sz="1700" dirty="0">
              <a:solidFill>
                <a:schemeClr val="tx1">
                  <a:lumMod val="50000"/>
                  <a:lumOff val="50000"/>
                </a:schemeClr>
              </a:solidFill>
              <a:latin typeface="微软雅黑" pitchFamily="34" charset="-122"/>
              <a:ea typeface="微软雅黑" pitchFamily="34" charset="-122"/>
            </a:endParaRPr>
          </a:p>
          <a:p>
            <a:pPr algn="ctr"/>
            <a:r>
              <a:rPr lang="zh-CN" altLang="en-US" sz="1700" dirty="0">
                <a:solidFill>
                  <a:schemeClr val="tx1">
                    <a:lumMod val="50000"/>
                    <a:lumOff val="50000"/>
                  </a:schemeClr>
                </a:solidFill>
                <a:latin typeface="微软雅黑" pitchFamily="34" charset="-122"/>
                <a:ea typeface="微软雅黑" pitchFamily="34" charset="-122"/>
              </a:rPr>
              <a:t>文字</a:t>
            </a:r>
          </a:p>
        </p:txBody>
      </p:sp>
      <p:sp>
        <p:nvSpPr>
          <p:cNvPr id="27" name="TextBox 26"/>
          <p:cNvSpPr txBox="1"/>
          <p:nvPr/>
        </p:nvSpPr>
        <p:spPr>
          <a:xfrm>
            <a:off x="4809925" y="4453899"/>
            <a:ext cx="1123074" cy="615495"/>
          </a:xfrm>
          <a:prstGeom prst="rect">
            <a:avLst/>
          </a:prstGeom>
          <a:noFill/>
        </p:spPr>
        <p:txBody>
          <a:bodyPr wrap="square" lIns="91382" tIns="45691" rIns="91382" bIns="45691"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700" dirty="0">
                <a:solidFill>
                  <a:schemeClr val="tx1">
                    <a:lumMod val="50000"/>
                    <a:lumOff val="50000"/>
                  </a:schemeClr>
                </a:solidFill>
              </a:rPr>
              <a:t>点击添加</a:t>
            </a:r>
            <a:endParaRPr lang="en-US" altLang="zh-CN" sz="1700" dirty="0">
              <a:solidFill>
                <a:schemeClr val="tx1">
                  <a:lumMod val="50000"/>
                  <a:lumOff val="50000"/>
                </a:schemeClr>
              </a:solidFill>
            </a:endParaRPr>
          </a:p>
          <a:p>
            <a:r>
              <a:rPr lang="zh-CN" altLang="en-US" sz="1700" dirty="0">
                <a:solidFill>
                  <a:schemeClr val="tx1">
                    <a:lumMod val="50000"/>
                    <a:lumOff val="50000"/>
                  </a:schemeClr>
                </a:solidFill>
              </a:rPr>
              <a:t>文字</a:t>
            </a:r>
          </a:p>
        </p:txBody>
      </p:sp>
      <p:sp>
        <p:nvSpPr>
          <p:cNvPr id="37" name="TextBox 36"/>
          <p:cNvSpPr txBox="1"/>
          <p:nvPr/>
        </p:nvSpPr>
        <p:spPr>
          <a:xfrm>
            <a:off x="6251758" y="3372662"/>
            <a:ext cx="1591020" cy="615495"/>
          </a:xfrm>
          <a:prstGeom prst="rect">
            <a:avLst/>
          </a:prstGeom>
          <a:noFill/>
        </p:spPr>
        <p:txBody>
          <a:bodyPr wrap="square" lIns="91382" tIns="45691" rIns="91382" bIns="45691" rtlCol="0" anchor="ctr">
            <a:spAutoFit/>
          </a:bodyPr>
          <a:lstStyle/>
          <a:p>
            <a:pPr algn="ctr"/>
            <a:r>
              <a:rPr lang="zh-CN" altLang="en-US" sz="1700" dirty="0">
                <a:solidFill>
                  <a:schemeClr val="tx1">
                    <a:lumMod val="50000"/>
                    <a:lumOff val="50000"/>
                  </a:schemeClr>
                </a:solidFill>
                <a:latin typeface="微软雅黑" pitchFamily="34" charset="-122"/>
                <a:ea typeface="微软雅黑" pitchFamily="34" charset="-122"/>
              </a:rPr>
              <a:t>点击添加</a:t>
            </a:r>
            <a:endParaRPr lang="en-US" altLang="zh-CN" sz="1700" dirty="0">
              <a:solidFill>
                <a:schemeClr val="tx1">
                  <a:lumMod val="50000"/>
                  <a:lumOff val="50000"/>
                </a:schemeClr>
              </a:solidFill>
              <a:latin typeface="微软雅黑" pitchFamily="34" charset="-122"/>
              <a:ea typeface="微软雅黑" pitchFamily="34" charset="-122"/>
            </a:endParaRPr>
          </a:p>
          <a:p>
            <a:pPr algn="ctr"/>
            <a:r>
              <a:rPr lang="zh-CN" altLang="en-US" sz="1700" dirty="0">
                <a:solidFill>
                  <a:schemeClr val="tx1">
                    <a:lumMod val="50000"/>
                    <a:lumOff val="50000"/>
                  </a:schemeClr>
                </a:solidFill>
                <a:latin typeface="微软雅黑" pitchFamily="34" charset="-122"/>
                <a:ea typeface="微软雅黑" pitchFamily="34" charset="-122"/>
              </a:rPr>
              <a:t>文字点击</a:t>
            </a:r>
          </a:p>
        </p:txBody>
      </p:sp>
      <p:sp>
        <p:nvSpPr>
          <p:cNvPr id="38" name="矩形 37"/>
          <p:cNvSpPr/>
          <p:nvPr/>
        </p:nvSpPr>
        <p:spPr>
          <a:xfrm>
            <a:off x="8604517" y="2444676"/>
            <a:ext cx="2590601" cy="3507841"/>
          </a:xfrm>
          <a:prstGeom prst="rect">
            <a:avLst/>
          </a:prstGeom>
        </p:spPr>
        <p:txBody>
          <a:bodyPr wrap="square" lIns="91382" tIns="45691" rIns="91382" bIns="45691">
            <a:spAutoFit/>
          </a:bodyPr>
          <a:lstStyle/>
          <a:p>
            <a:pPr>
              <a:lnSpc>
                <a:spcPct val="150000"/>
              </a:lnSpc>
            </a:pPr>
            <a:r>
              <a:rPr lang="zh-CN" altLang="en-US" sz="2000" b="1" dirty="0">
                <a:solidFill>
                  <a:schemeClr val="tx1">
                    <a:lumMod val="50000"/>
                    <a:lumOff val="50000"/>
                  </a:schemeClr>
                </a:solidFill>
                <a:latin typeface="微软雅黑" pitchFamily="34" charset="-122"/>
                <a:ea typeface="微软雅黑" pitchFamily="34" charset="-122"/>
              </a:rPr>
              <a:t>点击添加小标题</a:t>
            </a:r>
            <a:endParaRPr lang="en-US" altLang="zh-CN" sz="2000" b="1" dirty="0">
              <a:solidFill>
                <a:schemeClr val="tx1">
                  <a:lumMod val="50000"/>
                  <a:lumOff val="50000"/>
                </a:schemeClr>
              </a:solidFill>
              <a:latin typeface="微软雅黑" pitchFamily="34" charset="-122"/>
              <a:ea typeface="微软雅黑" pitchFamily="34" charset="-122"/>
            </a:endParaRPr>
          </a:p>
          <a:p>
            <a:pPr>
              <a:lnSpc>
                <a:spcPct val="15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50000"/>
                  <a:lumOff val="50000"/>
                </a:schemeClr>
              </a:solidFill>
              <a:latin typeface="微软雅黑" pitchFamily="34" charset="-122"/>
              <a:ea typeface="微软雅黑" pitchFamily="34" charset="-122"/>
            </a:endParaRPr>
          </a:p>
          <a:p>
            <a:pPr>
              <a:lnSpc>
                <a:spcPct val="15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43" name="Freeform 4"/>
          <p:cNvSpPr>
            <a:spLocks/>
          </p:cNvSpPr>
          <p:nvPr/>
        </p:nvSpPr>
        <p:spPr bwMode="auto">
          <a:xfrm>
            <a:off x="2451142" y="2493049"/>
            <a:ext cx="2328770" cy="232983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outerShdw blurRad="127000" dist="38100" dir="8100000" algn="tr" rotWithShape="0">
              <a:prstClr val="black">
                <a:alpha val="40000"/>
              </a:prstClr>
            </a:outerShdw>
          </a:effectLst>
          <a:extLst/>
        </p:spPr>
        <p:txBody>
          <a:bodyPr lIns="0" tIns="45691" rIns="0" bIns="45691" anchor="ctr"/>
          <a:lstStyle/>
          <a:p>
            <a:pPr algn="ctr" defTabSz="913821" fontAlgn="base">
              <a:lnSpc>
                <a:spcPct val="120000"/>
              </a:lnSpc>
              <a:spcBef>
                <a:spcPts val="600"/>
              </a:spcBef>
              <a:spcAft>
                <a:spcPts val="600"/>
              </a:spcAft>
              <a:defRPr/>
            </a:pPr>
            <a:endParaRPr lang="en-US" sz="2800" kern="0" dirty="0">
              <a:solidFill>
                <a:schemeClr val="tx1">
                  <a:lumMod val="50000"/>
                  <a:lumOff val="50000"/>
                </a:schemeClr>
              </a:solidFill>
              <a:latin typeface="微软雅黑" pitchFamily="34" charset="-122"/>
              <a:ea typeface="微软雅黑" pitchFamily="34" charset="-122"/>
            </a:endParaRPr>
          </a:p>
        </p:txBody>
      </p:sp>
      <p:sp>
        <p:nvSpPr>
          <p:cNvPr id="44" name="Freeform 6"/>
          <p:cNvSpPr>
            <a:spLocks/>
          </p:cNvSpPr>
          <p:nvPr/>
        </p:nvSpPr>
        <p:spPr bwMode="auto">
          <a:xfrm>
            <a:off x="4439830" y="3762904"/>
            <a:ext cx="1840699" cy="184154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outerShdw blurRad="127000" dist="38100" dir="8100000" algn="tr" rotWithShape="0">
              <a:prstClr val="black">
                <a:alpha val="40000"/>
              </a:prstClr>
            </a:outerShdw>
          </a:effectLst>
          <a:extLst/>
        </p:spPr>
        <p:txBody>
          <a:bodyPr lIns="0" tIns="45691" rIns="0" bIns="45691" anchor="ctr"/>
          <a:lstStyle/>
          <a:p>
            <a:pPr algn="ctr" defTabSz="913821" fontAlgn="base">
              <a:lnSpc>
                <a:spcPct val="120000"/>
              </a:lnSpc>
              <a:spcBef>
                <a:spcPts val="600"/>
              </a:spcBef>
              <a:spcAft>
                <a:spcPts val="600"/>
              </a:spcAft>
              <a:defRPr/>
            </a:pPr>
            <a:endParaRPr lang="en-US" sz="2800" kern="0" dirty="0">
              <a:solidFill>
                <a:schemeClr val="tx1">
                  <a:lumMod val="50000"/>
                  <a:lumOff val="50000"/>
                </a:schemeClr>
              </a:solidFill>
              <a:latin typeface="微软雅黑" pitchFamily="34" charset="-122"/>
              <a:ea typeface="微软雅黑" pitchFamily="34" charset="-122"/>
            </a:endParaRPr>
          </a:p>
        </p:txBody>
      </p:sp>
      <p:sp>
        <p:nvSpPr>
          <p:cNvPr id="45" name="Freeform 8"/>
          <p:cNvSpPr>
            <a:spLocks/>
          </p:cNvSpPr>
          <p:nvPr/>
        </p:nvSpPr>
        <p:spPr bwMode="auto">
          <a:xfrm>
            <a:off x="914004" y="3940916"/>
            <a:ext cx="2031612" cy="2031333"/>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outerShdw blurRad="127000" dist="38100" dir="8100000" algn="tr" rotWithShape="0">
              <a:prstClr val="black">
                <a:alpha val="40000"/>
              </a:prstClr>
            </a:outerShdw>
          </a:effectLst>
          <a:extLst/>
        </p:spPr>
        <p:txBody>
          <a:bodyPr lIns="0" tIns="45691" rIns="0" bIns="45691" anchor="ctr"/>
          <a:lstStyle/>
          <a:p>
            <a:pPr algn="ctr" defTabSz="913821" fontAlgn="base">
              <a:lnSpc>
                <a:spcPct val="120000"/>
              </a:lnSpc>
              <a:spcBef>
                <a:spcPts val="600"/>
              </a:spcBef>
              <a:spcAft>
                <a:spcPts val="600"/>
              </a:spcAft>
              <a:defRPr/>
            </a:pPr>
            <a:endParaRPr lang="en-US" sz="2800" kern="0" dirty="0">
              <a:solidFill>
                <a:schemeClr val="tx1">
                  <a:lumMod val="50000"/>
                  <a:lumOff val="50000"/>
                </a:schemeClr>
              </a:solidFill>
              <a:latin typeface="微软雅黑" pitchFamily="34" charset="-122"/>
              <a:ea typeface="微软雅黑" pitchFamily="34" charset="-122"/>
            </a:endParaRPr>
          </a:p>
        </p:txBody>
      </p:sp>
      <p:sp>
        <p:nvSpPr>
          <p:cNvPr id="46" name="Freeform 6"/>
          <p:cNvSpPr>
            <a:spLocks/>
          </p:cNvSpPr>
          <p:nvPr/>
        </p:nvSpPr>
        <p:spPr bwMode="auto">
          <a:xfrm>
            <a:off x="5924254" y="2566421"/>
            <a:ext cx="2223463" cy="222448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0" cap="flat" cmpd="sng" algn="ctr">
            <a:noFill/>
            <a:prstDash val="solid"/>
          </a:ln>
          <a:effectLst>
            <a:outerShdw blurRad="127000" dist="38100" dir="8100000" algn="tr" rotWithShape="0">
              <a:prstClr val="black">
                <a:alpha val="40000"/>
              </a:prstClr>
            </a:outerShdw>
          </a:effectLst>
          <a:extLst/>
        </p:spPr>
        <p:txBody>
          <a:bodyPr lIns="0" tIns="45691" rIns="0" bIns="45691" anchor="ctr"/>
          <a:lstStyle/>
          <a:p>
            <a:pPr algn="ctr" defTabSz="913821" fontAlgn="base">
              <a:lnSpc>
                <a:spcPct val="120000"/>
              </a:lnSpc>
              <a:spcBef>
                <a:spcPts val="600"/>
              </a:spcBef>
              <a:spcAft>
                <a:spcPts val="600"/>
              </a:spcAft>
            </a:pPr>
            <a:endParaRPr lang="en-US" sz="2800" kern="0" dirty="0">
              <a:solidFill>
                <a:schemeClr val="tx1">
                  <a:lumMod val="50000"/>
                  <a:lumOff val="50000"/>
                </a:schemeClr>
              </a:solidFill>
              <a:latin typeface="微软雅黑" pitchFamily="34" charset="-122"/>
              <a:ea typeface="微软雅黑" pitchFamily="34" charset="-122"/>
            </a:endParaRPr>
          </a:p>
        </p:txBody>
      </p:sp>
      <p:sp>
        <p:nvSpPr>
          <p:cNvPr id="47" name="矩形 46"/>
          <p:cNvSpPr/>
          <p:nvPr/>
        </p:nvSpPr>
        <p:spPr>
          <a:xfrm>
            <a:off x="4152256" y="1508787"/>
            <a:ext cx="3839901" cy="4635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4448736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animBg="1"/>
      <p:bldP spid="43" grpId="1" animBg="1"/>
      <p:bldP spid="44" grpId="0" animBg="1"/>
      <p:bldP spid="44" grpId="1" animBg="1"/>
      <p:bldP spid="45" grpId="0" animBg="1"/>
      <p:bldP spid="45" grpId="1" animBg="1"/>
      <p:bldP spid="46" grpId="0" animBg="1"/>
      <p:bldP spid="46" grpId="1" animBg="1"/>
      <p:bldP spid="4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7000" b="-7000"/>
          </a:stretch>
        </a:blipFill>
        <a:effectLst/>
      </p:bgPr>
    </p:bg>
    <p:spTree>
      <p:nvGrpSpPr>
        <p:cNvPr id="1" name=""/>
        <p:cNvGrpSpPr/>
        <p:nvPr/>
      </p:nvGrpSpPr>
      <p:grpSpPr>
        <a:xfrm>
          <a:off x="0" y="0"/>
          <a:ext cx="0" cy="0"/>
          <a:chOff x="0" y="0"/>
          <a:chExt cx="0" cy="0"/>
        </a:xfrm>
      </p:grpSpPr>
      <p:sp>
        <p:nvSpPr>
          <p:cNvPr id="7" name="TextBox 6"/>
          <p:cNvSpPr txBox="1"/>
          <p:nvPr/>
        </p:nvSpPr>
        <p:spPr>
          <a:xfrm>
            <a:off x="4640954" y="3009726"/>
            <a:ext cx="2954655" cy="923330"/>
          </a:xfrm>
          <a:prstGeom prst="rect">
            <a:avLst/>
          </a:prstGeom>
          <a:noFill/>
        </p:spPr>
        <p:txBody>
          <a:bodyPr wrap="none" rtlCol="0">
            <a:spAutoFit/>
          </a:bodyPr>
          <a:lstStyle/>
          <a:p>
            <a:pPr algn="ctr"/>
            <a:r>
              <a:rPr lang="zh-CN" altLang="en-US" sz="5400" b="1" dirty="0" smtClean="0">
                <a:ln w="12700">
                  <a:noFill/>
                  <a:prstDash val="solid"/>
                </a:ln>
                <a:solidFill>
                  <a:schemeClr val="tx1">
                    <a:lumMod val="75000"/>
                    <a:lumOff val="25000"/>
                  </a:schemeClr>
                </a:solidFill>
                <a:latin typeface="+mj-ea"/>
                <a:ea typeface="+mj-ea"/>
              </a:rPr>
              <a:t>添加标题</a:t>
            </a:r>
            <a:endParaRPr lang="zh-CN" altLang="en-US" sz="5400" b="1" dirty="0">
              <a:ln w="12700">
                <a:noFill/>
                <a:prstDash val="solid"/>
              </a:ln>
              <a:solidFill>
                <a:schemeClr val="tx1">
                  <a:lumMod val="75000"/>
                  <a:lumOff val="25000"/>
                </a:schemeClr>
              </a:solidFill>
              <a:latin typeface="+mj-ea"/>
              <a:ea typeface="+mj-ea"/>
            </a:endParaRPr>
          </a:p>
        </p:txBody>
      </p:sp>
      <p:sp>
        <p:nvSpPr>
          <p:cNvPr id="8" name="矩形 7"/>
          <p:cNvSpPr/>
          <p:nvPr/>
        </p:nvSpPr>
        <p:spPr>
          <a:xfrm>
            <a:off x="4295006" y="3873242"/>
            <a:ext cx="3646550" cy="707886"/>
          </a:xfrm>
          <a:prstGeom prst="rect">
            <a:avLst/>
          </a:prstGeom>
        </p:spPr>
        <p:txBody>
          <a:bodyPr wrap="square">
            <a:spAutoFit/>
          </a:bodyPr>
          <a:lstStyle/>
          <a:p>
            <a:pPr algn="ctr"/>
            <a:r>
              <a:rPr lang="en-US" altLang="zh-CN" sz="1000" dirty="0">
                <a:solidFill>
                  <a:schemeClr val="tx1">
                    <a:lumMod val="75000"/>
                    <a:lumOff val="25000"/>
                  </a:schemeClr>
                </a:solidFill>
                <a:latin typeface="微软雅黑" pitchFamily="34" charset="-122"/>
                <a:ea typeface="微软雅黑" pitchFamily="34" charset="-122"/>
              </a:rPr>
              <a:t>Your content to play here, or through your copy, paste in this box, and select only </a:t>
            </a:r>
            <a:r>
              <a:rPr lang="en-US" altLang="zh-CN" sz="1000" dirty="0" smtClean="0">
                <a:solidFill>
                  <a:schemeClr val="tx1">
                    <a:lumMod val="75000"/>
                    <a:lumOff val="25000"/>
                  </a:schemeClr>
                </a:solidFill>
                <a:latin typeface="微软雅黑" pitchFamily="34" charset="-122"/>
                <a:ea typeface="微软雅黑" pitchFamily="34" charset="-122"/>
              </a:rPr>
              <a:t>the </a:t>
            </a:r>
            <a:r>
              <a:rPr lang="en-US" altLang="zh-CN" sz="1000" dirty="0">
                <a:solidFill>
                  <a:schemeClr val="tx1">
                    <a:lumMod val="75000"/>
                    <a:lumOff val="25000"/>
                  </a:schemeClr>
                </a:solidFill>
                <a:latin typeface="微软雅黑" pitchFamily="34" charset="-122"/>
                <a:ea typeface="微软雅黑" pitchFamily="34" charset="-122"/>
              </a:rPr>
              <a:t>text. Your content to play here, or through your copy, paste in </a:t>
            </a:r>
            <a:r>
              <a:rPr lang="en-US" altLang="zh-CN" sz="1000" dirty="0" smtClean="0">
                <a:solidFill>
                  <a:schemeClr val="tx1">
                    <a:lumMod val="75000"/>
                    <a:lumOff val="25000"/>
                  </a:schemeClr>
                </a:solidFill>
                <a:latin typeface="微软雅黑" pitchFamily="34" charset="-122"/>
                <a:ea typeface="微软雅黑" pitchFamily="34" charset="-122"/>
              </a:rPr>
              <a:t>this </a:t>
            </a:r>
            <a:r>
              <a:rPr lang="en-US" altLang="zh-CN" sz="1000" dirty="0">
                <a:solidFill>
                  <a:schemeClr val="tx1">
                    <a:lumMod val="75000"/>
                    <a:lumOff val="25000"/>
                  </a:schemeClr>
                </a:solidFill>
                <a:latin typeface="微软雅黑" pitchFamily="34" charset="-122"/>
                <a:ea typeface="微软雅黑" pitchFamily="34" charset="-122"/>
              </a:rPr>
              <a:t>box, and select only the text.</a:t>
            </a:r>
          </a:p>
        </p:txBody>
      </p:sp>
      <p:sp>
        <p:nvSpPr>
          <p:cNvPr id="9" name="TextBox 8"/>
          <p:cNvSpPr txBox="1"/>
          <p:nvPr/>
        </p:nvSpPr>
        <p:spPr>
          <a:xfrm>
            <a:off x="5551459" y="2204864"/>
            <a:ext cx="1133644" cy="1015663"/>
          </a:xfrm>
          <a:prstGeom prst="rect">
            <a:avLst/>
          </a:prstGeom>
          <a:noFill/>
        </p:spPr>
        <p:txBody>
          <a:bodyPr wrap="none" rtlCol="0">
            <a:spAutoFit/>
          </a:bodyPr>
          <a:lstStyle/>
          <a:p>
            <a:pPr algn="ctr"/>
            <a:r>
              <a:rPr lang="en-US" altLang="zh-CN" sz="6000" b="1" dirty="0" smtClean="0">
                <a:ln w="12700">
                  <a:noFill/>
                  <a:prstDash val="solid"/>
                </a:ln>
                <a:solidFill>
                  <a:schemeClr val="tx1">
                    <a:lumMod val="75000"/>
                    <a:lumOff val="25000"/>
                  </a:schemeClr>
                </a:solidFill>
                <a:latin typeface="+mj-ea"/>
                <a:ea typeface="+mj-ea"/>
              </a:rPr>
              <a:t>03</a:t>
            </a:r>
            <a:endParaRPr lang="zh-CN" altLang="en-US" sz="6000" b="1" dirty="0">
              <a:ln w="12700">
                <a:noFill/>
                <a:prstDash val="solid"/>
              </a:ln>
              <a:solidFill>
                <a:schemeClr val="tx1">
                  <a:lumMod val="75000"/>
                  <a:lumOff val="25000"/>
                </a:schemeClr>
              </a:solidFill>
              <a:latin typeface="+mj-ea"/>
              <a:ea typeface="+mj-ea"/>
            </a:endParaRPr>
          </a:p>
        </p:txBody>
      </p:sp>
    </p:spTree>
    <p:extLst>
      <p:ext uri="{BB962C8B-B14F-4D97-AF65-F5344CB8AC3E}">
        <p14:creationId xmlns:p14="http://schemas.microsoft.com/office/powerpoint/2010/main" val="426194357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fltVal val="0.5"/>
                                          </p:val>
                                        </p:tav>
                                        <p:tav tm="100000">
                                          <p:val>
                                            <p:strVal val="#ppt_x"/>
                                          </p:val>
                                        </p:tav>
                                      </p:tavLst>
                                    </p:anim>
                                    <p:anim calcmode="lin" valueType="num">
                                      <p:cBhvr>
                                        <p:cTn id="17" dur="1000" fill="hold"/>
                                        <p:tgtEl>
                                          <p:spTgt spid="7"/>
                                        </p:tgtEl>
                                        <p:attrNameLst>
                                          <p:attrName>ppt_y</p:attrName>
                                        </p:attrNameLst>
                                      </p:cBhvr>
                                      <p:tavLst>
                                        <p:tav tm="0">
                                          <p:val>
                                            <p:fltVal val="0.5"/>
                                          </p:val>
                                        </p:tav>
                                        <p:tav tm="100000">
                                          <p:val>
                                            <p:strVal val="#ppt_y"/>
                                          </p:val>
                                        </p:tav>
                                      </p:tavLst>
                                    </p:anim>
                                  </p:childTnLst>
                                </p:cTn>
                              </p:par>
                            </p:childTnLst>
                          </p:cTn>
                        </p:par>
                        <p:par>
                          <p:cTn id="18" fill="hold">
                            <p:stCondLst>
                              <p:cond delay="2300"/>
                            </p:stCondLst>
                            <p:childTnLst>
                              <p:par>
                                <p:cTn id="19" presetID="16" presetClass="entr" presetSubtype="37"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outVertical)">
                                      <p:cBhvr>
                                        <p:cTn id="21" dur="1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p:cNvSpPr>
          <p:nvPr/>
        </p:nvSpPr>
        <p:spPr bwMode="auto">
          <a:xfrm>
            <a:off x="988963" y="2137711"/>
            <a:ext cx="3935886" cy="3949510"/>
          </a:xfrm>
          <a:custGeom>
            <a:avLst/>
            <a:gdLst>
              <a:gd name="T0" fmla="*/ 365 w 2340"/>
              <a:gd name="T1" fmla="*/ 542 h 2348"/>
              <a:gd name="T2" fmla="*/ 805 w 2340"/>
              <a:gd name="T3" fmla="*/ 220 h 2348"/>
              <a:gd name="T4" fmla="*/ 1001 w 2340"/>
              <a:gd name="T5" fmla="*/ 167 h 2348"/>
              <a:gd name="T6" fmla="*/ 1122 w 2340"/>
              <a:gd name="T7" fmla="*/ 155 h 2348"/>
              <a:gd name="T8" fmla="*/ 1230 w 2340"/>
              <a:gd name="T9" fmla="*/ 156 h 2348"/>
              <a:gd name="T10" fmla="*/ 1341 w 2340"/>
              <a:gd name="T11" fmla="*/ 169 h 2348"/>
              <a:gd name="T12" fmla="*/ 1513 w 2340"/>
              <a:gd name="T13" fmla="*/ 215 h 2348"/>
              <a:gd name="T14" fmla="*/ 1590 w 2340"/>
              <a:gd name="T15" fmla="*/ 246 h 2348"/>
              <a:gd name="T16" fmla="*/ 1708 w 2340"/>
              <a:gd name="T17" fmla="*/ 310 h 2348"/>
              <a:gd name="T18" fmla="*/ 1818 w 2340"/>
              <a:gd name="T19" fmla="*/ 389 h 2348"/>
              <a:gd name="T20" fmla="*/ 1940 w 2340"/>
              <a:gd name="T21" fmla="*/ 510 h 2348"/>
              <a:gd name="T22" fmla="*/ 2014 w 2340"/>
              <a:gd name="T23" fmla="*/ 608 h 2348"/>
              <a:gd name="T24" fmla="*/ 2076 w 2340"/>
              <a:gd name="T25" fmla="*/ 714 h 2348"/>
              <a:gd name="T26" fmla="*/ 2137 w 2340"/>
              <a:gd name="T27" fmla="*/ 860 h 2348"/>
              <a:gd name="T28" fmla="*/ 2174 w 2340"/>
              <a:gd name="T29" fmla="*/ 1015 h 2348"/>
              <a:gd name="T30" fmla="*/ 2186 w 2340"/>
              <a:gd name="T31" fmla="*/ 1192 h 2348"/>
              <a:gd name="T32" fmla="*/ 2174 w 2340"/>
              <a:gd name="T33" fmla="*/ 1333 h 2348"/>
              <a:gd name="T34" fmla="*/ 2131 w 2340"/>
              <a:gd name="T35" fmla="*/ 1505 h 2348"/>
              <a:gd name="T36" fmla="*/ 2077 w 2340"/>
              <a:gd name="T37" fmla="*/ 1634 h 2348"/>
              <a:gd name="T38" fmla="*/ 1985 w 2340"/>
              <a:gd name="T39" fmla="*/ 1782 h 2348"/>
              <a:gd name="T40" fmla="*/ 1859 w 2340"/>
              <a:gd name="T41" fmla="*/ 1922 h 2348"/>
              <a:gd name="T42" fmla="*/ 1740 w 2340"/>
              <a:gd name="T43" fmla="*/ 2017 h 2348"/>
              <a:gd name="T44" fmla="*/ 1611 w 2340"/>
              <a:gd name="T45" fmla="*/ 2092 h 2348"/>
              <a:gd name="T46" fmla="*/ 1382 w 2340"/>
              <a:gd name="T47" fmla="*/ 2171 h 2348"/>
              <a:gd name="T48" fmla="*/ 1167 w 2340"/>
              <a:gd name="T49" fmla="*/ 2194 h 2348"/>
              <a:gd name="T50" fmla="*/ 1018 w 2340"/>
              <a:gd name="T51" fmla="*/ 2183 h 2348"/>
              <a:gd name="T52" fmla="*/ 906 w 2340"/>
              <a:gd name="T53" fmla="*/ 2161 h 2348"/>
              <a:gd name="T54" fmla="*/ 775 w 2340"/>
              <a:gd name="T55" fmla="*/ 2117 h 2348"/>
              <a:gd name="T56" fmla="*/ 669 w 2340"/>
              <a:gd name="T57" fmla="*/ 2065 h 2348"/>
              <a:gd name="T58" fmla="*/ 435 w 2340"/>
              <a:gd name="T59" fmla="*/ 1886 h 2348"/>
              <a:gd name="T60" fmla="*/ 486 w 2340"/>
              <a:gd name="T61" fmla="*/ 1739 h 2348"/>
              <a:gd name="T62" fmla="*/ 283 w 2340"/>
              <a:gd name="T63" fmla="*/ 1948 h 2348"/>
              <a:gd name="T64" fmla="*/ 532 w 2340"/>
              <a:gd name="T65" fmla="*/ 2162 h 2348"/>
              <a:gd name="T66" fmla="*/ 660 w 2340"/>
              <a:gd name="T67" fmla="*/ 2234 h 2348"/>
              <a:gd name="T68" fmla="*/ 836 w 2340"/>
              <a:gd name="T69" fmla="*/ 2301 h 2348"/>
              <a:gd name="T70" fmla="*/ 963 w 2340"/>
              <a:gd name="T71" fmla="*/ 2331 h 2348"/>
              <a:gd name="T72" fmla="*/ 1098 w 2340"/>
              <a:gd name="T73" fmla="*/ 2346 h 2348"/>
              <a:gd name="T74" fmla="*/ 1343 w 2340"/>
              <a:gd name="T75" fmla="*/ 2335 h 2348"/>
              <a:gd name="T76" fmla="*/ 1626 w 2340"/>
              <a:gd name="T77" fmla="*/ 2254 h 2348"/>
              <a:gd name="T78" fmla="*/ 1795 w 2340"/>
              <a:gd name="T79" fmla="*/ 2166 h 2348"/>
              <a:gd name="T80" fmla="*/ 1949 w 2340"/>
              <a:gd name="T81" fmla="*/ 2049 h 2348"/>
              <a:gd name="T82" fmla="*/ 2072 w 2340"/>
              <a:gd name="T83" fmla="*/ 1921 h 2348"/>
              <a:gd name="T84" fmla="*/ 2195 w 2340"/>
              <a:gd name="T85" fmla="*/ 1739 h 2348"/>
              <a:gd name="T86" fmla="*/ 2267 w 2340"/>
              <a:gd name="T87" fmla="*/ 1583 h 2348"/>
              <a:gd name="T88" fmla="*/ 2306 w 2340"/>
              <a:gd name="T89" fmla="*/ 1457 h 2348"/>
              <a:gd name="T90" fmla="*/ 2336 w 2340"/>
              <a:gd name="T91" fmla="*/ 1276 h 2348"/>
              <a:gd name="T92" fmla="*/ 2334 w 2340"/>
              <a:gd name="T93" fmla="*/ 1052 h 2348"/>
              <a:gd name="T94" fmla="*/ 2301 w 2340"/>
              <a:gd name="T95" fmla="*/ 871 h 2348"/>
              <a:gd name="T96" fmla="*/ 2231 w 2340"/>
              <a:gd name="T97" fmla="*/ 680 h 2348"/>
              <a:gd name="T98" fmla="*/ 2164 w 2340"/>
              <a:gd name="T99" fmla="*/ 556 h 2348"/>
              <a:gd name="T100" fmla="*/ 2083 w 2340"/>
              <a:gd name="T101" fmla="*/ 441 h 2348"/>
              <a:gd name="T102" fmla="*/ 1990 w 2340"/>
              <a:gd name="T103" fmla="*/ 337 h 2348"/>
              <a:gd name="T104" fmla="*/ 1854 w 2340"/>
              <a:gd name="T105" fmla="*/ 223 h 2348"/>
              <a:gd name="T106" fmla="*/ 1680 w 2340"/>
              <a:gd name="T107" fmla="*/ 118 h 2348"/>
              <a:gd name="T108" fmla="*/ 1583 w 2340"/>
              <a:gd name="T109" fmla="*/ 76 h 2348"/>
              <a:gd name="T110" fmla="*/ 1439 w 2340"/>
              <a:gd name="T111" fmla="*/ 32 h 2348"/>
              <a:gd name="T112" fmla="*/ 1276 w 2340"/>
              <a:gd name="T113" fmla="*/ 5 h 2348"/>
              <a:gd name="T114" fmla="*/ 1168 w 2340"/>
              <a:gd name="T115" fmla="*/ 0 h 2348"/>
              <a:gd name="T116" fmla="*/ 1045 w 2340"/>
              <a:gd name="T117" fmla="*/ 6 h 2348"/>
              <a:gd name="T118" fmla="*/ 844 w 2340"/>
              <a:gd name="T119" fmla="*/ 45 h 2348"/>
              <a:gd name="T120" fmla="*/ 579 w 2340"/>
              <a:gd name="T121" fmla="*/ 157 h 2348"/>
              <a:gd name="T122" fmla="*/ 3 w 2340"/>
              <a:gd name="T123" fmla="*/ 1014 h 2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2348">
                <a:moveTo>
                  <a:pt x="153" y="1052"/>
                </a:moveTo>
                <a:cubicBezTo>
                  <a:pt x="153" y="1052"/>
                  <a:pt x="154" y="1046"/>
                  <a:pt x="155" y="1035"/>
                </a:cubicBezTo>
                <a:cubicBezTo>
                  <a:pt x="157" y="1024"/>
                  <a:pt x="159" y="1007"/>
                  <a:pt x="164" y="985"/>
                </a:cubicBezTo>
                <a:cubicBezTo>
                  <a:pt x="172" y="941"/>
                  <a:pt x="186" y="878"/>
                  <a:pt x="217" y="801"/>
                </a:cubicBezTo>
                <a:cubicBezTo>
                  <a:pt x="224" y="781"/>
                  <a:pt x="233" y="761"/>
                  <a:pt x="242" y="740"/>
                </a:cubicBezTo>
                <a:cubicBezTo>
                  <a:pt x="253" y="720"/>
                  <a:pt x="263" y="698"/>
                  <a:pt x="275" y="677"/>
                </a:cubicBezTo>
                <a:cubicBezTo>
                  <a:pt x="300" y="633"/>
                  <a:pt x="329" y="588"/>
                  <a:pt x="365" y="542"/>
                </a:cubicBezTo>
                <a:cubicBezTo>
                  <a:pt x="401" y="497"/>
                  <a:pt x="443" y="452"/>
                  <a:pt x="491" y="409"/>
                </a:cubicBezTo>
                <a:cubicBezTo>
                  <a:pt x="540" y="366"/>
                  <a:pt x="595" y="326"/>
                  <a:pt x="656" y="290"/>
                </a:cubicBezTo>
                <a:cubicBezTo>
                  <a:pt x="672" y="281"/>
                  <a:pt x="688" y="273"/>
                  <a:pt x="704" y="265"/>
                </a:cubicBezTo>
                <a:cubicBezTo>
                  <a:pt x="712" y="260"/>
                  <a:pt x="720" y="256"/>
                  <a:pt x="728" y="253"/>
                </a:cubicBezTo>
                <a:cubicBezTo>
                  <a:pt x="737" y="249"/>
                  <a:pt x="745" y="245"/>
                  <a:pt x="753" y="241"/>
                </a:cubicBezTo>
                <a:cubicBezTo>
                  <a:pt x="762" y="237"/>
                  <a:pt x="770" y="234"/>
                  <a:pt x="779" y="230"/>
                </a:cubicBezTo>
                <a:cubicBezTo>
                  <a:pt x="787" y="227"/>
                  <a:pt x="796" y="223"/>
                  <a:pt x="805" y="220"/>
                </a:cubicBezTo>
                <a:cubicBezTo>
                  <a:pt x="823" y="213"/>
                  <a:pt x="840" y="207"/>
                  <a:pt x="859" y="201"/>
                </a:cubicBezTo>
                <a:cubicBezTo>
                  <a:pt x="868" y="198"/>
                  <a:pt x="877" y="195"/>
                  <a:pt x="886" y="193"/>
                </a:cubicBezTo>
                <a:cubicBezTo>
                  <a:pt x="896" y="190"/>
                  <a:pt x="905" y="188"/>
                  <a:pt x="914" y="185"/>
                </a:cubicBezTo>
                <a:cubicBezTo>
                  <a:pt x="919" y="184"/>
                  <a:pt x="924" y="183"/>
                  <a:pt x="929" y="182"/>
                </a:cubicBezTo>
                <a:cubicBezTo>
                  <a:pt x="933" y="181"/>
                  <a:pt x="938" y="180"/>
                  <a:pt x="943" y="179"/>
                </a:cubicBezTo>
                <a:cubicBezTo>
                  <a:pt x="952" y="177"/>
                  <a:pt x="962" y="174"/>
                  <a:pt x="972" y="172"/>
                </a:cubicBezTo>
                <a:cubicBezTo>
                  <a:pt x="981" y="170"/>
                  <a:pt x="991" y="169"/>
                  <a:pt x="1001" y="167"/>
                </a:cubicBezTo>
                <a:cubicBezTo>
                  <a:pt x="1011" y="166"/>
                  <a:pt x="1021" y="164"/>
                  <a:pt x="1031" y="163"/>
                </a:cubicBezTo>
                <a:cubicBezTo>
                  <a:pt x="1041" y="162"/>
                  <a:pt x="1051" y="161"/>
                  <a:pt x="1061" y="159"/>
                </a:cubicBezTo>
                <a:cubicBezTo>
                  <a:pt x="1068" y="159"/>
                  <a:pt x="1068" y="159"/>
                  <a:pt x="1068" y="159"/>
                </a:cubicBezTo>
                <a:cubicBezTo>
                  <a:pt x="1071" y="158"/>
                  <a:pt x="1073" y="158"/>
                  <a:pt x="1076" y="158"/>
                </a:cubicBezTo>
                <a:cubicBezTo>
                  <a:pt x="1081" y="158"/>
                  <a:pt x="1086" y="157"/>
                  <a:pt x="1091" y="157"/>
                </a:cubicBezTo>
                <a:cubicBezTo>
                  <a:pt x="1096" y="157"/>
                  <a:pt x="1101" y="156"/>
                  <a:pt x="1106" y="156"/>
                </a:cubicBezTo>
                <a:cubicBezTo>
                  <a:pt x="1111" y="156"/>
                  <a:pt x="1116" y="155"/>
                  <a:pt x="1122" y="155"/>
                </a:cubicBezTo>
                <a:cubicBezTo>
                  <a:pt x="1132" y="155"/>
                  <a:pt x="1142" y="154"/>
                  <a:pt x="1152" y="154"/>
                </a:cubicBezTo>
                <a:cubicBezTo>
                  <a:pt x="1158" y="154"/>
                  <a:pt x="1163" y="154"/>
                  <a:pt x="1168" y="154"/>
                </a:cubicBezTo>
                <a:cubicBezTo>
                  <a:pt x="1173" y="154"/>
                  <a:pt x="1178" y="154"/>
                  <a:pt x="1183" y="154"/>
                </a:cubicBezTo>
                <a:cubicBezTo>
                  <a:pt x="1194" y="155"/>
                  <a:pt x="1204" y="155"/>
                  <a:pt x="1215" y="155"/>
                </a:cubicBezTo>
                <a:cubicBezTo>
                  <a:pt x="1219" y="155"/>
                  <a:pt x="1219" y="155"/>
                  <a:pt x="1219" y="155"/>
                </a:cubicBezTo>
                <a:cubicBezTo>
                  <a:pt x="1223" y="156"/>
                  <a:pt x="1223" y="156"/>
                  <a:pt x="1223" y="156"/>
                </a:cubicBezTo>
                <a:cubicBezTo>
                  <a:pt x="1230" y="156"/>
                  <a:pt x="1230" y="156"/>
                  <a:pt x="1230" y="156"/>
                </a:cubicBezTo>
                <a:cubicBezTo>
                  <a:pt x="1236" y="157"/>
                  <a:pt x="1241" y="157"/>
                  <a:pt x="1246" y="157"/>
                </a:cubicBezTo>
                <a:cubicBezTo>
                  <a:pt x="1251" y="158"/>
                  <a:pt x="1257" y="158"/>
                  <a:pt x="1262" y="159"/>
                </a:cubicBezTo>
                <a:cubicBezTo>
                  <a:pt x="1270" y="159"/>
                  <a:pt x="1270" y="159"/>
                  <a:pt x="1270" y="159"/>
                </a:cubicBezTo>
                <a:cubicBezTo>
                  <a:pt x="1272" y="159"/>
                  <a:pt x="1275" y="160"/>
                  <a:pt x="1278" y="160"/>
                </a:cubicBezTo>
                <a:cubicBezTo>
                  <a:pt x="1288" y="161"/>
                  <a:pt x="1299" y="163"/>
                  <a:pt x="1309" y="164"/>
                </a:cubicBezTo>
                <a:cubicBezTo>
                  <a:pt x="1314" y="165"/>
                  <a:pt x="1320" y="165"/>
                  <a:pt x="1325" y="166"/>
                </a:cubicBezTo>
                <a:cubicBezTo>
                  <a:pt x="1330" y="167"/>
                  <a:pt x="1335" y="168"/>
                  <a:pt x="1341" y="169"/>
                </a:cubicBezTo>
                <a:cubicBezTo>
                  <a:pt x="1351" y="171"/>
                  <a:pt x="1362" y="173"/>
                  <a:pt x="1372" y="175"/>
                </a:cubicBezTo>
                <a:cubicBezTo>
                  <a:pt x="1383" y="177"/>
                  <a:pt x="1393" y="180"/>
                  <a:pt x="1404" y="182"/>
                </a:cubicBezTo>
                <a:cubicBezTo>
                  <a:pt x="1409" y="183"/>
                  <a:pt x="1414" y="184"/>
                  <a:pt x="1419" y="186"/>
                </a:cubicBezTo>
                <a:cubicBezTo>
                  <a:pt x="1425" y="187"/>
                  <a:pt x="1430" y="189"/>
                  <a:pt x="1435" y="190"/>
                </a:cubicBezTo>
                <a:cubicBezTo>
                  <a:pt x="1446" y="193"/>
                  <a:pt x="1456" y="196"/>
                  <a:pt x="1466" y="199"/>
                </a:cubicBezTo>
                <a:cubicBezTo>
                  <a:pt x="1477" y="202"/>
                  <a:pt x="1487" y="206"/>
                  <a:pt x="1498" y="209"/>
                </a:cubicBezTo>
                <a:cubicBezTo>
                  <a:pt x="1503" y="211"/>
                  <a:pt x="1508" y="213"/>
                  <a:pt x="1513" y="215"/>
                </a:cubicBezTo>
                <a:cubicBezTo>
                  <a:pt x="1516" y="215"/>
                  <a:pt x="1518" y="216"/>
                  <a:pt x="1521" y="217"/>
                </a:cubicBezTo>
                <a:cubicBezTo>
                  <a:pt x="1528" y="220"/>
                  <a:pt x="1528" y="220"/>
                  <a:pt x="1528" y="220"/>
                </a:cubicBezTo>
                <a:cubicBezTo>
                  <a:pt x="1539" y="224"/>
                  <a:pt x="1549" y="228"/>
                  <a:pt x="1559" y="233"/>
                </a:cubicBezTo>
                <a:cubicBezTo>
                  <a:pt x="1563" y="234"/>
                  <a:pt x="1563" y="234"/>
                  <a:pt x="1563" y="234"/>
                </a:cubicBezTo>
                <a:cubicBezTo>
                  <a:pt x="1567" y="236"/>
                  <a:pt x="1567" y="236"/>
                  <a:pt x="1567" y="236"/>
                </a:cubicBezTo>
                <a:cubicBezTo>
                  <a:pt x="1574" y="239"/>
                  <a:pt x="1574" y="239"/>
                  <a:pt x="1574" y="239"/>
                </a:cubicBezTo>
                <a:cubicBezTo>
                  <a:pt x="1590" y="246"/>
                  <a:pt x="1590" y="246"/>
                  <a:pt x="1590" y="246"/>
                </a:cubicBezTo>
                <a:cubicBezTo>
                  <a:pt x="1605" y="253"/>
                  <a:pt x="1605" y="253"/>
                  <a:pt x="1605" y="253"/>
                </a:cubicBezTo>
                <a:cubicBezTo>
                  <a:pt x="1607" y="254"/>
                  <a:pt x="1610" y="255"/>
                  <a:pt x="1612" y="257"/>
                </a:cubicBezTo>
                <a:cubicBezTo>
                  <a:pt x="1620" y="260"/>
                  <a:pt x="1620" y="260"/>
                  <a:pt x="1620" y="260"/>
                </a:cubicBezTo>
                <a:cubicBezTo>
                  <a:pt x="1630" y="265"/>
                  <a:pt x="1640" y="270"/>
                  <a:pt x="1649" y="276"/>
                </a:cubicBezTo>
                <a:cubicBezTo>
                  <a:pt x="1659" y="281"/>
                  <a:pt x="1669" y="287"/>
                  <a:pt x="1679" y="292"/>
                </a:cubicBezTo>
                <a:cubicBezTo>
                  <a:pt x="1693" y="301"/>
                  <a:pt x="1693" y="301"/>
                  <a:pt x="1693" y="301"/>
                </a:cubicBezTo>
                <a:cubicBezTo>
                  <a:pt x="1698" y="303"/>
                  <a:pt x="1703" y="307"/>
                  <a:pt x="1708" y="310"/>
                </a:cubicBezTo>
                <a:cubicBezTo>
                  <a:pt x="1717" y="316"/>
                  <a:pt x="1727" y="322"/>
                  <a:pt x="1736" y="328"/>
                </a:cubicBezTo>
                <a:cubicBezTo>
                  <a:pt x="1745" y="334"/>
                  <a:pt x="1755" y="341"/>
                  <a:pt x="1764" y="348"/>
                </a:cubicBezTo>
                <a:cubicBezTo>
                  <a:pt x="1768" y="351"/>
                  <a:pt x="1773" y="354"/>
                  <a:pt x="1778" y="358"/>
                </a:cubicBezTo>
                <a:cubicBezTo>
                  <a:pt x="1791" y="368"/>
                  <a:pt x="1791" y="368"/>
                  <a:pt x="1791" y="368"/>
                </a:cubicBezTo>
                <a:cubicBezTo>
                  <a:pt x="1804" y="379"/>
                  <a:pt x="1804" y="379"/>
                  <a:pt x="1804" y="379"/>
                </a:cubicBezTo>
                <a:cubicBezTo>
                  <a:pt x="1811" y="384"/>
                  <a:pt x="1811" y="384"/>
                  <a:pt x="1811" y="384"/>
                </a:cubicBezTo>
                <a:cubicBezTo>
                  <a:pt x="1813" y="386"/>
                  <a:pt x="1816" y="387"/>
                  <a:pt x="1818" y="389"/>
                </a:cubicBezTo>
                <a:cubicBezTo>
                  <a:pt x="1835" y="404"/>
                  <a:pt x="1853" y="419"/>
                  <a:pt x="1869" y="435"/>
                </a:cubicBezTo>
                <a:cubicBezTo>
                  <a:pt x="1882" y="447"/>
                  <a:pt x="1882" y="447"/>
                  <a:pt x="1882" y="447"/>
                </a:cubicBezTo>
                <a:cubicBezTo>
                  <a:pt x="1888" y="453"/>
                  <a:pt x="1888" y="453"/>
                  <a:pt x="1888" y="453"/>
                </a:cubicBezTo>
                <a:cubicBezTo>
                  <a:pt x="1894" y="459"/>
                  <a:pt x="1894" y="459"/>
                  <a:pt x="1894" y="459"/>
                </a:cubicBezTo>
                <a:cubicBezTo>
                  <a:pt x="1902" y="468"/>
                  <a:pt x="1910" y="476"/>
                  <a:pt x="1918" y="484"/>
                </a:cubicBezTo>
                <a:cubicBezTo>
                  <a:pt x="1922" y="489"/>
                  <a:pt x="1925" y="493"/>
                  <a:pt x="1929" y="497"/>
                </a:cubicBezTo>
                <a:cubicBezTo>
                  <a:pt x="1940" y="510"/>
                  <a:pt x="1940" y="510"/>
                  <a:pt x="1940" y="510"/>
                </a:cubicBezTo>
                <a:cubicBezTo>
                  <a:pt x="1952" y="524"/>
                  <a:pt x="1952" y="524"/>
                  <a:pt x="1952" y="524"/>
                </a:cubicBezTo>
                <a:cubicBezTo>
                  <a:pt x="1956" y="528"/>
                  <a:pt x="1959" y="533"/>
                  <a:pt x="1963" y="537"/>
                </a:cubicBezTo>
                <a:cubicBezTo>
                  <a:pt x="1970" y="546"/>
                  <a:pt x="1977" y="556"/>
                  <a:pt x="1984" y="565"/>
                </a:cubicBezTo>
                <a:cubicBezTo>
                  <a:pt x="1991" y="574"/>
                  <a:pt x="1998" y="584"/>
                  <a:pt x="2004" y="593"/>
                </a:cubicBezTo>
                <a:cubicBezTo>
                  <a:pt x="2010" y="600"/>
                  <a:pt x="2010" y="600"/>
                  <a:pt x="2010" y="600"/>
                </a:cubicBezTo>
                <a:cubicBezTo>
                  <a:pt x="2012" y="604"/>
                  <a:pt x="2012" y="604"/>
                  <a:pt x="2012" y="604"/>
                </a:cubicBezTo>
                <a:cubicBezTo>
                  <a:pt x="2014" y="608"/>
                  <a:pt x="2014" y="608"/>
                  <a:pt x="2014" y="608"/>
                </a:cubicBezTo>
                <a:cubicBezTo>
                  <a:pt x="2024" y="622"/>
                  <a:pt x="2024" y="622"/>
                  <a:pt x="2024" y="622"/>
                </a:cubicBezTo>
                <a:cubicBezTo>
                  <a:pt x="2033" y="637"/>
                  <a:pt x="2033" y="637"/>
                  <a:pt x="2033" y="637"/>
                </a:cubicBezTo>
                <a:cubicBezTo>
                  <a:pt x="2038" y="644"/>
                  <a:pt x="2038" y="644"/>
                  <a:pt x="2038" y="644"/>
                </a:cubicBezTo>
                <a:cubicBezTo>
                  <a:pt x="2040" y="647"/>
                  <a:pt x="2041" y="649"/>
                  <a:pt x="2042" y="652"/>
                </a:cubicBezTo>
                <a:cubicBezTo>
                  <a:pt x="2048" y="662"/>
                  <a:pt x="2054" y="672"/>
                  <a:pt x="2060" y="682"/>
                </a:cubicBezTo>
                <a:cubicBezTo>
                  <a:pt x="2063" y="687"/>
                  <a:pt x="2066" y="693"/>
                  <a:pt x="2068" y="698"/>
                </a:cubicBezTo>
                <a:cubicBezTo>
                  <a:pt x="2076" y="714"/>
                  <a:pt x="2076" y="714"/>
                  <a:pt x="2076" y="714"/>
                </a:cubicBezTo>
                <a:cubicBezTo>
                  <a:pt x="2084" y="729"/>
                  <a:pt x="2084" y="729"/>
                  <a:pt x="2084" y="729"/>
                </a:cubicBezTo>
                <a:cubicBezTo>
                  <a:pt x="2087" y="734"/>
                  <a:pt x="2089" y="740"/>
                  <a:pt x="2092" y="745"/>
                </a:cubicBezTo>
                <a:cubicBezTo>
                  <a:pt x="2096" y="756"/>
                  <a:pt x="2101" y="767"/>
                  <a:pt x="2106" y="777"/>
                </a:cubicBezTo>
                <a:cubicBezTo>
                  <a:pt x="2110" y="788"/>
                  <a:pt x="2115" y="799"/>
                  <a:pt x="2119" y="810"/>
                </a:cubicBezTo>
                <a:cubicBezTo>
                  <a:pt x="2121" y="816"/>
                  <a:pt x="2124" y="821"/>
                  <a:pt x="2125" y="827"/>
                </a:cubicBezTo>
                <a:cubicBezTo>
                  <a:pt x="2131" y="843"/>
                  <a:pt x="2131" y="843"/>
                  <a:pt x="2131" y="843"/>
                </a:cubicBezTo>
                <a:cubicBezTo>
                  <a:pt x="2137" y="860"/>
                  <a:pt x="2137" y="860"/>
                  <a:pt x="2137" y="860"/>
                </a:cubicBezTo>
                <a:cubicBezTo>
                  <a:pt x="2139" y="866"/>
                  <a:pt x="2141" y="871"/>
                  <a:pt x="2142" y="877"/>
                </a:cubicBezTo>
                <a:cubicBezTo>
                  <a:pt x="2152" y="911"/>
                  <a:pt x="2152" y="911"/>
                  <a:pt x="2152" y="911"/>
                </a:cubicBezTo>
                <a:cubicBezTo>
                  <a:pt x="2154" y="920"/>
                  <a:pt x="2154" y="920"/>
                  <a:pt x="2154" y="920"/>
                </a:cubicBezTo>
                <a:cubicBezTo>
                  <a:pt x="2156" y="928"/>
                  <a:pt x="2156" y="928"/>
                  <a:pt x="2156" y="928"/>
                </a:cubicBezTo>
                <a:cubicBezTo>
                  <a:pt x="2160" y="945"/>
                  <a:pt x="2160" y="945"/>
                  <a:pt x="2160" y="945"/>
                </a:cubicBezTo>
                <a:cubicBezTo>
                  <a:pt x="2163" y="957"/>
                  <a:pt x="2166" y="968"/>
                  <a:pt x="2167" y="980"/>
                </a:cubicBezTo>
                <a:cubicBezTo>
                  <a:pt x="2174" y="1015"/>
                  <a:pt x="2174" y="1015"/>
                  <a:pt x="2174" y="1015"/>
                </a:cubicBezTo>
                <a:cubicBezTo>
                  <a:pt x="2176" y="1027"/>
                  <a:pt x="2177" y="1038"/>
                  <a:pt x="2178" y="1050"/>
                </a:cubicBezTo>
                <a:cubicBezTo>
                  <a:pt x="2181" y="1068"/>
                  <a:pt x="2181" y="1068"/>
                  <a:pt x="2181" y="1068"/>
                </a:cubicBezTo>
                <a:cubicBezTo>
                  <a:pt x="2181" y="1074"/>
                  <a:pt x="2182" y="1080"/>
                  <a:pt x="2182" y="1086"/>
                </a:cubicBezTo>
                <a:cubicBezTo>
                  <a:pt x="2185" y="1121"/>
                  <a:pt x="2185" y="1121"/>
                  <a:pt x="2185" y="1121"/>
                </a:cubicBezTo>
                <a:cubicBezTo>
                  <a:pt x="2186" y="1156"/>
                  <a:pt x="2186" y="1156"/>
                  <a:pt x="2186" y="1156"/>
                </a:cubicBezTo>
                <a:cubicBezTo>
                  <a:pt x="2186" y="1174"/>
                  <a:pt x="2186" y="1174"/>
                  <a:pt x="2186" y="1174"/>
                </a:cubicBezTo>
                <a:cubicBezTo>
                  <a:pt x="2186" y="1192"/>
                  <a:pt x="2186" y="1192"/>
                  <a:pt x="2186" y="1192"/>
                </a:cubicBezTo>
                <a:cubicBezTo>
                  <a:pt x="2185" y="1228"/>
                  <a:pt x="2185" y="1228"/>
                  <a:pt x="2185" y="1228"/>
                </a:cubicBezTo>
                <a:cubicBezTo>
                  <a:pt x="2182" y="1263"/>
                  <a:pt x="2182" y="1263"/>
                  <a:pt x="2182" y="1263"/>
                </a:cubicBezTo>
                <a:cubicBezTo>
                  <a:pt x="2182" y="1269"/>
                  <a:pt x="2181" y="1275"/>
                  <a:pt x="2181" y="1281"/>
                </a:cubicBezTo>
                <a:cubicBezTo>
                  <a:pt x="2178" y="1298"/>
                  <a:pt x="2178" y="1298"/>
                  <a:pt x="2178" y="1298"/>
                </a:cubicBezTo>
                <a:cubicBezTo>
                  <a:pt x="2176" y="1316"/>
                  <a:pt x="2176" y="1316"/>
                  <a:pt x="2176" y="1316"/>
                </a:cubicBezTo>
                <a:cubicBezTo>
                  <a:pt x="2175" y="1325"/>
                  <a:pt x="2175" y="1325"/>
                  <a:pt x="2175" y="1325"/>
                </a:cubicBezTo>
                <a:cubicBezTo>
                  <a:pt x="2175" y="1327"/>
                  <a:pt x="2174" y="1330"/>
                  <a:pt x="2174" y="1333"/>
                </a:cubicBezTo>
                <a:cubicBezTo>
                  <a:pt x="2169" y="1357"/>
                  <a:pt x="2166" y="1380"/>
                  <a:pt x="2160" y="1403"/>
                </a:cubicBezTo>
                <a:cubicBezTo>
                  <a:pt x="2156" y="1420"/>
                  <a:pt x="2156" y="1420"/>
                  <a:pt x="2156" y="1420"/>
                </a:cubicBezTo>
                <a:cubicBezTo>
                  <a:pt x="2154" y="1429"/>
                  <a:pt x="2154" y="1429"/>
                  <a:pt x="2154" y="1429"/>
                </a:cubicBezTo>
                <a:cubicBezTo>
                  <a:pt x="2152" y="1437"/>
                  <a:pt x="2152" y="1437"/>
                  <a:pt x="2152" y="1437"/>
                </a:cubicBezTo>
                <a:cubicBezTo>
                  <a:pt x="2149" y="1448"/>
                  <a:pt x="2145" y="1460"/>
                  <a:pt x="2142" y="1471"/>
                </a:cubicBezTo>
                <a:cubicBezTo>
                  <a:pt x="2141" y="1477"/>
                  <a:pt x="2139" y="1482"/>
                  <a:pt x="2137" y="1488"/>
                </a:cubicBezTo>
                <a:cubicBezTo>
                  <a:pt x="2131" y="1505"/>
                  <a:pt x="2131" y="1505"/>
                  <a:pt x="2131" y="1505"/>
                </a:cubicBezTo>
                <a:cubicBezTo>
                  <a:pt x="2125" y="1521"/>
                  <a:pt x="2125" y="1521"/>
                  <a:pt x="2125" y="1521"/>
                </a:cubicBezTo>
                <a:cubicBezTo>
                  <a:pt x="2125" y="1524"/>
                  <a:pt x="2124" y="1527"/>
                  <a:pt x="2122" y="1529"/>
                </a:cubicBezTo>
                <a:cubicBezTo>
                  <a:pt x="2119" y="1538"/>
                  <a:pt x="2119" y="1538"/>
                  <a:pt x="2119" y="1538"/>
                </a:cubicBezTo>
                <a:cubicBezTo>
                  <a:pt x="2115" y="1549"/>
                  <a:pt x="2111" y="1559"/>
                  <a:pt x="2106" y="1570"/>
                </a:cubicBezTo>
                <a:cubicBezTo>
                  <a:pt x="2101" y="1581"/>
                  <a:pt x="2097" y="1592"/>
                  <a:pt x="2092" y="1602"/>
                </a:cubicBezTo>
                <a:cubicBezTo>
                  <a:pt x="2089" y="1608"/>
                  <a:pt x="2087" y="1613"/>
                  <a:pt x="2085" y="1618"/>
                </a:cubicBezTo>
                <a:cubicBezTo>
                  <a:pt x="2077" y="1634"/>
                  <a:pt x="2077" y="1634"/>
                  <a:pt x="2077" y="1634"/>
                </a:cubicBezTo>
                <a:cubicBezTo>
                  <a:pt x="2069" y="1649"/>
                  <a:pt x="2069" y="1649"/>
                  <a:pt x="2069" y="1649"/>
                </a:cubicBezTo>
                <a:cubicBezTo>
                  <a:pt x="2066" y="1655"/>
                  <a:pt x="2063" y="1660"/>
                  <a:pt x="2060" y="1665"/>
                </a:cubicBezTo>
                <a:cubicBezTo>
                  <a:pt x="2055" y="1675"/>
                  <a:pt x="2049" y="1685"/>
                  <a:pt x="2043" y="1695"/>
                </a:cubicBezTo>
                <a:cubicBezTo>
                  <a:pt x="2039" y="1703"/>
                  <a:pt x="2039" y="1703"/>
                  <a:pt x="2039" y="1703"/>
                </a:cubicBezTo>
                <a:cubicBezTo>
                  <a:pt x="2034" y="1710"/>
                  <a:pt x="2034" y="1710"/>
                  <a:pt x="2034" y="1710"/>
                </a:cubicBezTo>
                <a:cubicBezTo>
                  <a:pt x="2025" y="1725"/>
                  <a:pt x="2025" y="1725"/>
                  <a:pt x="2025" y="1725"/>
                </a:cubicBezTo>
                <a:cubicBezTo>
                  <a:pt x="2012" y="1744"/>
                  <a:pt x="1999" y="1763"/>
                  <a:pt x="1985" y="1782"/>
                </a:cubicBezTo>
                <a:cubicBezTo>
                  <a:pt x="1978" y="1791"/>
                  <a:pt x="1971" y="1800"/>
                  <a:pt x="1964" y="1809"/>
                </a:cubicBezTo>
                <a:cubicBezTo>
                  <a:pt x="1953" y="1823"/>
                  <a:pt x="1953" y="1823"/>
                  <a:pt x="1953" y="1823"/>
                </a:cubicBezTo>
                <a:cubicBezTo>
                  <a:pt x="1942" y="1836"/>
                  <a:pt x="1942" y="1836"/>
                  <a:pt x="1942" y="1836"/>
                </a:cubicBezTo>
                <a:cubicBezTo>
                  <a:pt x="1934" y="1844"/>
                  <a:pt x="1927" y="1853"/>
                  <a:pt x="1919" y="1862"/>
                </a:cubicBezTo>
                <a:cubicBezTo>
                  <a:pt x="1911" y="1870"/>
                  <a:pt x="1904" y="1878"/>
                  <a:pt x="1896" y="1887"/>
                </a:cubicBezTo>
                <a:cubicBezTo>
                  <a:pt x="1888" y="1895"/>
                  <a:pt x="1880" y="1903"/>
                  <a:pt x="1871" y="1911"/>
                </a:cubicBezTo>
                <a:cubicBezTo>
                  <a:pt x="1859" y="1922"/>
                  <a:pt x="1859" y="1922"/>
                  <a:pt x="1859" y="1922"/>
                </a:cubicBezTo>
                <a:cubicBezTo>
                  <a:pt x="1853" y="1928"/>
                  <a:pt x="1853" y="1928"/>
                  <a:pt x="1853" y="1928"/>
                </a:cubicBezTo>
                <a:cubicBezTo>
                  <a:pt x="1851" y="1930"/>
                  <a:pt x="1849" y="1932"/>
                  <a:pt x="1846" y="1934"/>
                </a:cubicBezTo>
                <a:cubicBezTo>
                  <a:pt x="1838" y="1941"/>
                  <a:pt x="1829" y="1949"/>
                  <a:pt x="1821" y="1956"/>
                </a:cubicBezTo>
                <a:cubicBezTo>
                  <a:pt x="1819" y="1958"/>
                  <a:pt x="1816" y="1960"/>
                  <a:pt x="1814" y="1962"/>
                </a:cubicBezTo>
                <a:cubicBezTo>
                  <a:pt x="1808" y="1967"/>
                  <a:pt x="1808" y="1967"/>
                  <a:pt x="1808" y="1967"/>
                </a:cubicBezTo>
                <a:cubicBezTo>
                  <a:pt x="1794" y="1977"/>
                  <a:pt x="1794" y="1977"/>
                  <a:pt x="1794" y="1977"/>
                </a:cubicBezTo>
                <a:cubicBezTo>
                  <a:pt x="1777" y="1992"/>
                  <a:pt x="1758" y="2004"/>
                  <a:pt x="1740" y="2017"/>
                </a:cubicBezTo>
                <a:cubicBezTo>
                  <a:pt x="1736" y="2021"/>
                  <a:pt x="1731" y="2023"/>
                  <a:pt x="1726" y="2027"/>
                </a:cubicBezTo>
                <a:cubicBezTo>
                  <a:pt x="1712" y="2036"/>
                  <a:pt x="1712" y="2036"/>
                  <a:pt x="1712" y="2036"/>
                </a:cubicBezTo>
                <a:cubicBezTo>
                  <a:pt x="1698" y="2045"/>
                  <a:pt x="1698" y="2045"/>
                  <a:pt x="1698" y="2045"/>
                </a:cubicBezTo>
                <a:cubicBezTo>
                  <a:pt x="1693" y="2048"/>
                  <a:pt x="1688" y="2050"/>
                  <a:pt x="1684" y="2053"/>
                </a:cubicBezTo>
                <a:cubicBezTo>
                  <a:pt x="1674" y="2059"/>
                  <a:pt x="1664" y="2064"/>
                  <a:pt x="1655" y="2070"/>
                </a:cubicBezTo>
                <a:cubicBezTo>
                  <a:pt x="1645" y="2075"/>
                  <a:pt x="1635" y="2080"/>
                  <a:pt x="1625" y="2085"/>
                </a:cubicBezTo>
                <a:cubicBezTo>
                  <a:pt x="1621" y="2087"/>
                  <a:pt x="1616" y="2090"/>
                  <a:pt x="1611" y="2092"/>
                </a:cubicBezTo>
                <a:cubicBezTo>
                  <a:pt x="1606" y="2095"/>
                  <a:pt x="1601" y="2097"/>
                  <a:pt x="1596" y="2099"/>
                </a:cubicBezTo>
                <a:cubicBezTo>
                  <a:pt x="1586" y="2104"/>
                  <a:pt x="1576" y="2108"/>
                  <a:pt x="1566" y="2113"/>
                </a:cubicBezTo>
                <a:cubicBezTo>
                  <a:pt x="1526" y="2129"/>
                  <a:pt x="1485" y="2145"/>
                  <a:pt x="1444" y="2156"/>
                </a:cubicBezTo>
                <a:cubicBezTo>
                  <a:pt x="1439" y="2157"/>
                  <a:pt x="1434" y="2158"/>
                  <a:pt x="1429" y="2160"/>
                </a:cubicBezTo>
                <a:cubicBezTo>
                  <a:pt x="1421" y="2162"/>
                  <a:pt x="1421" y="2162"/>
                  <a:pt x="1421" y="2162"/>
                </a:cubicBezTo>
                <a:cubicBezTo>
                  <a:pt x="1413" y="2164"/>
                  <a:pt x="1413" y="2164"/>
                  <a:pt x="1413" y="2164"/>
                </a:cubicBezTo>
                <a:cubicBezTo>
                  <a:pt x="1403" y="2166"/>
                  <a:pt x="1392" y="2169"/>
                  <a:pt x="1382" y="2171"/>
                </a:cubicBezTo>
                <a:cubicBezTo>
                  <a:pt x="1372" y="2174"/>
                  <a:pt x="1362" y="2175"/>
                  <a:pt x="1351" y="2177"/>
                </a:cubicBezTo>
                <a:cubicBezTo>
                  <a:pt x="1341" y="2179"/>
                  <a:pt x="1331" y="2181"/>
                  <a:pt x="1320" y="2183"/>
                </a:cubicBezTo>
                <a:cubicBezTo>
                  <a:pt x="1310" y="2184"/>
                  <a:pt x="1300" y="2185"/>
                  <a:pt x="1289" y="2186"/>
                </a:cubicBezTo>
                <a:cubicBezTo>
                  <a:pt x="1284" y="2187"/>
                  <a:pt x="1279" y="2188"/>
                  <a:pt x="1274" y="2188"/>
                </a:cubicBezTo>
                <a:cubicBezTo>
                  <a:pt x="1269" y="2189"/>
                  <a:pt x="1264" y="2189"/>
                  <a:pt x="1258" y="2190"/>
                </a:cubicBezTo>
                <a:cubicBezTo>
                  <a:pt x="1238" y="2191"/>
                  <a:pt x="1218" y="2193"/>
                  <a:pt x="1197" y="2193"/>
                </a:cubicBezTo>
                <a:cubicBezTo>
                  <a:pt x="1187" y="2194"/>
                  <a:pt x="1177" y="2194"/>
                  <a:pt x="1167" y="2194"/>
                </a:cubicBezTo>
                <a:cubicBezTo>
                  <a:pt x="1157" y="2194"/>
                  <a:pt x="1146" y="2194"/>
                  <a:pt x="1136" y="2194"/>
                </a:cubicBezTo>
                <a:cubicBezTo>
                  <a:pt x="1126" y="2194"/>
                  <a:pt x="1116" y="2193"/>
                  <a:pt x="1106" y="2192"/>
                </a:cubicBezTo>
                <a:cubicBezTo>
                  <a:pt x="1102" y="2192"/>
                  <a:pt x="1097" y="2192"/>
                  <a:pt x="1092" y="2191"/>
                </a:cubicBezTo>
                <a:cubicBezTo>
                  <a:pt x="1084" y="2191"/>
                  <a:pt x="1084" y="2191"/>
                  <a:pt x="1084" y="2191"/>
                </a:cubicBezTo>
                <a:cubicBezTo>
                  <a:pt x="1077" y="2190"/>
                  <a:pt x="1077" y="2190"/>
                  <a:pt x="1077" y="2190"/>
                </a:cubicBezTo>
                <a:cubicBezTo>
                  <a:pt x="1067" y="2189"/>
                  <a:pt x="1057" y="2188"/>
                  <a:pt x="1047" y="2187"/>
                </a:cubicBezTo>
                <a:cubicBezTo>
                  <a:pt x="1038" y="2186"/>
                  <a:pt x="1028" y="2185"/>
                  <a:pt x="1018" y="2183"/>
                </a:cubicBezTo>
                <a:cubicBezTo>
                  <a:pt x="1014" y="2183"/>
                  <a:pt x="1009" y="2182"/>
                  <a:pt x="1004" y="2181"/>
                </a:cubicBezTo>
                <a:cubicBezTo>
                  <a:pt x="999" y="2181"/>
                  <a:pt x="994" y="2180"/>
                  <a:pt x="990" y="2179"/>
                </a:cubicBezTo>
                <a:cubicBezTo>
                  <a:pt x="985" y="2178"/>
                  <a:pt x="980" y="2177"/>
                  <a:pt x="975" y="2176"/>
                </a:cubicBezTo>
                <a:cubicBezTo>
                  <a:pt x="971" y="2175"/>
                  <a:pt x="966" y="2175"/>
                  <a:pt x="961" y="2174"/>
                </a:cubicBezTo>
                <a:cubicBezTo>
                  <a:pt x="952" y="2172"/>
                  <a:pt x="943" y="2170"/>
                  <a:pt x="933" y="2167"/>
                </a:cubicBezTo>
                <a:cubicBezTo>
                  <a:pt x="929" y="2167"/>
                  <a:pt x="924" y="2165"/>
                  <a:pt x="920" y="2164"/>
                </a:cubicBezTo>
                <a:cubicBezTo>
                  <a:pt x="915" y="2163"/>
                  <a:pt x="910" y="2162"/>
                  <a:pt x="906" y="2161"/>
                </a:cubicBezTo>
                <a:cubicBezTo>
                  <a:pt x="901" y="2159"/>
                  <a:pt x="897" y="2158"/>
                  <a:pt x="892" y="2157"/>
                </a:cubicBezTo>
                <a:cubicBezTo>
                  <a:pt x="888" y="2156"/>
                  <a:pt x="883" y="2154"/>
                  <a:pt x="879" y="2153"/>
                </a:cubicBezTo>
                <a:cubicBezTo>
                  <a:pt x="870" y="2150"/>
                  <a:pt x="861" y="2148"/>
                  <a:pt x="852" y="2145"/>
                </a:cubicBezTo>
                <a:cubicBezTo>
                  <a:pt x="844" y="2142"/>
                  <a:pt x="835" y="2139"/>
                  <a:pt x="826" y="2136"/>
                </a:cubicBezTo>
                <a:cubicBezTo>
                  <a:pt x="822" y="2135"/>
                  <a:pt x="818" y="2133"/>
                  <a:pt x="813" y="2132"/>
                </a:cubicBezTo>
                <a:cubicBezTo>
                  <a:pt x="809" y="2130"/>
                  <a:pt x="805" y="2128"/>
                  <a:pt x="801" y="2127"/>
                </a:cubicBezTo>
                <a:cubicBezTo>
                  <a:pt x="792" y="2123"/>
                  <a:pt x="784" y="2120"/>
                  <a:pt x="775" y="2117"/>
                </a:cubicBezTo>
                <a:cubicBezTo>
                  <a:pt x="767" y="2113"/>
                  <a:pt x="759" y="2110"/>
                  <a:pt x="751" y="2106"/>
                </a:cubicBezTo>
                <a:cubicBezTo>
                  <a:pt x="743" y="2103"/>
                  <a:pt x="735" y="2099"/>
                  <a:pt x="727" y="2095"/>
                </a:cubicBezTo>
                <a:cubicBezTo>
                  <a:pt x="723" y="2093"/>
                  <a:pt x="719" y="2091"/>
                  <a:pt x="715" y="2089"/>
                </a:cubicBezTo>
                <a:cubicBezTo>
                  <a:pt x="709" y="2086"/>
                  <a:pt x="709" y="2086"/>
                  <a:pt x="709" y="2086"/>
                </a:cubicBezTo>
                <a:cubicBezTo>
                  <a:pt x="703" y="2083"/>
                  <a:pt x="703" y="2083"/>
                  <a:pt x="703" y="2083"/>
                </a:cubicBezTo>
                <a:cubicBezTo>
                  <a:pt x="696" y="2079"/>
                  <a:pt x="688" y="2075"/>
                  <a:pt x="680" y="2071"/>
                </a:cubicBezTo>
                <a:cubicBezTo>
                  <a:pt x="677" y="2069"/>
                  <a:pt x="673" y="2067"/>
                  <a:pt x="669" y="2065"/>
                </a:cubicBezTo>
                <a:cubicBezTo>
                  <a:pt x="665" y="2063"/>
                  <a:pt x="662" y="2061"/>
                  <a:pt x="658" y="2059"/>
                </a:cubicBezTo>
                <a:cubicBezTo>
                  <a:pt x="643" y="2051"/>
                  <a:pt x="629" y="2041"/>
                  <a:pt x="615" y="2033"/>
                </a:cubicBezTo>
                <a:cubicBezTo>
                  <a:pt x="610" y="2029"/>
                  <a:pt x="610" y="2029"/>
                  <a:pt x="610" y="2029"/>
                </a:cubicBezTo>
                <a:cubicBezTo>
                  <a:pt x="605" y="2026"/>
                  <a:pt x="605" y="2026"/>
                  <a:pt x="605" y="2026"/>
                </a:cubicBezTo>
                <a:cubicBezTo>
                  <a:pt x="601" y="2024"/>
                  <a:pt x="598" y="2021"/>
                  <a:pt x="594" y="2019"/>
                </a:cubicBezTo>
                <a:cubicBezTo>
                  <a:pt x="588" y="2014"/>
                  <a:pt x="581" y="2010"/>
                  <a:pt x="574" y="2005"/>
                </a:cubicBezTo>
                <a:cubicBezTo>
                  <a:pt x="522" y="1967"/>
                  <a:pt x="475" y="1927"/>
                  <a:pt x="435" y="1886"/>
                </a:cubicBezTo>
                <a:cubicBezTo>
                  <a:pt x="425" y="1875"/>
                  <a:pt x="415" y="1865"/>
                  <a:pt x="406" y="1854"/>
                </a:cubicBezTo>
                <a:cubicBezTo>
                  <a:pt x="403" y="1852"/>
                  <a:pt x="401" y="1849"/>
                  <a:pt x="399" y="1846"/>
                </a:cubicBezTo>
                <a:cubicBezTo>
                  <a:pt x="398" y="1845"/>
                  <a:pt x="397" y="1844"/>
                  <a:pt x="396" y="1843"/>
                </a:cubicBezTo>
                <a:cubicBezTo>
                  <a:pt x="394" y="1841"/>
                  <a:pt x="392" y="1839"/>
                  <a:pt x="391" y="1837"/>
                </a:cubicBezTo>
                <a:cubicBezTo>
                  <a:pt x="388" y="1833"/>
                  <a:pt x="385" y="1831"/>
                  <a:pt x="384" y="1829"/>
                </a:cubicBezTo>
                <a:cubicBezTo>
                  <a:pt x="382" y="1827"/>
                  <a:pt x="381" y="1826"/>
                  <a:pt x="381" y="1826"/>
                </a:cubicBezTo>
                <a:cubicBezTo>
                  <a:pt x="486" y="1739"/>
                  <a:pt x="486" y="1739"/>
                  <a:pt x="486" y="1739"/>
                </a:cubicBezTo>
                <a:cubicBezTo>
                  <a:pt x="368" y="1708"/>
                  <a:pt x="247" y="1648"/>
                  <a:pt x="138" y="1558"/>
                </a:cubicBezTo>
                <a:cubicBezTo>
                  <a:pt x="114" y="1697"/>
                  <a:pt x="119" y="1853"/>
                  <a:pt x="158" y="2011"/>
                </a:cubicBezTo>
                <a:cubicBezTo>
                  <a:pt x="263" y="1924"/>
                  <a:pt x="263" y="1924"/>
                  <a:pt x="263" y="1924"/>
                </a:cubicBezTo>
                <a:cubicBezTo>
                  <a:pt x="263" y="1924"/>
                  <a:pt x="264" y="1925"/>
                  <a:pt x="265" y="1928"/>
                </a:cubicBezTo>
                <a:cubicBezTo>
                  <a:pt x="267" y="1930"/>
                  <a:pt x="270" y="1933"/>
                  <a:pt x="274" y="1937"/>
                </a:cubicBezTo>
                <a:cubicBezTo>
                  <a:pt x="275" y="1939"/>
                  <a:pt x="277" y="1941"/>
                  <a:pt x="280" y="1944"/>
                </a:cubicBezTo>
                <a:cubicBezTo>
                  <a:pt x="281" y="1945"/>
                  <a:pt x="282" y="1946"/>
                  <a:pt x="283" y="1948"/>
                </a:cubicBezTo>
                <a:cubicBezTo>
                  <a:pt x="286" y="1951"/>
                  <a:pt x="288" y="1954"/>
                  <a:pt x="291" y="1957"/>
                </a:cubicBezTo>
                <a:cubicBezTo>
                  <a:pt x="302" y="1969"/>
                  <a:pt x="313" y="1981"/>
                  <a:pt x="325" y="1993"/>
                </a:cubicBezTo>
                <a:cubicBezTo>
                  <a:pt x="371" y="2040"/>
                  <a:pt x="424" y="2087"/>
                  <a:pt x="485" y="2131"/>
                </a:cubicBezTo>
                <a:cubicBezTo>
                  <a:pt x="492" y="2136"/>
                  <a:pt x="500" y="2141"/>
                  <a:pt x="508" y="2146"/>
                </a:cubicBezTo>
                <a:cubicBezTo>
                  <a:pt x="512" y="2149"/>
                  <a:pt x="516" y="2152"/>
                  <a:pt x="520" y="2154"/>
                </a:cubicBezTo>
                <a:cubicBezTo>
                  <a:pt x="526" y="2158"/>
                  <a:pt x="526" y="2158"/>
                  <a:pt x="526" y="2158"/>
                </a:cubicBezTo>
                <a:cubicBezTo>
                  <a:pt x="532" y="2162"/>
                  <a:pt x="532" y="2162"/>
                  <a:pt x="532" y="2162"/>
                </a:cubicBezTo>
                <a:cubicBezTo>
                  <a:pt x="548" y="2172"/>
                  <a:pt x="564" y="2183"/>
                  <a:pt x="581" y="2192"/>
                </a:cubicBezTo>
                <a:cubicBezTo>
                  <a:pt x="585" y="2195"/>
                  <a:pt x="590" y="2197"/>
                  <a:pt x="594" y="2200"/>
                </a:cubicBezTo>
                <a:cubicBezTo>
                  <a:pt x="598" y="2202"/>
                  <a:pt x="603" y="2205"/>
                  <a:pt x="607" y="2207"/>
                </a:cubicBezTo>
                <a:cubicBezTo>
                  <a:pt x="616" y="2211"/>
                  <a:pt x="625" y="2216"/>
                  <a:pt x="633" y="2221"/>
                </a:cubicBezTo>
                <a:cubicBezTo>
                  <a:pt x="640" y="2224"/>
                  <a:pt x="640" y="2224"/>
                  <a:pt x="640" y="2224"/>
                </a:cubicBezTo>
                <a:cubicBezTo>
                  <a:pt x="647" y="2227"/>
                  <a:pt x="647" y="2227"/>
                  <a:pt x="647" y="2227"/>
                </a:cubicBezTo>
                <a:cubicBezTo>
                  <a:pt x="651" y="2230"/>
                  <a:pt x="656" y="2232"/>
                  <a:pt x="660" y="2234"/>
                </a:cubicBezTo>
                <a:cubicBezTo>
                  <a:pt x="670" y="2238"/>
                  <a:pt x="679" y="2243"/>
                  <a:pt x="688" y="2247"/>
                </a:cubicBezTo>
                <a:cubicBezTo>
                  <a:pt x="698" y="2251"/>
                  <a:pt x="707" y="2255"/>
                  <a:pt x="716" y="2259"/>
                </a:cubicBezTo>
                <a:cubicBezTo>
                  <a:pt x="726" y="2263"/>
                  <a:pt x="736" y="2267"/>
                  <a:pt x="745" y="2270"/>
                </a:cubicBezTo>
                <a:cubicBezTo>
                  <a:pt x="750" y="2272"/>
                  <a:pt x="755" y="2274"/>
                  <a:pt x="760" y="2276"/>
                </a:cubicBezTo>
                <a:cubicBezTo>
                  <a:pt x="765" y="2278"/>
                  <a:pt x="770" y="2280"/>
                  <a:pt x="775" y="2281"/>
                </a:cubicBezTo>
                <a:cubicBezTo>
                  <a:pt x="785" y="2285"/>
                  <a:pt x="795" y="2288"/>
                  <a:pt x="805" y="2292"/>
                </a:cubicBezTo>
                <a:cubicBezTo>
                  <a:pt x="815" y="2295"/>
                  <a:pt x="825" y="2298"/>
                  <a:pt x="836" y="2301"/>
                </a:cubicBezTo>
                <a:cubicBezTo>
                  <a:pt x="841" y="2302"/>
                  <a:pt x="846" y="2304"/>
                  <a:pt x="851" y="2305"/>
                </a:cubicBezTo>
                <a:cubicBezTo>
                  <a:pt x="856" y="2307"/>
                  <a:pt x="862" y="2308"/>
                  <a:pt x="867" y="2310"/>
                </a:cubicBezTo>
                <a:cubicBezTo>
                  <a:pt x="872" y="2311"/>
                  <a:pt x="877" y="2312"/>
                  <a:pt x="883" y="2314"/>
                </a:cubicBezTo>
                <a:cubicBezTo>
                  <a:pt x="888" y="2315"/>
                  <a:pt x="893" y="2316"/>
                  <a:pt x="898" y="2318"/>
                </a:cubicBezTo>
                <a:cubicBezTo>
                  <a:pt x="909" y="2320"/>
                  <a:pt x="920" y="2322"/>
                  <a:pt x="931" y="2325"/>
                </a:cubicBezTo>
                <a:cubicBezTo>
                  <a:pt x="936" y="2326"/>
                  <a:pt x="941" y="2327"/>
                  <a:pt x="947" y="2328"/>
                </a:cubicBezTo>
                <a:cubicBezTo>
                  <a:pt x="952" y="2329"/>
                  <a:pt x="958" y="2330"/>
                  <a:pt x="963" y="2331"/>
                </a:cubicBezTo>
                <a:cubicBezTo>
                  <a:pt x="969" y="2332"/>
                  <a:pt x="974" y="2333"/>
                  <a:pt x="980" y="2334"/>
                </a:cubicBezTo>
                <a:cubicBezTo>
                  <a:pt x="985" y="2334"/>
                  <a:pt x="991" y="2335"/>
                  <a:pt x="996" y="2336"/>
                </a:cubicBezTo>
                <a:cubicBezTo>
                  <a:pt x="1007" y="2337"/>
                  <a:pt x="1018" y="2339"/>
                  <a:pt x="1030" y="2340"/>
                </a:cubicBezTo>
                <a:cubicBezTo>
                  <a:pt x="1041" y="2341"/>
                  <a:pt x="1052" y="2343"/>
                  <a:pt x="1063" y="2344"/>
                </a:cubicBezTo>
                <a:cubicBezTo>
                  <a:pt x="1072" y="2345"/>
                  <a:pt x="1072" y="2345"/>
                  <a:pt x="1072" y="2345"/>
                </a:cubicBezTo>
                <a:cubicBezTo>
                  <a:pt x="1081" y="2345"/>
                  <a:pt x="1081" y="2345"/>
                  <a:pt x="1081" y="2345"/>
                </a:cubicBezTo>
                <a:cubicBezTo>
                  <a:pt x="1086" y="2345"/>
                  <a:pt x="1092" y="2346"/>
                  <a:pt x="1098" y="2346"/>
                </a:cubicBezTo>
                <a:cubicBezTo>
                  <a:pt x="1109" y="2347"/>
                  <a:pt x="1121" y="2348"/>
                  <a:pt x="1132" y="2348"/>
                </a:cubicBezTo>
                <a:cubicBezTo>
                  <a:pt x="1144" y="2348"/>
                  <a:pt x="1155" y="2348"/>
                  <a:pt x="1167" y="2348"/>
                </a:cubicBezTo>
                <a:cubicBezTo>
                  <a:pt x="1178" y="2348"/>
                  <a:pt x="1190" y="2348"/>
                  <a:pt x="1202" y="2347"/>
                </a:cubicBezTo>
                <a:cubicBezTo>
                  <a:pt x="1225" y="2347"/>
                  <a:pt x="1249" y="2345"/>
                  <a:pt x="1272" y="2343"/>
                </a:cubicBezTo>
                <a:cubicBezTo>
                  <a:pt x="1278" y="2343"/>
                  <a:pt x="1284" y="2343"/>
                  <a:pt x="1290" y="2342"/>
                </a:cubicBezTo>
                <a:cubicBezTo>
                  <a:pt x="1296" y="2341"/>
                  <a:pt x="1302" y="2340"/>
                  <a:pt x="1308" y="2339"/>
                </a:cubicBezTo>
                <a:cubicBezTo>
                  <a:pt x="1320" y="2338"/>
                  <a:pt x="1331" y="2336"/>
                  <a:pt x="1343" y="2335"/>
                </a:cubicBezTo>
                <a:cubicBezTo>
                  <a:pt x="1355" y="2333"/>
                  <a:pt x="1367" y="2331"/>
                  <a:pt x="1379" y="2329"/>
                </a:cubicBezTo>
                <a:cubicBezTo>
                  <a:pt x="1391" y="2326"/>
                  <a:pt x="1403" y="2325"/>
                  <a:pt x="1415" y="2322"/>
                </a:cubicBezTo>
                <a:cubicBezTo>
                  <a:pt x="1427" y="2319"/>
                  <a:pt x="1438" y="2316"/>
                  <a:pt x="1450" y="2313"/>
                </a:cubicBezTo>
                <a:cubicBezTo>
                  <a:pt x="1459" y="2311"/>
                  <a:pt x="1459" y="2311"/>
                  <a:pt x="1459" y="2311"/>
                </a:cubicBezTo>
                <a:cubicBezTo>
                  <a:pt x="1468" y="2309"/>
                  <a:pt x="1468" y="2309"/>
                  <a:pt x="1468" y="2309"/>
                </a:cubicBezTo>
                <a:cubicBezTo>
                  <a:pt x="1474" y="2307"/>
                  <a:pt x="1480" y="2305"/>
                  <a:pt x="1486" y="2304"/>
                </a:cubicBezTo>
                <a:cubicBezTo>
                  <a:pt x="1533" y="2291"/>
                  <a:pt x="1580" y="2273"/>
                  <a:pt x="1626" y="2254"/>
                </a:cubicBezTo>
                <a:cubicBezTo>
                  <a:pt x="1638" y="2249"/>
                  <a:pt x="1649" y="2244"/>
                  <a:pt x="1661" y="2239"/>
                </a:cubicBezTo>
                <a:cubicBezTo>
                  <a:pt x="1667" y="2236"/>
                  <a:pt x="1672" y="2234"/>
                  <a:pt x="1678" y="2231"/>
                </a:cubicBezTo>
                <a:cubicBezTo>
                  <a:pt x="1684" y="2228"/>
                  <a:pt x="1689" y="2225"/>
                  <a:pt x="1695" y="2222"/>
                </a:cubicBezTo>
                <a:cubicBezTo>
                  <a:pt x="1706" y="2216"/>
                  <a:pt x="1718" y="2211"/>
                  <a:pt x="1729" y="2205"/>
                </a:cubicBezTo>
                <a:cubicBezTo>
                  <a:pt x="1740" y="2198"/>
                  <a:pt x="1751" y="2192"/>
                  <a:pt x="1762" y="2186"/>
                </a:cubicBezTo>
                <a:cubicBezTo>
                  <a:pt x="1767" y="2182"/>
                  <a:pt x="1773" y="2180"/>
                  <a:pt x="1778" y="2176"/>
                </a:cubicBezTo>
                <a:cubicBezTo>
                  <a:pt x="1784" y="2173"/>
                  <a:pt x="1789" y="2169"/>
                  <a:pt x="1795" y="2166"/>
                </a:cubicBezTo>
                <a:cubicBezTo>
                  <a:pt x="1800" y="2162"/>
                  <a:pt x="1805" y="2159"/>
                  <a:pt x="1811" y="2155"/>
                </a:cubicBezTo>
                <a:cubicBezTo>
                  <a:pt x="1816" y="2152"/>
                  <a:pt x="1822" y="2148"/>
                  <a:pt x="1827" y="2145"/>
                </a:cubicBezTo>
                <a:cubicBezTo>
                  <a:pt x="1848" y="2130"/>
                  <a:pt x="1869" y="2115"/>
                  <a:pt x="1889" y="2099"/>
                </a:cubicBezTo>
                <a:cubicBezTo>
                  <a:pt x="1905" y="2087"/>
                  <a:pt x="1905" y="2087"/>
                  <a:pt x="1905" y="2087"/>
                </a:cubicBezTo>
                <a:cubicBezTo>
                  <a:pt x="1912" y="2081"/>
                  <a:pt x="1912" y="2081"/>
                  <a:pt x="1912" y="2081"/>
                </a:cubicBezTo>
                <a:cubicBezTo>
                  <a:pt x="1915" y="2079"/>
                  <a:pt x="1917" y="2076"/>
                  <a:pt x="1920" y="2074"/>
                </a:cubicBezTo>
                <a:cubicBezTo>
                  <a:pt x="1930" y="2066"/>
                  <a:pt x="1939" y="2057"/>
                  <a:pt x="1949" y="2049"/>
                </a:cubicBezTo>
                <a:cubicBezTo>
                  <a:pt x="1952" y="2046"/>
                  <a:pt x="1954" y="2044"/>
                  <a:pt x="1957" y="2042"/>
                </a:cubicBezTo>
                <a:cubicBezTo>
                  <a:pt x="1964" y="2035"/>
                  <a:pt x="1964" y="2035"/>
                  <a:pt x="1964" y="2035"/>
                </a:cubicBezTo>
                <a:cubicBezTo>
                  <a:pt x="1978" y="2022"/>
                  <a:pt x="1978" y="2022"/>
                  <a:pt x="1978" y="2022"/>
                </a:cubicBezTo>
                <a:cubicBezTo>
                  <a:pt x="1987" y="2013"/>
                  <a:pt x="1997" y="2004"/>
                  <a:pt x="2006" y="1994"/>
                </a:cubicBezTo>
                <a:cubicBezTo>
                  <a:pt x="2015" y="1985"/>
                  <a:pt x="2024" y="1975"/>
                  <a:pt x="2033" y="1966"/>
                </a:cubicBezTo>
                <a:cubicBezTo>
                  <a:pt x="2042" y="1956"/>
                  <a:pt x="2050" y="1946"/>
                  <a:pt x="2059" y="1936"/>
                </a:cubicBezTo>
                <a:cubicBezTo>
                  <a:pt x="2072" y="1921"/>
                  <a:pt x="2072" y="1921"/>
                  <a:pt x="2072" y="1921"/>
                </a:cubicBezTo>
                <a:cubicBezTo>
                  <a:pt x="2084" y="1905"/>
                  <a:pt x="2084" y="1905"/>
                  <a:pt x="2084" y="1905"/>
                </a:cubicBezTo>
                <a:cubicBezTo>
                  <a:pt x="2093" y="1895"/>
                  <a:pt x="2101" y="1884"/>
                  <a:pt x="2109" y="1874"/>
                </a:cubicBezTo>
                <a:cubicBezTo>
                  <a:pt x="2124" y="1852"/>
                  <a:pt x="2140" y="1831"/>
                  <a:pt x="2154" y="1808"/>
                </a:cubicBezTo>
                <a:cubicBezTo>
                  <a:pt x="2165" y="1791"/>
                  <a:pt x="2165" y="1791"/>
                  <a:pt x="2165" y="1791"/>
                </a:cubicBezTo>
                <a:cubicBezTo>
                  <a:pt x="2170" y="1783"/>
                  <a:pt x="2170" y="1783"/>
                  <a:pt x="2170" y="1783"/>
                </a:cubicBezTo>
                <a:cubicBezTo>
                  <a:pt x="2175" y="1774"/>
                  <a:pt x="2175" y="1774"/>
                  <a:pt x="2175" y="1774"/>
                </a:cubicBezTo>
                <a:cubicBezTo>
                  <a:pt x="2182" y="1762"/>
                  <a:pt x="2189" y="1751"/>
                  <a:pt x="2195" y="1739"/>
                </a:cubicBezTo>
                <a:cubicBezTo>
                  <a:pt x="2199" y="1733"/>
                  <a:pt x="2202" y="1727"/>
                  <a:pt x="2205" y="1721"/>
                </a:cubicBezTo>
                <a:cubicBezTo>
                  <a:pt x="2214" y="1703"/>
                  <a:pt x="2214" y="1703"/>
                  <a:pt x="2214" y="1703"/>
                </a:cubicBezTo>
                <a:cubicBezTo>
                  <a:pt x="2223" y="1685"/>
                  <a:pt x="2223" y="1685"/>
                  <a:pt x="2223" y="1685"/>
                </a:cubicBezTo>
                <a:cubicBezTo>
                  <a:pt x="2226" y="1679"/>
                  <a:pt x="2229" y="1673"/>
                  <a:pt x="2232" y="1667"/>
                </a:cubicBezTo>
                <a:cubicBezTo>
                  <a:pt x="2237" y="1655"/>
                  <a:pt x="2243" y="1643"/>
                  <a:pt x="2248" y="1630"/>
                </a:cubicBezTo>
                <a:cubicBezTo>
                  <a:pt x="2253" y="1618"/>
                  <a:pt x="2258" y="1605"/>
                  <a:pt x="2263" y="1593"/>
                </a:cubicBezTo>
                <a:cubicBezTo>
                  <a:pt x="2267" y="1583"/>
                  <a:pt x="2267" y="1583"/>
                  <a:pt x="2267" y="1583"/>
                </a:cubicBezTo>
                <a:cubicBezTo>
                  <a:pt x="2268" y="1580"/>
                  <a:pt x="2269" y="1577"/>
                  <a:pt x="2270" y="1574"/>
                </a:cubicBezTo>
                <a:cubicBezTo>
                  <a:pt x="2277" y="1554"/>
                  <a:pt x="2277" y="1554"/>
                  <a:pt x="2277" y="1554"/>
                </a:cubicBezTo>
                <a:cubicBezTo>
                  <a:pt x="2283" y="1535"/>
                  <a:pt x="2283" y="1535"/>
                  <a:pt x="2283" y="1535"/>
                </a:cubicBezTo>
                <a:cubicBezTo>
                  <a:pt x="2286" y="1529"/>
                  <a:pt x="2288" y="1522"/>
                  <a:pt x="2289" y="1516"/>
                </a:cubicBezTo>
                <a:cubicBezTo>
                  <a:pt x="2293" y="1503"/>
                  <a:pt x="2297" y="1490"/>
                  <a:pt x="2301" y="1477"/>
                </a:cubicBezTo>
                <a:cubicBezTo>
                  <a:pt x="2303" y="1467"/>
                  <a:pt x="2303" y="1467"/>
                  <a:pt x="2303" y="1467"/>
                </a:cubicBezTo>
                <a:cubicBezTo>
                  <a:pt x="2306" y="1457"/>
                  <a:pt x="2306" y="1457"/>
                  <a:pt x="2306" y="1457"/>
                </a:cubicBezTo>
                <a:cubicBezTo>
                  <a:pt x="2310" y="1437"/>
                  <a:pt x="2310" y="1437"/>
                  <a:pt x="2310" y="1437"/>
                </a:cubicBezTo>
                <a:cubicBezTo>
                  <a:pt x="2317" y="1411"/>
                  <a:pt x="2321" y="1384"/>
                  <a:pt x="2326" y="1357"/>
                </a:cubicBezTo>
                <a:cubicBezTo>
                  <a:pt x="2327" y="1354"/>
                  <a:pt x="2327" y="1350"/>
                  <a:pt x="2327" y="1347"/>
                </a:cubicBezTo>
                <a:cubicBezTo>
                  <a:pt x="2329" y="1337"/>
                  <a:pt x="2329" y="1337"/>
                  <a:pt x="2329" y="1337"/>
                </a:cubicBezTo>
                <a:cubicBezTo>
                  <a:pt x="2331" y="1317"/>
                  <a:pt x="2331" y="1317"/>
                  <a:pt x="2331" y="1317"/>
                </a:cubicBezTo>
                <a:cubicBezTo>
                  <a:pt x="2334" y="1296"/>
                  <a:pt x="2334" y="1296"/>
                  <a:pt x="2334" y="1296"/>
                </a:cubicBezTo>
                <a:cubicBezTo>
                  <a:pt x="2335" y="1290"/>
                  <a:pt x="2335" y="1283"/>
                  <a:pt x="2336" y="1276"/>
                </a:cubicBezTo>
                <a:cubicBezTo>
                  <a:pt x="2339" y="1235"/>
                  <a:pt x="2339" y="1235"/>
                  <a:pt x="2339" y="1235"/>
                </a:cubicBezTo>
                <a:cubicBezTo>
                  <a:pt x="2340" y="1195"/>
                  <a:pt x="2340" y="1195"/>
                  <a:pt x="2340" y="1195"/>
                </a:cubicBezTo>
                <a:cubicBezTo>
                  <a:pt x="2340" y="1174"/>
                  <a:pt x="2340" y="1174"/>
                  <a:pt x="2340" y="1174"/>
                </a:cubicBezTo>
                <a:cubicBezTo>
                  <a:pt x="2340" y="1154"/>
                  <a:pt x="2340" y="1154"/>
                  <a:pt x="2340" y="1154"/>
                </a:cubicBezTo>
                <a:cubicBezTo>
                  <a:pt x="2339" y="1113"/>
                  <a:pt x="2339" y="1113"/>
                  <a:pt x="2339" y="1113"/>
                </a:cubicBezTo>
                <a:cubicBezTo>
                  <a:pt x="2336" y="1072"/>
                  <a:pt x="2336" y="1072"/>
                  <a:pt x="2336" y="1072"/>
                </a:cubicBezTo>
                <a:cubicBezTo>
                  <a:pt x="2335" y="1066"/>
                  <a:pt x="2335" y="1059"/>
                  <a:pt x="2334" y="1052"/>
                </a:cubicBezTo>
                <a:cubicBezTo>
                  <a:pt x="2331" y="1032"/>
                  <a:pt x="2331" y="1032"/>
                  <a:pt x="2331" y="1032"/>
                </a:cubicBezTo>
                <a:cubicBezTo>
                  <a:pt x="2330" y="1018"/>
                  <a:pt x="2328" y="1005"/>
                  <a:pt x="2326" y="991"/>
                </a:cubicBezTo>
                <a:cubicBezTo>
                  <a:pt x="2319" y="951"/>
                  <a:pt x="2319" y="951"/>
                  <a:pt x="2319" y="951"/>
                </a:cubicBezTo>
                <a:cubicBezTo>
                  <a:pt x="2317" y="938"/>
                  <a:pt x="2313" y="924"/>
                  <a:pt x="2310" y="911"/>
                </a:cubicBezTo>
                <a:cubicBezTo>
                  <a:pt x="2306" y="891"/>
                  <a:pt x="2306" y="891"/>
                  <a:pt x="2306" y="891"/>
                </a:cubicBezTo>
                <a:cubicBezTo>
                  <a:pt x="2303" y="881"/>
                  <a:pt x="2303" y="881"/>
                  <a:pt x="2303" y="881"/>
                </a:cubicBezTo>
                <a:cubicBezTo>
                  <a:pt x="2301" y="871"/>
                  <a:pt x="2301" y="871"/>
                  <a:pt x="2301" y="871"/>
                </a:cubicBezTo>
                <a:cubicBezTo>
                  <a:pt x="2289" y="832"/>
                  <a:pt x="2289" y="832"/>
                  <a:pt x="2289" y="832"/>
                </a:cubicBezTo>
                <a:cubicBezTo>
                  <a:pt x="2288" y="826"/>
                  <a:pt x="2285" y="819"/>
                  <a:pt x="2283" y="813"/>
                </a:cubicBezTo>
                <a:cubicBezTo>
                  <a:pt x="2277" y="793"/>
                  <a:pt x="2277" y="793"/>
                  <a:pt x="2277" y="793"/>
                </a:cubicBezTo>
                <a:cubicBezTo>
                  <a:pt x="2270" y="774"/>
                  <a:pt x="2270" y="774"/>
                  <a:pt x="2270" y="774"/>
                </a:cubicBezTo>
                <a:cubicBezTo>
                  <a:pt x="2268" y="768"/>
                  <a:pt x="2265" y="762"/>
                  <a:pt x="2263" y="755"/>
                </a:cubicBezTo>
                <a:cubicBezTo>
                  <a:pt x="2258" y="743"/>
                  <a:pt x="2253" y="730"/>
                  <a:pt x="2248" y="717"/>
                </a:cubicBezTo>
                <a:cubicBezTo>
                  <a:pt x="2242" y="705"/>
                  <a:pt x="2237" y="693"/>
                  <a:pt x="2231" y="680"/>
                </a:cubicBezTo>
                <a:cubicBezTo>
                  <a:pt x="2229" y="674"/>
                  <a:pt x="2226" y="668"/>
                  <a:pt x="2223" y="662"/>
                </a:cubicBezTo>
                <a:cubicBezTo>
                  <a:pt x="2214" y="644"/>
                  <a:pt x="2214" y="644"/>
                  <a:pt x="2214" y="644"/>
                </a:cubicBezTo>
                <a:cubicBezTo>
                  <a:pt x="2204" y="626"/>
                  <a:pt x="2204" y="626"/>
                  <a:pt x="2204" y="626"/>
                </a:cubicBezTo>
                <a:cubicBezTo>
                  <a:pt x="2201" y="620"/>
                  <a:pt x="2198" y="614"/>
                  <a:pt x="2195" y="608"/>
                </a:cubicBezTo>
                <a:cubicBezTo>
                  <a:pt x="2188" y="596"/>
                  <a:pt x="2181" y="585"/>
                  <a:pt x="2175" y="573"/>
                </a:cubicBezTo>
                <a:cubicBezTo>
                  <a:pt x="2173" y="570"/>
                  <a:pt x="2171" y="567"/>
                  <a:pt x="2170" y="564"/>
                </a:cubicBezTo>
                <a:cubicBezTo>
                  <a:pt x="2164" y="556"/>
                  <a:pt x="2164" y="556"/>
                  <a:pt x="2164" y="556"/>
                </a:cubicBezTo>
                <a:cubicBezTo>
                  <a:pt x="2153" y="539"/>
                  <a:pt x="2153" y="539"/>
                  <a:pt x="2153" y="539"/>
                </a:cubicBezTo>
                <a:cubicBezTo>
                  <a:pt x="2142" y="522"/>
                  <a:pt x="2142" y="522"/>
                  <a:pt x="2142" y="522"/>
                </a:cubicBezTo>
                <a:cubicBezTo>
                  <a:pt x="2140" y="518"/>
                  <a:pt x="2140" y="518"/>
                  <a:pt x="2140" y="518"/>
                </a:cubicBezTo>
                <a:cubicBezTo>
                  <a:pt x="2137" y="513"/>
                  <a:pt x="2137" y="513"/>
                  <a:pt x="2137" y="513"/>
                </a:cubicBezTo>
                <a:cubicBezTo>
                  <a:pt x="2131" y="505"/>
                  <a:pt x="2131" y="505"/>
                  <a:pt x="2131" y="505"/>
                </a:cubicBezTo>
                <a:cubicBezTo>
                  <a:pt x="2123" y="494"/>
                  <a:pt x="2115" y="483"/>
                  <a:pt x="2108" y="473"/>
                </a:cubicBezTo>
                <a:cubicBezTo>
                  <a:pt x="2100" y="462"/>
                  <a:pt x="2091" y="451"/>
                  <a:pt x="2083" y="441"/>
                </a:cubicBezTo>
                <a:cubicBezTo>
                  <a:pt x="2079" y="436"/>
                  <a:pt x="2075" y="430"/>
                  <a:pt x="2071" y="425"/>
                </a:cubicBezTo>
                <a:cubicBezTo>
                  <a:pt x="2057" y="410"/>
                  <a:pt x="2057" y="410"/>
                  <a:pt x="2057" y="410"/>
                </a:cubicBezTo>
                <a:cubicBezTo>
                  <a:pt x="2044" y="395"/>
                  <a:pt x="2044" y="395"/>
                  <a:pt x="2044" y="395"/>
                </a:cubicBezTo>
                <a:cubicBezTo>
                  <a:pt x="2040" y="390"/>
                  <a:pt x="2036" y="385"/>
                  <a:pt x="2031" y="380"/>
                </a:cubicBezTo>
                <a:cubicBezTo>
                  <a:pt x="2022" y="371"/>
                  <a:pt x="2013" y="361"/>
                  <a:pt x="2004" y="351"/>
                </a:cubicBezTo>
                <a:cubicBezTo>
                  <a:pt x="1997" y="344"/>
                  <a:pt x="1997" y="344"/>
                  <a:pt x="1997" y="344"/>
                </a:cubicBezTo>
                <a:cubicBezTo>
                  <a:pt x="1990" y="337"/>
                  <a:pt x="1990" y="337"/>
                  <a:pt x="1990" y="337"/>
                </a:cubicBezTo>
                <a:cubicBezTo>
                  <a:pt x="1975" y="324"/>
                  <a:pt x="1975" y="324"/>
                  <a:pt x="1975" y="324"/>
                </a:cubicBezTo>
                <a:cubicBezTo>
                  <a:pt x="1956" y="305"/>
                  <a:pt x="1936" y="288"/>
                  <a:pt x="1916" y="271"/>
                </a:cubicBezTo>
                <a:cubicBezTo>
                  <a:pt x="1914" y="269"/>
                  <a:pt x="1911" y="267"/>
                  <a:pt x="1909" y="265"/>
                </a:cubicBezTo>
                <a:cubicBezTo>
                  <a:pt x="1901" y="259"/>
                  <a:pt x="1901" y="259"/>
                  <a:pt x="1901" y="259"/>
                </a:cubicBezTo>
                <a:cubicBezTo>
                  <a:pt x="1886" y="246"/>
                  <a:pt x="1886" y="246"/>
                  <a:pt x="1886" y="246"/>
                </a:cubicBezTo>
                <a:cubicBezTo>
                  <a:pt x="1870" y="234"/>
                  <a:pt x="1870" y="234"/>
                  <a:pt x="1870" y="234"/>
                </a:cubicBezTo>
                <a:cubicBezTo>
                  <a:pt x="1865" y="230"/>
                  <a:pt x="1859" y="227"/>
                  <a:pt x="1854" y="223"/>
                </a:cubicBezTo>
                <a:cubicBezTo>
                  <a:pt x="1844" y="215"/>
                  <a:pt x="1833" y="208"/>
                  <a:pt x="1822" y="200"/>
                </a:cubicBezTo>
                <a:cubicBezTo>
                  <a:pt x="1811" y="193"/>
                  <a:pt x="1800" y="186"/>
                  <a:pt x="1789" y="179"/>
                </a:cubicBezTo>
                <a:cubicBezTo>
                  <a:pt x="1784" y="176"/>
                  <a:pt x="1779" y="172"/>
                  <a:pt x="1773" y="169"/>
                </a:cubicBezTo>
                <a:cubicBezTo>
                  <a:pt x="1756" y="159"/>
                  <a:pt x="1756" y="159"/>
                  <a:pt x="1756" y="159"/>
                </a:cubicBezTo>
                <a:cubicBezTo>
                  <a:pt x="1745" y="153"/>
                  <a:pt x="1734" y="146"/>
                  <a:pt x="1723" y="140"/>
                </a:cubicBezTo>
                <a:cubicBezTo>
                  <a:pt x="1711" y="134"/>
                  <a:pt x="1700" y="128"/>
                  <a:pt x="1688" y="122"/>
                </a:cubicBezTo>
                <a:cubicBezTo>
                  <a:pt x="1680" y="118"/>
                  <a:pt x="1680" y="118"/>
                  <a:pt x="1680" y="118"/>
                </a:cubicBezTo>
                <a:cubicBezTo>
                  <a:pt x="1677" y="117"/>
                  <a:pt x="1674" y="115"/>
                  <a:pt x="1671" y="114"/>
                </a:cubicBezTo>
                <a:cubicBezTo>
                  <a:pt x="1665" y="111"/>
                  <a:pt x="1659" y="109"/>
                  <a:pt x="1654" y="106"/>
                </a:cubicBezTo>
                <a:cubicBezTo>
                  <a:pt x="1648" y="103"/>
                  <a:pt x="1642" y="101"/>
                  <a:pt x="1636" y="98"/>
                </a:cubicBezTo>
                <a:cubicBezTo>
                  <a:pt x="1627" y="94"/>
                  <a:pt x="1627" y="94"/>
                  <a:pt x="1627" y="94"/>
                </a:cubicBezTo>
                <a:cubicBezTo>
                  <a:pt x="1623" y="92"/>
                  <a:pt x="1623" y="92"/>
                  <a:pt x="1623" y="92"/>
                </a:cubicBezTo>
                <a:cubicBezTo>
                  <a:pt x="1619" y="90"/>
                  <a:pt x="1619" y="90"/>
                  <a:pt x="1619" y="90"/>
                </a:cubicBezTo>
                <a:cubicBezTo>
                  <a:pt x="1607" y="86"/>
                  <a:pt x="1595" y="81"/>
                  <a:pt x="1583" y="76"/>
                </a:cubicBezTo>
                <a:cubicBezTo>
                  <a:pt x="1574" y="73"/>
                  <a:pt x="1574" y="73"/>
                  <a:pt x="1574" y="73"/>
                </a:cubicBezTo>
                <a:cubicBezTo>
                  <a:pt x="1571" y="72"/>
                  <a:pt x="1569" y="71"/>
                  <a:pt x="1566" y="70"/>
                </a:cubicBezTo>
                <a:cubicBezTo>
                  <a:pt x="1560" y="68"/>
                  <a:pt x="1554" y="66"/>
                  <a:pt x="1548" y="64"/>
                </a:cubicBezTo>
                <a:cubicBezTo>
                  <a:pt x="1536" y="60"/>
                  <a:pt x="1524" y="55"/>
                  <a:pt x="1512" y="52"/>
                </a:cubicBezTo>
                <a:cubicBezTo>
                  <a:pt x="1500" y="48"/>
                  <a:pt x="1488" y="45"/>
                  <a:pt x="1476" y="41"/>
                </a:cubicBezTo>
                <a:cubicBezTo>
                  <a:pt x="1470" y="40"/>
                  <a:pt x="1464" y="38"/>
                  <a:pt x="1458" y="36"/>
                </a:cubicBezTo>
                <a:cubicBezTo>
                  <a:pt x="1452" y="35"/>
                  <a:pt x="1445" y="34"/>
                  <a:pt x="1439" y="32"/>
                </a:cubicBezTo>
                <a:cubicBezTo>
                  <a:pt x="1427" y="29"/>
                  <a:pt x="1415" y="27"/>
                  <a:pt x="1403" y="24"/>
                </a:cubicBezTo>
                <a:cubicBezTo>
                  <a:pt x="1391" y="22"/>
                  <a:pt x="1379" y="19"/>
                  <a:pt x="1367" y="17"/>
                </a:cubicBezTo>
                <a:cubicBezTo>
                  <a:pt x="1361" y="16"/>
                  <a:pt x="1355" y="15"/>
                  <a:pt x="1349" y="14"/>
                </a:cubicBezTo>
                <a:cubicBezTo>
                  <a:pt x="1343" y="13"/>
                  <a:pt x="1337" y="12"/>
                  <a:pt x="1330" y="12"/>
                </a:cubicBezTo>
                <a:cubicBezTo>
                  <a:pt x="1318" y="10"/>
                  <a:pt x="1306" y="8"/>
                  <a:pt x="1294" y="7"/>
                </a:cubicBezTo>
                <a:cubicBezTo>
                  <a:pt x="1291" y="7"/>
                  <a:pt x="1288" y="6"/>
                  <a:pt x="1285" y="6"/>
                </a:cubicBezTo>
                <a:cubicBezTo>
                  <a:pt x="1276" y="5"/>
                  <a:pt x="1276" y="5"/>
                  <a:pt x="1276" y="5"/>
                </a:cubicBezTo>
                <a:cubicBezTo>
                  <a:pt x="1270" y="5"/>
                  <a:pt x="1264" y="4"/>
                  <a:pt x="1258" y="4"/>
                </a:cubicBezTo>
                <a:cubicBezTo>
                  <a:pt x="1252" y="3"/>
                  <a:pt x="1246" y="3"/>
                  <a:pt x="1240" y="2"/>
                </a:cubicBezTo>
                <a:cubicBezTo>
                  <a:pt x="1231" y="2"/>
                  <a:pt x="1231" y="2"/>
                  <a:pt x="1231" y="2"/>
                </a:cubicBezTo>
                <a:cubicBezTo>
                  <a:pt x="1226" y="1"/>
                  <a:pt x="1226" y="1"/>
                  <a:pt x="1226" y="1"/>
                </a:cubicBezTo>
                <a:cubicBezTo>
                  <a:pt x="1222" y="1"/>
                  <a:pt x="1222" y="1"/>
                  <a:pt x="1222" y="1"/>
                </a:cubicBezTo>
                <a:cubicBezTo>
                  <a:pt x="1210" y="1"/>
                  <a:pt x="1198" y="1"/>
                  <a:pt x="1186" y="0"/>
                </a:cubicBezTo>
                <a:cubicBezTo>
                  <a:pt x="1180" y="0"/>
                  <a:pt x="1174" y="0"/>
                  <a:pt x="1168" y="0"/>
                </a:cubicBezTo>
                <a:cubicBezTo>
                  <a:pt x="1162" y="0"/>
                  <a:pt x="1156" y="0"/>
                  <a:pt x="1150" y="0"/>
                </a:cubicBezTo>
                <a:cubicBezTo>
                  <a:pt x="1139" y="0"/>
                  <a:pt x="1127" y="1"/>
                  <a:pt x="1115" y="1"/>
                </a:cubicBezTo>
                <a:cubicBezTo>
                  <a:pt x="1109" y="1"/>
                  <a:pt x="1103" y="2"/>
                  <a:pt x="1097" y="2"/>
                </a:cubicBezTo>
                <a:cubicBezTo>
                  <a:pt x="1092" y="2"/>
                  <a:pt x="1086" y="3"/>
                  <a:pt x="1080" y="3"/>
                </a:cubicBezTo>
                <a:cubicBezTo>
                  <a:pt x="1074" y="4"/>
                  <a:pt x="1068" y="4"/>
                  <a:pt x="1062" y="4"/>
                </a:cubicBezTo>
                <a:cubicBezTo>
                  <a:pt x="1059" y="5"/>
                  <a:pt x="1057" y="5"/>
                  <a:pt x="1054" y="5"/>
                </a:cubicBezTo>
                <a:cubicBezTo>
                  <a:pt x="1045" y="6"/>
                  <a:pt x="1045" y="6"/>
                  <a:pt x="1045" y="6"/>
                </a:cubicBezTo>
                <a:cubicBezTo>
                  <a:pt x="1033" y="8"/>
                  <a:pt x="1022" y="9"/>
                  <a:pt x="1010" y="10"/>
                </a:cubicBezTo>
                <a:cubicBezTo>
                  <a:pt x="999" y="11"/>
                  <a:pt x="988" y="14"/>
                  <a:pt x="976" y="15"/>
                </a:cubicBezTo>
                <a:cubicBezTo>
                  <a:pt x="965" y="17"/>
                  <a:pt x="954" y="19"/>
                  <a:pt x="943" y="21"/>
                </a:cubicBezTo>
                <a:cubicBezTo>
                  <a:pt x="931" y="24"/>
                  <a:pt x="920" y="26"/>
                  <a:pt x="909" y="28"/>
                </a:cubicBezTo>
                <a:cubicBezTo>
                  <a:pt x="904" y="29"/>
                  <a:pt x="898" y="31"/>
                  <a:pt x="893" y="32"/>
                </a:cubicBezTo>
                <a:cubicBezTo>
                  <a:pt x="887" y="33"/>
                  <a:pt x="882" y="35"/>
                  <a:pt x="876" y="36"/>
                </a:cubicBezTo>
                <a:cubicBezTo>
                  <a:pt x="866" y="39"/>
                  <a:pt x="855" y="42"/>
                  <a:pt x="844" y="45"/>
                </a:cubicBezTo>
                <a:cubicBezTo>
                  <a:pt x="833" y="48"/>
                  <a:pt x="823" y="51"/>
                  <a:pt x="812" y="54"/>
                </a:cubicBezTo>
                <a:cubicBezTo>
                  <a:pt x="791" y="60"/>
                  <a:pt x="771" y="68"/>
                  <a:pt x="750" y="76"/>
                </a:cubicBezTo>
                <a:cubicBezTo>
                  <a:pt x="740" y="79"/>
                  <a:pt x="730" y="84"/>
                  <a:pt x="720" y="88"/>
                </a:cubicBezTo>
                <a:cubicBezTo>
                  <a:pt x="710" y="92"/>
                  <a:pt x="701" y="96"/>
                  <a:pt x="691" y="100"/>
                </a:cubicBezTo>
                <a:cubicBezTo>
                  <a:pt x="681" y="104"/>
                  <a:pt x="672" y="109"/>
                  <a:pt x="662" y="113"/>
                </a:cubicBezTo>
                <a:cubicBezTo>
                  <a:pt x="653" y="118"/>
                  <a:pt x="643" y="122"/>
                  <a:pt x="634" y="127"/>
                </a:cubicBezTo>
                <a:cubicBezTo>
                  <a:pt x="615" y="137"/>
                  <a:pt x="597" y="146"/>
                  <a:pt x="579" y="157"/>
                </a:cubicBezTo>
                <a:cubicBezTo>
                  <a:pt x="509" y="198"/>
                  <a:pt x="445" y="244"/>
                  <a:pt x="389" y="294"/>
                </a:cubicBezTo>
                <a:cubicBezTo>
                  <a:pt x="333" y="343"/>
                  <a:pt x="285" y="395"/>
                  <a:pt x="244" y="447"/>
                </a:cubicBezTo>
                <a:cubicBezTo>
                  <a:pt x="203" y="499"/>
                  <a:pt x="169" y="551"/>
                  <a:pt x="141" y="601"/>
                </a:cubicBezTo>
                <a:cubicBezTo>
                  <a:pt x="126" y="626"/>
                  <a:pt x="115" y="651"/>
                  <a:pt x="103" y="675"/>
                </a:cubicBezTo>
                <a:cubicBezTo>
                  <a:pt x="92" y="699"/>
                  <a:pt x="82" y="722"/>
                  <a:pt x="73" y="744"/>
                </a:cubicBezTo>
                <a:cubicBezTo>
                  <a:pt x="38" y="833"/>
                  <a:pt x="21" y="906"/>
                  <a:pt x="12" y="957"/>
                </a:cubicBezTo>
                <a:cubicBezTo>
                  <a:pt x="7" y="982"/>
                  <a:pt x="5" y="1001"/>
                  <a:pt x="3" y="1014"/>
                </a:cubicBezTo>
                <a:cubicBezTo>
                  <a:pt x="1" y="1027"/>
                  <a:pt x="0" y="1034"/>
                  <a:pt x="0" y="1034"/>
                </a:cubicBezTo>
                <a:lnTo>
                  <a:pt x="153" y="1052"/>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7" name="TextBox 4"/>
          <p:cNvSpPr txBox="1"/>
          <p:nvPr/>
        </p:nvSpPr>
        <p:spPr>
          <a:xfrm>
            <a:off x="1954847" y="4217365"/>
            <a:ext cx="2004119" cy="369332"/>
          </a:xfrm>
          <a:prstGeom prst="rect">
            <a:avLst/>
          </a:prstGeom>
          <a:noFill/>
        </p:spPr>
        <p:txBody>
          <a:bodyPr wrap="square" rtlCol="0">
            <a:spAutoFit/>
          </a:bodyPr>
          <a:lstStyle/>
          <a:p>
            <a:pPr algn="ctr"/>
            <a:r>
              <a:rPr lang="zh-CN" altLang="en-US" b="1" dirty="0">
                <a:solidFill>
                  <a:schemeClr val="tx1">
                    <a:lumMod val="50000"/>
                    <a:lumOff val="50000"/>
                  </a:schemeClr>
                </a:solidFill>
              </a:rPr>
              <a:t>添加文字</a:t>
            </a:r>
            <a:endParaRPr lang="id-ID" altLang="zh-CN" b="1" dirty="0">
              <a:solidFill>
                <a:schemeClr val="tx1">
                  <a:lumMod val="50000"/>
                  <a:lumOff val="50000"/>
                </a:schemeClr>
              </a:solidFill>
            </a:endParaRPr>
          </a:p>
        </p:txBody>
      </p:sp>
      <p:sp>
        <p:nvSpPr>
          <p:cNvPr id="8" name="Oval 5"/>
          <p:cNvSpPr/>
          <p:nvPr/>
        </p:nvSpPr>
        <p:spPr>
          <a:xfrm>
            <a:off x="522449" y="3353938"/>
            <a:ext cx="1323433" cy="132360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Oval 6"/>
          <p:cNvSpPr/>
          <p:nvPr/>
        </p:nvSpPr>
        <p:spPr>
          <a:xfrm>
            <a:off x="2273064" y="1638851"/>
            <a:ext cx="1323433" cy="13236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Oval 7"/>
          <p:cNvSpPr/>
          <p:nvPr/>
        </p:nvSpPr>
        <p:spPr>
          <a:xfrm>
            <a:off x="2273064" y="5167106"/>
            <a:ext cx="1323433" cy="13236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Oval 8"/>
          <p:cNvSpPr/>
          <p:nvPr/>
        </p:nvSpPr>
        <p:spPr>
          <a:xfrm>
            <a:off x="4067265" y="3353938"/>
            <a:ext cx="1323433" cy="13236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2" name="Group 9"/>
          <p:cNvGrpSpPr/>
          <p:nvPr/>
        </p:nvGrpSpPr>
        <p:grpSpPr>
          <a:xfrm>
            <a:off x="2481595" y="3369196"/>
            <a:ext cx="831190" cy="757602"/>
            <a:chOff x="2481918" y="3140596"/>
            <a:chExt cx="831298" cy="757602"/>
          </a:xfrm>
        </p:grpSpPr>
        <p:sp>
          <p:nvSpPr>
            <p:cNvPr id="13" name="Rectangle 12"/>
            <p:cNvSpPr>
              <a:spLocks noChangeArrowheads="1"/>
            </p:cNvSpPr>
            <p:nvPr/>
          </p:nvSpPr>
          <p:spPr bwMode="auto">
            <a:xfrm>
              <a:off x="2533014" y="3741961"/>
              <a:ext cx="156237" cy="156237"/>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4" name="Rectangle 13"/>
            <p:cNvSpPr>
              <a:spLocks noChangeArrowheads="1"/>
            </p:cNvSpPr>
            <p:nvPr/>
          </p:nvSpPr>
          <p:spPr bwMode="auto">
            <a:xfrm>
              <a:off x="2741330" y="3636820"/>
              <a:ext cx="156237" cy="261377"/>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Rectangle 14"/>
            <p:cNvSpPr>
              <a:spLocks noChangeArrowheads="1"/>
            </p:cNvSpPr>
            <p:nvPr/>
          </p:nvSpPr>
          <p:spPr bwMode="auto">
            <a:xfrm>
              <a:off x="2949646" y="3532662"/>
              <a:ext cx="156237" cy="36553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 name="Rectangle 15"/>
            <p:cNvSpPr>
              <a:spLocks noChangeArrowheads="1"/>
            </p:cNvSpPr>
            <p:nvPr/>
          </p:nvSpPr>
          <p:spPr bwMode="auto">
            <a:xfrm>
              <a:off x="3157962" y="3428504"/>
              <a:ext cx="155254" cy="469693"/>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 name="Freeform 16"/>
            <p:cNvSpPr>
              <a:spLocks/>
            </p:cNvSpPr>
            <p:nvPr/>
          </p:nvSpPr>
          <p:spPr bwMode="auto">
            <a:xfrm>
              <a:off x="2481918" y="3140596"/>
              <a:ext cx="831298" cy="496224"/>
            </a:xfrm>
            <a:custGeom>
              <a:avLst/>
              <a:gdLst>
                <a:gd name="T0" fmla="*/ 727 w 846"/>
                <a:gd name="T1" fmla="*/ 120 h 505"/>
                <a:gd name="T2" fmla="*/ 569 w 846"/>
                <a:gd name="T3" fmla="*/ 120 h 505"/>
                <a:gd name="T4" fmla="*/ 370 w 846"/>
                <a:gd name="T5" fmla="*/ 266 h 505"/>
                <a:gd name="T6" fmla="*/ 264 w 846"/>
                <a:gd name="T7" fmla="*/ 213 h 505"/>
                <a:gd name="T8" fmla="*/ 0 w 846"/>
                <a:gd name="T9" fmla="*/ 439 h 505"/>
                <a:gd name="T10" fmla="*/ 0 w 846"/>
                <a:gd name="T11" fmla="*/ 505 h 505"/>
                <a:gd name="T12" fmla="*/ 264 w 846"/>
                <a:gd name="T13" fmla="*/ 279 h 505"/>
                <a:gd name="T14" fmla="*/ 370 w 846"/>
                <a:gd name="T15" fmla="*/ 333 h 505"/>
                <a:gd name="T16" fmla="*/ 595 w 846"/>
                <a:gd name="T17" fmla="*/ 173 h 505"/>
                <a:gd name="T18" fmla="*/ 754 w 846"/>
                <a:gd name="T19" fmla="*/ 173 h 505"/>
                <a:gd name="T20" fmla="*/ 846 w 846"/>
                <a:gd name="T21" fmla="*/ 80 h 505"/>
                <a:gd name="T22" fmla="*/ 846 w 846"/>
                <a:gd name="T23" fmla="*/ 0 h 505"/>
                <a:gd name="T24" fmla="*/ 727 w 846"/>
                <a:gd name="T25" fmla="*/ 12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6" h="505">
                  <a:moveTo>
                    <a:pt x="727" y="120"/>
                  </a:moveTo>
                  <a:lnTo>
                    <a:pt x="569" y="120"/>
                  </a:lnTo>
                  <a:lnTo>
                    <a:pt x="370" y="266"/>
                  </a:lnTo>
                  <a:lnTo>
                    <a:pt x="264" y="213"/>
                  </a:lnTo>
                  <a:lnTo>
                    <a:pt x="0" y="439"/>
                  </a:lnTo>
                  <a:lnTo>
                    <a:pt x="0" y="505"/>
                  </a:lnTo>
                  <a:lnTo>
                    <a:pt x="264" y="279"/>
                  </a:lnTo>
                  <a:lnTo>
                    <a:pt x="370" y="333"/>
                  </a:lnTo>
                  <a:lnTo>
                    <a:pt x="595" y="173"/>
                  </a:lnTo>
                  <a:lnTo>
                    <a:pt x="754" y="173"/>
                  </a:lnTo>
                  <a:lnTo>
                    <a:pt x="846" y="80"/>
                  </a:lnTo>
                  <a:lnTo>
                    <a:pt x="846" y="0"/>
                  </a:lnTo>
                  <a:lnTo>
                    <a:pt x="727" y="120"/>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18" name="TextBox 15"/>
          <p:cNvSpPr txBox="1"/>
          <p:nvPr/>
        </p:nvSpPr>
        <p:spPr>
          <a:xfrm>
            <a:off x="6478381" y="3580796"/>
            <a:ext cx="431528" cy="307777"/>
          </a:xfrm>
          <a:prstGeom prst="rect">
            <a:avLst/>
          </a:prstGeom>
          <a:noFill/>
        </p:spPr>
        <p:txBody>
          <a:bodyPr wrap="none" rtlCol="0">
            <a:spAutoFit/>
          </a:bodyPr>
          <a:lstStyle/>
          <a:p>
            <a:r>
              <a:rPr lang="id-ID" sz="1400" b="1" dirty="0" smtClean="0">
                <a:latin typeface="+mj-lt"/>
              </a:rPr>
              <a:t>Act</a:t>
            </a:r>
            <a:endParaRPr lang="id-ID" sz="1400" b="1" dirty="0">
              <a:latin typeface="+mj-lt"/>
            </a:endParaRPr>
          </a:p>
        </p:txBody>
      </p:sp>
      <p:sp>
        <p:nvSpPr>
          <p:cNvPr id="19" name="Rectangle 16"/>
          <p:cNvSpPr/>
          <p:nvPr/>
        </p:nvSpPr>
        <p:spPr>
          <a:xfrm>
            <a:off x="6478381" y="3791985"/>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0" name="TextBox 17"/>
          <p:cNvSpPr txBox="1"/>
          <p:nvPr/>
        </p:nvSpPr>
        <p:spPr>
          <a:xfrm>
            <a:off x="6481124" y="5003809"/>
            <a:ext cx="394660" cy="307777"/>
          </a:xfrm>
          <a:prstGeom prst="rect">
            <a:avLst/>
          </a:prstGeom>
          <a:noFill/>
        </p:spPr>
        <p:txBody>
          <a:bodyPr wrap="none" rtlCol="0">
            <a:spAutoFit/>
          </a:bodyPr>
          <a:lstStyle/>
          <a:p>
            <a:r>
              <a:rPr lang="id-ID" sz="1400" b="1" dirty="0" smtClean="0">
                <a:latin typeface="+mj-lt"/>
              </a:rPr>
              <a:t>Do</a:t>
            </a:r>
            <a:endParaRPr lang="id-ID" sz="1400" b="1" dirty="0">
              <a:latin typeface="+mj-lt"/>
            </a:endParaRPr>
          </a:p>
        </p:txBody>
      </p:sp>
      <p:sp>
        <p:nvSpPr>
          <p:cNvPr id="21" name="Rectangle 18"/>
          <p:cNvSpPr/>
          <p:nvPr/>
        </p:nvSpPr>
        <p:spPr>
          <a:xfrm>
            <a:off x="6481125" y="5244814"/>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2" name="TextBox 19"/>
          <p:cNvSpPr txBox="1"/>
          <p:nvPr/>
        </p:nvSpPr>
        <p:spPr>
          <a:xfrm>
            <a:off x="9236511" y="3580796"/>
            <a:ext cx="510076" cy="307777"/>
          </a:xfrm>
          <a:prstGeom prst="rect">
            <a:avLst/>
          </a:prstGeom>
          <a:noFill/>
        </p:spPr>
        <p:txBody>
          <a:bodyPr wrap="none" rtlCol="0">
            <a:spAutoFit/>
          </a:bodyPr>
          <a:lstStyle/>
          <a:p>
            <a:r>
              <a:rPr lang="id-ID" sz="1400" b="1" dirty="0" smtClean="0">
                <a:latin typeface="+mj-lt"/>
              </a:rPr>
              <a:t>Plan</a:t>
            </a:r>
            <a:endParaRPr lang="id-ID" sz="1400" b="1" dirty="0">
              <a:latin typeface="+mj-lt"/>
            </a:endParaRPr>
          </a:p>
        </p:txBody>
      </p:sp>
      <p:sp>
        <p:nvSpPr>
          <p:cNvPr id="23" name="Rectangle 20"/>
          <p:cNvSpPr/>
          <p:nvPr/>
        </p:nvSpPr>
        <p:spPr>
          <a:xfrm>
            <a:off x="9236511" y="3791985"/>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4" name="TextBox 21"/>
          <p:cNvSpPr txBox="1"/>
          <p:nvPr/>
        </p:nvSpPr>
        <p:spPr>
          <a:xfrm>
            <a:off x="9226450" y="5008474"/>
            <a:ext cx="609462" cy="307777"/>
          </a:xfrm>
          <a:prstGeom prst="rect">
            <a:avLst/>
          </a:prstGeom>
          <a:noFill/>
        </p:spPr>
        <p:txBody>
          <a:bodyPr wrap="none" rtlCol="0">
            <a:spAutoFit/>
          </a:bodyPr>
          <a:lstStyle/>
          <a:p>
            <a:r>
              <a:rPr lang="id-ID" sz="1400" b="1" dirty="0" smtClean="0">
                <a:latin typeface="+mj-lt"/>
              </a:rPr>
              <a:t>Study</a:t>
            </a:r>
            <a:endParaRPr lang="id-ID" sz="1400" b="1" dirty="0">
              <a:latin typeface="+mj-lt"/>
            </a:endParaRPr>
          </a:p>
        </p:txBody>
      </p:sp>
      <p:sp>
        <p:nvSpPr>
          <p:cNvPr id="25" name="Rectangle 22"/>
          <p:cNvSpPr/>
          <p:nvPr/>
        </p:nvSpPr>
        <p:spPr>
          <a:xfrm>
            <a:off x="9226449" y="5240148"/>
            <a:ext cx="2200230" cy="1029193"/>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6" name="TextBox 23"/>
          <p:cNvSpPr txBox="1"/>
          <p:nvPr/>
        </p:nvSpPr>
        <p:spPr>
          <a:xfrm>
            <a:off x="6096849" y="2256273"/>
            <a:ext cx="2236690" cy="369332"/>
          </a:xfrm>
          <a:prstGeom prst="rect">
            <a:avLst/>
          </a:prstGeom>
          <a:noFill/>
        </p:spPr>
        <p:txBody>
          <a:bodyPr wrap="square" rtlCol="0">
            <a:spAutoFit/>
          </a:bodyPr>
          <a:lstStyle/>
          <a:p>
            <a:r>
              <a:rPr lang="zh-CN" altLang="en-US" b="1" dirty="0" smtClean="0">
                <a:solidFill>
                  <a:schemeClr val="tx1">
                    <a:lumMod val="50000"/>
                    <a:lumOff val="50000"/>
                  </a:schemeClr>
                </a:solidFill>
                <a:latin typeface="+mj-lt"/>
              </a:rPr>
              <a:t>添加文字</a:t>
            </a:r>
            <a:endParaRPr lang="id-ID" b="1" dirty="0">
              <a:solidFill>
                <a:schemeClr val="tx1">
                  <a:lumMod val="50000"/>
                  <a:lumOff val="50000"/>
                </a:schemeClr>
              </a:solidFill>
              <a:latin typeface="+mj-lt"/>
            </a:endParaRPr>
          </a:p>
        </p:txBody>
      </p:sp>
      <p:sp>
        <p:nvSpPr>
          <p:cNvPr id="27" name="Rectangle 24"/>
          <p:cNvSpPr/>
          <p:nvPr/>
        </p:nvSpPr>
        <p:spPr>
          <a:xfrm>
            <a:off x="6096849" y="2534726"/>
            <a:ext cx="5191809" cy="625171"/>
          </a:xfrm>
          <a:prstGeom prst="rect">
            <a:avLst/>
          </a:prstGeom>
        </p:spPr>
        <p:txBody>
          <a:bodyPr wrap="square">
            <a:spAutoFit/>
          </a:bodyPr>
          <a:lstStyle/>
          <a:p>
            <a:pPr>
              <a:lnSpc>
                <a:spcPct val="130000"/>
              </a:lnSpc>
            </a:pPr>
            <a:r>
              <a:rPr lang="zh-CN" altLang="en-US" sz="14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8" name="TextBox 25"/>
          <p:cNvSpPr txBox="1"/>
          <p:nvPr/>
        </p:nvSpPr>
        <p:spPr>
          <a:xfrm>
            <a:off x="888101" y="4048679"/>
            <a:ext cx="500393" cy="369332"/>
          </a:xfrm>
          <a:prstGeom prst="rect">
            <a:avLst/>
          </a:prstGeom>
          <a:noFill/>
        </p:spPr>
        <p:txBody>
          <a:bodyPr wrap="none" rtlCol="0">
            <a:spAutoFit/>
          </a:bodyPr>
          <a:lstStyle/>
          <a:p>
            <a:pPr algn="ctr"/>
            <a:r>
              <a:rPr lang="id-ID" b="1" dirty="0" smtClean="0">
                <a:solidFill>
                  <a:schemeClr val="bg1"/>
                </a:solidFill>
              </a:rPr>
              <a:t>Act</a:t>
            </a:r>
            <a:endParaRPr lang="id-ID" b="1" dirty="0">
              <a:solidFill>
                <a:schemeClr val="bg1"/>
              </a:solidFill>
            </a:endParaRPr>
          </a:p>
        </p:txBody>
      </p:sp>
      <p:sp>
        <p:nvSpPr>
          <p:cNvPr id="29" name="TextBox 26"/>
          <p:cNvSpPr txBox="1"/>
          <p:nvPr/>
        </p:nvSpPr>
        <p:spPr>
          <a:xfrm>
            <a:off x="2634096" y="2394363"/>
            <a:ext cx="601369" cy="369332"/>
          </a:xfrm>
          <a:prstGeom prst="rect">
            <a:avLst/>
          </a:prstGeom>
          <a:noFill/>
        </p:spPr>
        <p:txBody>
          <a:bodyPr wrap="none" rtlCol="0">
            <a:spAutoFit/>
          </a:bodyPr>
          <a:lstStyle/>
          <a:p>
            <a:pPr algn="ctr"/>
            <a:r>
              <a:rPr lang="id-ID" b="1" dirty="0" smtClean="0">
                <a:solidFill>
                  <a:schemeClr val="bg1"/>
                </a:solidFill>
              </a:rPr>
              <a:t>Plan</a:t>
            </a:r>
            <a:endParaRPr lang="id-ID" b="1" dirty="0">
              <a:solidFill>
                <a:schemeClr val="bg1"/>
              </a:solidFill>
            </a:endParaRPr>
          </a:p>
        </p:txBody>
      </p:sp>
      <p:sp>
        <p:nvSpPr>
          <p:cNvPr id="30" name="TextBox 27"/>
          <p:cNvSpPr txBox="1"/>
          <p:nvPr/>
        </p:nvSpPr>
        <p:spPr>
          <a:xfrm>
            <a:off x="2569985" y="5874379"/>
            <a:ext cx="729592" cy="369332"/>
          </a:xfrm>
          <a:prstGeom prst="rect">
            <a:avLst/>
          </a:prstGeom>
          <a:noFill/>
        </p:spPr>
        <p:txBody>
          <a:bodyPr wrap="none" rtlCol="0">
            <a:spAutoFit/>
          </a:bodyPr>
          <a:lstStyle/>
          <a:p>
            <a:pPr algn="ctr"/>
            <a:r>
              <a:rPr lang="id-ID" b="1" dirty="0" smtClean="0">
                <a:solidFill>
                  <a:schemeClr val="bg1"/>
                </a:solidFill>
              </a:rPr>
              <a:t>Study</a:t>
            </a:r>
            <a:endParaRPr lang="id-ID" b="1" dirty="0">
              <a:solidFill>
                <a:schemeClr val="bg1"/>
              </a:solidFill>
            </a:endParaRPr>
          </a:p>
        </p:txBody>
      </p:sp>
      <p:sp>
        <p:nvSpPr>
          <p:cNvPr id="31" name="TextBox 28"/>
          <p:cNvSpPr txBox="1"/>
          <p:nvPr/>
        </p:nvSpPr>
        <p:spPr>
          <a:xfrm>
            <a:off x="4512719" y="4113188"/>
            <a:ext cx="453912" cy="369332"/>
          </a:xfrm>
          <a:prstGeom prst="rect">
            <a:avLst/>
          </a:prstGeom>
          <a:noFill/>
        </p:spPr>
        <p:txBody>
          <a:bodyPr wrap="none" rtlCol="0">
            <a:spAutoFit/>
          </a:bodyPr>
          <a:lstStyle/>
          <a:p>
            <a:pPr algn="ctr"/>
            <a:r>
              <a:rPr lang="id-ID" b="1" dirty="0" smtClean="0">
                <a:solidFill>
                  <a:schemeClr val="bg1"/>
                </a:solidFill>
              </a:rPr>
              <a:t>Do</a:t>
            </a:r>
            <a:endParaRPr lang="id-ID" b="1" dirty="0">
              <a:solidFill>
                <a:schemeClr val="bg1"/>
              </a:solidFill>
            </a:endParaRPr>
          </a:p>
        </p:txBody>
      </p:sp>
      <p:grpSp>
        <p:nvGrpSpPr>
          <p:cNvPr id="32" name="Group 29"/>
          <p:cNvGrpSpPr/>
          <p:nvPr/>
        </p:nvGrpSpPr>
        <p:grpSpPr>
          <a:xfrm>
            <a:off x="2742283" y="1909511"/>
            <a:ext cx="427142" cy="403017"/>
            <a:chOff x="3498850" y="1541463"/>
            <a:chExt cx="504825" cy="476250"/>
          </a:xfrm>
          <a:solidFill>
            <a:schemeClr val="bg1"/>
          </a:solidFill>
        </p:grpSpPr>
        <p:sp>
          <p:nvSpPr>
            <p:cNvPr id="33" name="Oval 5"/>
            <p:cNvSpPr>
              <a:spLocks noChangeArrowheads="1"/>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6"/>
            <p:cNvSpPr>
              <a:spLocks noEditPoints="1"/>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5" name="Group 32"/>
          <p:cNvGrpSpPr/>
          <p:nvPr/>
        </p:nvGrpSpPr>
        <p:grpSpPr>
          <a:xfrm>
            <a:off x="954335" y="3618195"/>
            <a:ext cx="399972" cy="398703"/>
            <a:chOff x="2437300" y="1144829"/>
            <a:chExt cx="400024" cy="398703"/>
          </a:xfrm>
          <a:solidFill>
            <a:schemeClr val="bg1"/>
          </a:solidFill>
        </p:grpSpPr>
        <p:sp>
          <p:nvSpPr>
            <p:cNvPr id="36" name="Freeform 129"/>
            <p:cNvSpPr>
              <a:spLocks noEditPoints="1"/>
            </p:cNvSpPr>
            <p:nvPr/>
          </p:nvSpPr>
          <p:spPr bwMode="auto">
            <a:xfrm>
              <a:off x="2437300" y="1144829"/>
              <a:ext cx="400024" cy="398703"/>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130"/>
            <p:cNvSpPr>
              <a:spLocks noEditPoints="1"/>
            </p:cNvSpPr>
            <p:nvPr/>
          </p:nvSpPr>
          <p:spPr bwMode="auto">
            <a:xfrm>
              <a:off x="2686820" y="1193678"/>
              <a:ext cx="100336" cy="100336"/>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8" name="Freeform 60"/>
          <p:cNvSpPr>
            <a:spLocks noEditPoints="1"/>
          </p:cNvSpPr>
          <p:nvPr/>
        </p:nvSpPr>
        <p:spPr bwMode="auto">
          <a:xfrm>
            <a:off x="4517549" y="3685510"/>
            <a:ext cx="399972" cy="400024"/>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39" name="Group 36"/>
          <p:cNvGrpSpPr/>
          <p:nvPr/>
        </p:nvGrpSpPr>
        <p:grpSpPr>
          <a:xfrm>
            <a:off x="2734794" y="5528696"/>
            <a:ext cx="399972" cy="348536"/>
            <a:chOff x="837205" y="5167510"/>
            <a:chExt cx="400024" cy="348536"/>
          </a:xfrm>
          <a:solidFill>
            <a:schemeClr val="bg1"/>
          </a:solidFill>
        </p:grpSpPr>
        <p:sp>
          <p:nvSpPr>
            <p:cNvPr id="40" name="Freeform 44"/>
            <p:cNvSpPr>
              <a:spLocks noEditPoints="1"/>
            </p:cNvSpPr>
            <p:nvPr/>
          </p:nvSpPr>
          <p:spPr bwMode="auto">
            <a:xfrm>
              <a:off x="837205" y="5167510"/>
              <a:ext cx="400024" cy="286486"/>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45"/>
            <p:cNvSpPr>
              <a:spLocks/>
            </p:cNvSpPr>
            <p:nvPr/>
          </p:nvSpPr>
          <p:spPr bwMode="auto">
            <a:xfrm>
              <a:off x="1200263" y="5291610"/>
              <a:ext cx="23764" cy="13730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Oval 46"/>
            <p:cNvSpPr>
              <a:spLocks noChangeArrowheads="1"/>
            </p:cNvSpPr>
            <p:nvPr/>
          </p:nvSpPr>
          <p:spPr bwMode="auto">
            <a:xfrm>
              <a:off x="1187061" y="5442114"/>
              <a:ext cx="50168" cy="739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43" name="Group 40"/>
          <p:cNvGrpSpPr/>
          <p:nvPr/>
        </p:nvGrpSpPr>
        <p:grpSpPr>
          <a:xfrm>
            <a:off x="8773748" y="3609859"/>
            <a:ext cx="427142" cy="403017"/>
            <a:chOff x="3498850" y="1541463"/>
            <a:chExt cx="504825" cy="476250"/>
          </a:xfrm>
          <a:solidFill>
            <a:schemeClr val="accent2"/>
          </a:solidFill>
        </p:grpSpPr>
        <p:sp>
          <p:nvSpPr>
            <p:cNvPr id="44" name="Oval 5"/>
            <p:cNvSpPr>
              <a:spLocks noChangeArrowheads="1"/>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 name="Freeform 6"/>
            <p:cNvSpPr>
              <a:spLocks noEditPoints="1"/>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46" name="Group 43"/>
          <p:cNvGrpSpPr/>
          <p:nvPr/>
        </p:nvGrpSpPr>
        <p:grpSpPr>
          <a:xfrm>
            <a:off x="6016688" y="3612017"/>
            <a:ext cx="399972" cy="398703"/>
            <a:chOff x="2437300" y="1144829"/>
            <a:chExt cx="400024" cy="398703"/>
          </a:xfrm>
          <a:solidFill>
            <a:schemeClr val="accent1"/>
          </a:solidFill>
        </p:grpSpPr>
        <p:sp>
          <p:nvSpPr>
            <p:cNvPr id="47" name="Freeform 129"/>
            <p:cNvSpPr>
              <a:spLocks noEditPoints="1"/>
            </p:cNvSpPr>
            <p:nvPr/>
          </p:nvSpPr>
          <p:spPr bwMode="auto">
            <a:xfrm>
              <a:off x="2437300" y="1144829"/>
              <a:ext cx="400024" cy="398703"/>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130"/>
            <p:cNvSpPr>
              <a:spLocks noEditPoints="1"/>
            </p:cNvSpPr>
            <p:nvPr/>
          </p:nvSpPr>
          <p:spPr bwMode="auto">
            <a:xfrm>
              <a:off x="2686820" y="1193678"/>
              <a:ext cx="100336" cy="100336"/>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49" name="Freeform 60"/>
          <p:cNvSpPr>
            <a:spLocks noEditPoints="1"/>
          </p:cNvSpPr>
          <p:nvPr/>
        </p:nvSpPr>
        <p:spPr bwMode="auto">
          <a:xfrm>
            <a:off x="6016688" y="5063183"/>
            <a:ext cx="399972" cy="400024"/>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50" name="Group 47"/>
          <p:cNvGrpSpPr/>
          <p:nvPr/>
        </p:nvGrpSpPr>
        <p:grpSpPr>
          <a:xfrm>
            <a:off x="8787333" y="5088927"/>
            <a:ext cx="399972" cy="348536"/>
            <a:chOff x="837205" y="5167510"/>
            <a:chExt cx="400024" cy="348536"/>
          </a:xfrm>
          <a:solidFill>
            <a:schemeClr val="accent4"/>
          </a:solidFill>
        </p:grpSpPr>
        <p:sp>
          <p:nvSpPr>
            <p:cNvPr id="51" name="Freeform 44"/>
            <p:cNvSpPr>
              <a:spLocks noEditPoints="1"/>
            </p:cNvSpPr>
            <p:nvPr/>
          </p:nvSpPr>
          <p:spPr bwMode="auto">
            <a:xfrm>
              <a:off x="837205" y="5167510"/>
              <a:ext cx="400024" cy="286486"/>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Freeform 45"/>
            <p:cNvSpPr>
              <a:spLocks/>
            </p:cNvSpPr>
            <p:nvPr/>
          </p:nvSpPr>
          <p:spPr bwMode="auto">
            <a:xfrm>
              <a:off x="1200263" y="5291610"/>
              <a:ext cx="23764" cy="13730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Oval 46"/>
            <p:cNvSpPr>
              <a:spLocks noChangeArrowheads="1"/>
            </p:cNvSpPr>
            <p:nvPr/>
          </p:nvSpPr>
          <p:spPr bwMode="auto">
            <a:xfrm>
              <a:off x="1187061" y="5442114"/>
              <a:ext cx="50168" cy="739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550790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childTnLst>
                                </p:cTn>
                              </p:par>
                              <p:par>
                                <p:cTn id="31" presetID="53" presetClass="entr" presetSubtype="16"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fltVal val="0"/>
                                          </p:val>
                                        </p:tav>
                                        <p:tav tm="100000">
                                          <p:val>
                                            <p:strVal val="#ppt_h"/>
                                          </p:val>
                                        </p:tav>
                                      </p:tavLst>
                                    </p:anim>
                                    <p:animEffect transition="in" filter="fade">
                                      <p:cBhvr>
                                        <p:cTn id="60" dur="500"/>
                                        <p:tgtEl>
                                          <p:spTgt spid="38"/>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p:cTn id="68" dur="500" fill="hold"/>
                                        <p:tgtEl>
                                          <p:spTgt spid="30"/>
                                        </p:tgtEl>
                                        <p:attrNameLst>
                                          <p:attrName>ppt_w</p:attrName>
                                        </p:attrNameLst>
                                      </p:cBhvr>
                                      <p:tavLst>
                                        <p:tav tm="0">
                                          <p:val>
                                            <p:fltVal val="0"/>
                                          </p:val>
                                        </p:tav>
                                        <p:tav tm="100000">
                                          <p:val>
                                            <p:strVal val="#ppt_w"/>
                                          </p:val>
                                        </p:tav>
                                      </p:tavLst>
                                    </p:anim>
                                    <p:anim calcmode="lin" valueType="num">
                                      <p:cBhvr>
                                        <p:cTn id="69" dur="500" fill="hold"/>
                                        <p:tgtEl>
                                          <p:spTgt spid="30"/>
                                        </p:tgtEl>
                                        <p:attrNameLst>
                                          <p:attrName>ppt_h</p:attrName>
                                        </p:attrNameLst>
                                      </p:cBhvr>
                                      <p:tavLst>
                                        <p:tav tm="0">
                                          <p:val>
                                            <p:fltVal val="0"/>
                                          </p:val>
                                        </p:tav>
                                        <p:tav tm="100000">
                                          <p:val>
                                            <p:strVal val="#ppt_h"/>
                                          </p:val>
                                        </p:tav>
                                      </p:tavLst>
                                    </p:anim>
                                    <p:animEffect transition="in" filter="fade">
                                      <p:cBhvr>
                                        <p:cTn id="70" dur="500"/>
                                        <p:tgtEl>
                                          <p:spTgt spid="30"/>
                                        </p:tgtEl>
                                      </p:cBhvr>
                                    </p:animEffect>
                                  </p:childTnLst>
                                </p:cTn>
                              </p:par>
                              <p:par>
                                <p:cTn id="71" presetID="53" presetClass="entr" presetSubtype="16"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p:cTn id="73" dur="500" fill="hold"/>
                                        <p:tgtEl>
                                          <p:spTgt spid="39"/>
                                        </p:tgtEl>
                                        <p:attrNameLst>
                                          <p:attrName>ppt_w</p:attrName>
                                        </p:attrNameLst>
                                      </p:cBhvr>
                                      <p:tavLst>
                                        <p:tav tm="0">
                                          <p:val>
                                            <p:fltVal val="0"/>
                                          </p:val>
                                        </p:tav>
                                        <p:tav tm="100000">
                                          <p:val>
                                            <p:strVal val="#ppt_w"/>
                                          </p:val>
                                        </p:tav>
                                      </p:tavLst>
                                    </p:anim>
                                    <p:anim calcmode="lin" valueType="num">
                                      <p:cBhvr>
                                        <p:cTn id="74" dur="500" fill="hold"/>
                                        <p:tgtEl>
                                          <p:spTgt spid="39"/>
                                        </p:tgtEl>
                                        <p:attrNameLst>
                                          <p:attrName>ppt_h</p:attrName>
                                        </p:attrNameLst>
                                      </p:cBhvr>
                                      <p:tavLst>
                                        <p:tav tm="0">
                                          <p:val>
                                            <p:fltVal val="0"/>
                                          </p:val>
                                        </p:tav>
                                        <p:tav tm="100000">
                                          <p:val>
                                            <p:strVal val="#ppt_h"/>
                                          </p:val>
                                        </p:tav>
                                      </p:tavLst>
                                    </p:anim>
                                    <p:animEffect transition="in" filter="fade">
                                      <p:cBhvr>
                                        <p:cTn id="75" dur="500"/>
                                        <p:tgtEl>
                                          <p:spTgt spid="39"/>
                                        </p:tgtEl>
                                      </p:cBhvr>
                                    </p:animEffect>
                                  </p:childTnLst>
                                </p:cTn>
                              </p:par>
                            </p:childTnLst>
                          </p:cTn>
                        </p:par>
                        <p:par>
                          <p:cTn id="76" fill="hold">
                            <p:stCondLst>
                              <p:cond delay="1000"/>
                            </p:stCondLst>
                            <p:childTnLst>
                              <p:par>
                                <p:cTn id="77" presetID="22" presetClass="entr" presetSubtype="1" fill="hold" grpId="0" nodeType="after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wipe(up)">
                                      <p:cBhvr>
                                        <p:cTn id="79" dur="500"/>
                                        <p:tgtEl>
                                          <p:spTgt spid="4"/>
                                        </p:tgtEl>
                                      </p:cBhvr>
                                    </p:animEffect>
                                  </p:childTnLst>
                                </p:cTn>
                              </p:par>
                            </p:childTnLst>
                          </p:cTn>
                        </p:par>
                        <p:par>
                          <p:cTn id="80" fill="hold">
                            <p:stCondLst>
                              <p:cond delay="1500"/>
                            </p:stCondLst>
                            <p:childTnLst>
                              <p:par>
                                <p:cTn id="81" presetID="10" presetClass="entr" presetSubtype="0"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500"/>
                                        <p:tgtEl>
                                          <p:spTgt spid="2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500"/>
                                        <p:tgtEl>
                                          <p:spTgt spid="27"/>
                                        </p:tgtEl>
                                      </p:cBhvr>
                                    </p:animEffect>
                                  </p:childTnLst>
                                </p:cTn>
                              </p:par>
                            </p:childTnLst>
                          </p:cTn>
                        </p:par>
                        <p:par>
                          <p:cTn id="87" fill="hold">
                            <p:stCondLst>
                              <p:cond delay="2000"/>
                            </p:stCondLst>
                            <p:childTnLst>
                              <p:par>
                                <p:cTn id="88" presetID="53" presetClass="entr" presetSubtype="16" fill="hold" nodeType="afterEffect">
                                  <p:stCondLst>
                                    <p:cond delay="0"/>
                                  </p:stCondLst>
                                  <p:childTnLst>
                                    <p:set>
                                      <p:cBhvr>
                                        <p:cTn id="89" dur="1" fill="hold">
                                          <p:stCondLst>
                                            <p:cond delay="0"/>
                                          </p:stCondLst>
                                        </p:cTn>
                                        <p:tgtEl>
                                          <p:spTgt spid="43"/>
                                        </p:tgtEl>
                                        <p:attrNameLst>
                                          <p:attrName>style.visibility</p:attrName>
                                        </p:attrNameLst>
                                      </p:cBhvr>
                                      <p:to>
                                        <p:strVal val="visible"/>
                                      </p:to>
                                    </p:set>
                                    <p:anim calcmode="lin" valueType="num">
                                      <p:cBhvr>
                                        <p:cTn id="90" dur="500" fill="hold"/>
                                        <p:tgtEl>
                                          <p:spTgt spid="43"/>
                                        </p:tgtEl>
                                        <p:attrNameLst>
                                          <p:attrName>ppt_w</p:attrName>
                                        </p:attrNameLst>
                                      </p:cBhvr>
                                      <p:tavLst>
                                        <p:tav tm="0">
                                          <p:val>
                                            <p:fltVal val="0"/>
                                          </p:val>
                                        </p:tav>
                                        <p:tav tm="100000">
                                          <p:val>
                                            <p:strVal val="#ppt_w"/>
                                          </p:val>
                                        </p:tav>
                                      </p:tavLst>
                                    </p:anim>
                                    <p:anim calcmode="lin" valueType="num">
                                      <p:cBhvr>
                                        <p:cTn id="91" dur="500" fill="hold"/>
                                        <p:tgtEl>
                                          <p:spTgt spid="43"/>
                                        </p:tgtEl>
                                        <p:attrNameLst>
                                          <p:attrName>ppt_h</p:attrName>
                                        </p:attrNameLst>
                                      </p:cBhvr>
                                      <p:tavLst>
                                        <p:tav tm="0">
                                          <p:val>
                                            <p:fltVal val="0"/>
                                          </p:val>
                                        </p:tav>
                                        <p:tav tm="100000">
                                          <p:val>
                                            <p:strVal val="#ppt_h"/>
                                          </p:val>
                                        </p:tav>
                                      </p:tavLst>
                                    </p:anim>
                                    <p:animEffect transition="in" filter="fade">
                                      <p:cBhvr>
                                        <p:cTn id="92" dur="500"/>
                                        <p:tgtEl>
                                          <p:spTgt spid="43"/>
                                        </p:tgtEl>
                                      </p:cBhvr>
                                    </p:animEffect>
                                  </p:childTnLst>
                                </p:cTn>
                              </p:par>
                              <p:par>
                                <p:cTn id="93" presetID="53" presetClass="entr" presetSubtype="16" fill="hold" nodeType="with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p:cTn id="95" dur="500" fill="hold"/>
                                        <p:tgtEl>
                                          <p:spTgt spid="46"/>
                                        </p:tgtEl>
                                        <p:attrNameLst>
                                          <p:attrName>ppt_w</p:attrName>
                                        </p:attrNameLst>
                                      </p:cBhvr>
                                      <p:tavLst>
                                        <p:tav tm="0">
                                          <p:val>
                                            <p:fltVal val="0"/>
                                          </p:val>
                                        </p:tav>
                                        <p:tav tm="100000">
                                          <p:val>
                                            <p:strVal val="#ppt_w"/>
                                          </p:val>
                                        </p:tav>
                                      </p:tavLst>
                                    </p:anim>
                                    <p:anim calcmode="lin" valueType="num">
                                      <p:cBhvr>
                                        <p:cTn id="96" dur="500" fill="hold"/>
                                        <p:tgtEl>
                                          <p:spTgt spid="46"/>
                                        </p:tgtEl>
                                        <p:attrNameLst>
                                          <p:attrName>ppt_h</p:attrName>
                                        </p:attrNameLst>
                                      </p:cBhvr>
                                      <p:tavLst>
                                        <p:tav tm="0">
                                          <p:val>
                                            <p:fltVal val="0"/>
                                          </p:val>
                                        </p:tav>
                                        <p:tav tm="100000">
                                          <p:val>
                                            <p:strVal val="#ppt_h"/>
                                          </p:val>
                                        </p:tav>
                                      </p:tavLst>
                                    </p:anim>
                                    <p:animEffect transition="in" filter="fade">
                                      <p:cBhvr>
                                        <p:cTn id="97" dur="500"/>
                                        <p:tgtEl>
                                          <p:spTgt spid="46"/>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49"/>
                                        </p:tgtEl>
                                        <p:attrNameLst>
                                          <p:attrName>style.visibility</p:attrName>
                                        </p:attrNameLst>
                                      </p:cBhvr>
                                      <p:to>
                                        <p:strVal val="visible"/>
                                      </p:to>
                                    </p:set>
                                    <p:anim calcmode="lin" valueType="num">
                                      <p:cBhvr>
                                        <p:cTn id="100" dur="500" fill="hold"/>
                                        <p:tgtEl>
                                          <p:spTgt spid="49"/>
                                        </p:tgtEl>
                                        <p:attrNameLst>
                                          <p:attrName>ppt_w</p:attrName>
                                        </p:attrNameLst>
                                      </p:cBhvr>
                                      <p:tavLst>
                                        <p:tav tm="0">
                                          <p:val>
                                            <p:fltVal val="0"/>
                                          </p:val>
                                        </p:tav>
                                        <p:tav tm="100000">
                                          <p:val>
                                            <p:strVal val="#ppt_w"/>
                                          </p:val>
                                        </p:tav>
                                      </p:tavLst>
                                    </p:anim>
                                    <p:anim calcmode="lin" valueType="num">
                                      <p:cBhvr>
                                        <p:cTn id="101" dur="500" fill="hold"/>
                                        <p:tgtEl>
                                          <p:spTgt spid="49"/>
                                        </p:tgtEl>
                                        <p:attrNameLst>
                                          <p:attrName>ppt_h</p:attrName>
                                        </p:attrNameLst>
                                      </p:cBhvr>
                                      <p:tavLst>
                                        <p:tav tm="0">
                                          <p:val>
                                            <p:fltVal val="0"/>
                                          </p:val>
                                        </p:tav>
                                        <p:tav tm="100000">
                                          <p:val>
                                            <p:strVal val="#ppt_h"/>
                                          </p:val>
                                        </p:tav>
                                      </p:tavLst>
                                    </p:anim>
                                    <p:animEffect transition="in" filter="fade">
                                      <p:cBhvr>
                                        <p:cTn id="102" dur="500"/>
                                        <p:tgtEl>
                                          <p:spTgt spid="49"/>
                                        </p:tgtEl>
                                      </p:cBhvr>
                                    </p:animEffect>
                                  </p:childTnLst>
                                </p:cTn>
                              </p:par>
                              <p:par>
                                <p:cTn id="103" presetID="53" presetClass="entr" presetSubtype="16" fill="hold" nodeType="with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Effect transition="in" filter="fade">
                                      <p:cBhvr>
                                        <p:cTn id="107" dur="500"/>
                                        <p:tgtEl>
                                          <p:spTgt spid="50"/>
                                        </p:tgtEl>
                                      </p:cBhvr>
                                    </p:animEffect>
                                  </p:childTnLst>
                                </p:cTn>
                              </p:par>
                            </p:childTnLst>
                          </p:cTn>
                        </p:par>
                        <p:par>
                          <p:cTn id="108" fill="hold">
                            <p:stCondLst>
                              <p:cond delay="2500"/>
                            </p:stCondLst>
                            <p:childTnLst>
                              <p:par>
                                <p:cTn id="109" presetID="10" presetClass="entr" presetSubtype="0" fill="hold" grpId="0" nodeType="afterEffect">
                                  <p:stCondLst>
                                    <p:cond delay="0"/>
                                  </p:stCondLst>
                                  <p:childTnLst>
                                    <p:set>
                                      <p:cBhvr>
                                        <p:cTn id="110" dur="1" fill="hold">
                                          <p:stCondLst>
                                            <p:cond delay="0"/>
                                          </p:stCondLst>
                                        </p:cTn>
                                        <p:tgtEl>
                                          <p:spTgt spid="18"/>
                                        </p:tgtEl>
                                        <p:attrNameLst>
                                          <p:attrName>style.visibility</p:attrName>
                                        </p:attrNameLst>
                                      </p:cBhvr>
                                      <p:to>
                                        <p:strVal val="visible"/>
                                      </p:to>
                                    </p:set>
                                    <p:animEffect transition="in" filter="fade">
                                      <p:cBhvr>
                                        <p:cTn id="111" dur="500"/>
                                        <p:tgtEl>
                                          <p:spTgt spid="1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9"/>
                                        </p:tgtEl>
                                        <p:attrNameLst>
                                          <p:attrName>style.visibility</p:attrName>
                                        </p:attrNameLst>
                                      </p:cBhvr>
                                      <p:to>
                                        <p:strVal val="visible"/>
                                      </p:to>
                                    </p:set>
                                    <p:animEffect transition="in" filter="fade">
                                      <p:cBhvr>
                                        <p:cTn id="114" dur="500"/>
                                        <p:tgtEl>
                                          <p:spTgt spid="19"/>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Effect transition="in" filter="fade">
                                      <p:cBhvr>
                                        <p:cTn id="117" dur="500"/>
                                        <p:tgtEl>
                                          <p:spTgt spid="22"/>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3"/>
                                        </p:tgtEl>
                                        <p:attrNameLst>
                                          <p:attrName>style.visibility</p:attrName>
                                        </p:attrNameLst>
                                      </p:cBhvr>
                                      <p:to>
                                        <p:strVal val="visible"/>
                                      </p:to>
                                    </p:set>
                                    <p:animEffect transition="in" filter="fade">
                                      <p:cBhvr>
                                        <p:cTn id="120" dur="500"/>
                                        <p:tgtEl>
                                          <p:spTgt spid="23"/>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20"/>
                                        </p:tgtEl>
                                        <p:attrNameLst>
                                          <p:attrName>style.visibility</p:attrName>
                                        </p:attrNameLst>
                                      </p:cBhvr>
                                      <p:to>
                                        <p:strVal val="visible"/>
                                      </p:to>
                                    </p:set>
                                    <p:animEffect transition="in" filter="fade">
                                      <p:cBhvr>
                                        <p:cTn id="123" dur="500"/>
                                        <p:tgtEl>
                                          <p:spTgt spid="2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21"/>
                                        </p:tgtEl>
                                        <p:attrNameLst>
                                          <p:attrName>style.visibility</p:attrName>
                                        </p:attrNameLst>
                                      </p:cBhvr>
                                      <p:to>
                                        <p:strVal val="visible"/>
                                      </p:to>
                                    </p:set>
                                    <p:animEffect transition="in" filter="fade">
                                      <p:cBhvr>
                                        <p:cTn id="126" dur="500"/>
                                        <p:tgtEl>
                                          <p:spTgt spid="21"/>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24"/>
                                        </p:tgtEl>
                                        <p:attrNameLst>
                                          <p:attrName>style.visibility</p:attrName>
                                        </p:attrNameLst>
                                      </p:cBhvr>
                                      <p:to>
                                        <p:strVal val="visible"/>
                                      </p:to>
                                    </p:set>
                                    <p:animEffect transition="in" filter="fade">
                                      <p:cBhvr>
                                        <p:cTn id="129" dur="500"/>
                                        <p:tgtEl>
                                          <p:spTgt spid="24"/>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25"/>
                                        </p:tgtEl>
                                        <p:attrNameLst>
                                          <p:attrName>style.visibility</p:attrName>
                                        </p:attrNameLst>
                                      </p:cBhvr>
                                      <p:to>
                                        <p:strVal val="visible"/>
                                      </p:to>
                                    </p:set>
                                    <p:animEffect transition="in" filter="fade">
                                      <p:cBhvr>
                                        <p:cTn id="1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8" grpId="0" animBg="1"/>
      <p:bldP spid="9" grpId="0" animBg="1"/>
      <p:bldP spid="10" grpId="0" animBg="1"/>
      <p:bldP spid="11" grpId="0" animBg="1"/>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8" grpId="0" animBg="1"/>
      <p:bldP spid="4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7910774" y="1547696"/>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1" name="矩形 40"/>
          <p:cNvSpPr/>
          <p:nvPr/>
        </p:nvSpPr>
        <p:spPr>
          <a:xfrm>
            <a:off x="848103" y="1473052"/>
            <a:ext cx="1174336" cy="738652"/>
          </a:xfrm>
          <a:prstGeom prst="rect">
            <a:avLst/>
          </a:prstGeom>
        </p:spPr>
        <p:txBody>
          <a:bodyPr wrap="none" lIns="121908" tIns="60954" rIns="121908" bIns="60954">
            <a:spAutoFit/>
          </a:bodyPr>
          <a:lstStyle/>
          <a:p>
            <a:pPr algn="ctr"/>
            <a:r>
              <a:rPr lang="en-US" altLang="zh-CN" sz="4000" dirty="0">
                <a:solidFill>
                  <a:schemeClr val="accent2"/>
                </a:solidFill>
                <a:latin typeface="Akzidenz-Grotesk BQ Condensed" pitchFamily="50" charset="0"/>
                <a:ea typeface="微软雅黑" panose="020B0503020204020204" pitchFamily="34" charset="-122"/>
              </a:rPr>
              <a:t>40%</a:t>
            </a:r>
          </a:p>
        </p:txBody>
      </p:sp>
      <p:sp>
        <p:nvSpPr>
          <p:cNvPr id="42" name="矩形 41"/>
          <p:cNvSpPr/>
          <p:nvPr/>
        </p:nvSpPr>
        <p:spPr>
          <a:xfrm>
            <a:off x="6720141" y="1480047"/>
            <a:ext cx="1477304" cy="938706"/>
          </a:xfrm>
          <a:prstGeom prst="rect">
            <a:avLst/>
          </a:prstGeom>
        </p:spPr>
        <p:txBody>
          <a:bodyPr wrap="none" lIns="121908" tIns="60954" rIns="121908" bIns="60954" anchor="ctr">
            <a:spAutoFit/>
          </a:bodyPr>
          <a:lstStyle/>
          <a:p>
            <a:pPr algn="ctr"/>
            <a:r>
              <a:rPr lang="en-US" altLang="zh-CN" sz="5300" dirty="0">
                <a:solidFill>
                  <a:schemeClr val="accent2"/>
                </a:solidFill>
                <a:latin typeface="Akzidenz-Grotesk BQ Condensed" pitchFamily="50" charset="0"/>
                <a:ea typeface="微软雅黑" panose="020B0503020204020204" pitchFamily="34" charset="-122"/>
              </a:rPr>
              <a:t>40%</a:t>
            </a:r>
          </a:p>
        </p:txBody>
      </p:sp>
      <p:sp>
        <p:nvSpPr>
          <p:cNvPr id="43" name="矩形 42"/>
          <p:cNvSpPr/>
          <p:nvPr/>
        </p:nvSpPr>
        <p:spPr>
          <a:xfrm>
            <a:off x="7910774" y="2661798"/>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4" name="矩形 43"/>
          <p:cNvSpPr/>
          <p:nvPr/>
        </p:nvSpPr>
        <p:spPr>
          <a:xfrm>
            <a:off x="7910774" y="3775901"/>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5" name="矩形 44"/>
          <p:cNvSpPr/>
          <p:nvPr/>
        </p:nvSpPr>
        <p:spPr>
          <a:xfrm>
            <a:off x="7910774" y="4890002"/>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6" name="矩形 45"/>
          <p:cNvSpPr/>
          <p:nvPr/>
        </p:nvSpPr>
        <p:spPr>
          <a:xfrm>
            <a:off x="2236892" y="1473052"/>
            <a:ext cx="1174336" cy="738652"/>
          </a:xfrm>
          <a:prstGeom prst="rect">
            <a:avLst/>
          </a:prstGeom>
        </p:spPr>
        <p:txBody>
          <a:bodyPr wrap="none" lIns="121908" tIns="60954" rIns="121908" bIns="60954">
            <a:spAutoFit/>
          </a:bodyPr>
          <a:lstStyle/>
          <a:p>
            <a:pPr algn="ctr"/>
            <a:r>
              <a:rPr lang="en-US" altLang="zh-CN" sz="4000" dirty="0">
                <a:solidFill>
                  <a:schemeClr val="accent3"/>
                </a:solidFill>
                <a:latin typeface="Akzidenz-Grotesk BQ Condensed" pitchFamily="50" charset="0"/>
                <a:ea typeface="微软雅黑" panose="020B0503020204020204" pitchFamily="34" charset="-122"/>
              </a:rPr>
              <a:t>50%</a:t>
            </a:r>
          </a:p>
        </p:txBody>
      </p:sp>
      <p:sp>
        <p:nvSpPr>
          <p:cNvPr id="47" name="矩形 46"/>
          <p:cNvSpPr/>
          <p:nvPr/>
        </p:nvSpPr>
        <p:spPr>
          <a:xfrm>
            <a:off x="3625680" y="1473052"/>
            <a:ext cx="1174336" cy="738652"/>
          </a:xfrm>
          <a:prstGeom prst="rect">
            <a:avLst/>
          </a:prstGeom>
        </p:spPr>
        <p:txBody>
          <a:bodyPr wrap="none" lIns="121908" tIns="60954" rIns="121908" bIns="60954">
            <a:spAutoFit/>
          </a:bodyPr>
          <a:lstStyle/>
          <a:p>
            <a:pPr algn="ctr"/>
            <a:r>
              <a:rPr lang="en-US" altLang="zh-CN" sz="4000" dirty="0">
                <a:solidFill>
                  <a:schemeClr val="accent4"/>
                </a:solidFill>
                <a:latin typeface="Akzidenz-Grotesk BQ Condensed" pitchFamily="50" charset="0"/>
                <a:ea typeface="微软雅黑" panose="020B0503020204020204" pitchFamily="34" charset="-122"/>
              </a:rPr>
              <a:t>70%</a:t>
            </a:r>
          </a:p>
        </p:txBody>
      </p:sp>
      <p:sp>
        <p:nvSpPr>
          <p:cNvPr id="48" name="矩形 47"/>
          <p:cNvSpPr/>
          <p:nvPr/>
        </p:nvSpPr>
        <p:spPr>
          <a:xfrm>
            <a:off x="5014467" y="1473052"/>
            <a:ext cx="1174336" cy="738652"/>
          </a:xfrm>
          <a:prstGeom prst="rect">
            <a:avLst/>
          </a:prstGeom>
        </p:spPr>
        <p:txBody>
          <a:bodyPr wrap="none" lIns="121908" tIns="60954" rIns="121908" bIns="60954">
            <a:spAutoFit/>
          </a:bodyPr>
          <a:lstStyle/>
          <a:p>
            <a:pPr algn="ctr"/>
            <a:r>
              <a:rPr lang="en-US" altLang="zh-CN" sz="4000" dirty="0">
                <a:solidFill>
                  <a:schemeClr val="accent5"/>
                </a:solidFill>
                <a:latin typeface="Akzidenz-Grotesk BQ Condensed" pitchFamily="50" charset="0"/>
                <a:ea typeface="微软雅黑" panose="020B0503020204020204" pitchFamily="34" charset="-122"/>
              </a:rPr>
              <a:t>90%</a:t>
            </a:r>
          </a:p>
        </p:txBody>
      </p:sp>
      <p:sp>
        <p:nvSpPr>
          <p:cNvPr id="49" name="矩形 48"/>
          <p:cNvSpPr/>
          <p:nvPr/>
        </p:nvSpPr>
        <p:spPr>
          <a:xfrm>
            <a:off x="6720141" y="2598615"/>
            <a:ext cx="1477304" cy="938706"/>
          </a:xfrm>
          <a:prstGeom prst="rect">
            <a:avLst/>
          </a:prstGeom>
        </p:spPr>
        <p:txBody>
          <a:bodyPr wrap="none" lIns="121908" tIns="60954" rIns="121908" bIns="60954" anchor="ctr">
            <a:spAutoFit/>
          </a:bodyPr>
          <a:lstStyle/>
          <a:p>
            <a:pPr algn="ctr"/>
            <a:r>
              <a:rPr lang="en-US" altLang="zh-CN" sz="5300" dirty="0">
                <a:solidFill>
                  <a:schemeClr val="accent3"/>
                </a:solidFill>
                <a:latin typeface="Akzidenz-Grotesk BQ Condensed" pitchFamily="50" charset="0"/>
                <a:ea typeface="微软雅黑" panose="020B0503020204020204" pitchFamily="34" charset="-122"/>
              </a:rPr>
              <a:t>50%</a:t>
            </a:r>
          </a:p>
        </p:txBody>
      </p:sp>
      <p:sp>
        <p:nvSpPr>
          <p:cNvPr id="50" name="矩形 49"/>
          <p:cNvSpPr/>
          <p:nvPr/>
        </p:nvSpPr>
        <p:spPr>
          <a:xfrm>
            <a:off x="6720141" y="3717183"/>
            <a:ext cx="1477304" cy="938706"/>
          </a:xfrm>
          <a:prstGeom prst="rect">
            <a:avLst/>
          </a:prstGeom>
        </p:spPr>
        <p:txBody>
          <a:bodyPr wrap="none" lIns="121908" tIns="60954" rIns="121908" bIns="60954" anchor="ctr">
            <a:spAutoFit/>
          </a:bodyPr>
          <a:lstStyle/>
          <a:p>
            <a:pPr algn="ctr"/>
            <a:r>
              <a:rPr lang="en-US" altLang="zh-CN" sz="5300" dirty="0">
                <a:solidFill>
                  <a:schemeClr val="accent4"/>
                </a:solidFill>
                <a:latin typeface="Akzidenz-Grotesk BQ Condensed" pitchFamily="50" charset="0"/>
                <a:ea typeface="微软雅黑" panose="020B0503020204020204" pitchFamily="34" charset="-122"/>
              </a:rPr>
              <a:t>70%</a:t>
            </a:r>
          </a:p>
        </p:txBody>
      </p:sp>
      <p:sp>
        <p:nvSpPr>
          <p:cNvPr id="51" name="矩形 50"/>
          <p:cNvSpPr/>
          <p:nvPr/>
        </p:nvSpPr>
        <p:spPr>
          <a:xfrm>
            <a:off x="6720141" y="4835751"/>
            <a:ext cx="1477304" cy="938706"/>
          </a:xfrm>
          <a:prstGeom prst="rect">
            <a:avLst/>
          </a:prstGeom>
        </p:spPr>
        <p:txBody>
          <a:bodyPr wrap="none" lIns="121908" tIns="60954" rIns="121908" bIns="60954" anchor="ctr">
            <a:spAutoFit/>
          </a:bodyPr>
          <a:lstStyle/>
          <a:p>
            <a:pPr algn="ctr"/>
            <a:r>
              <a:rPr lang="en-US" altLang="zh-CN" sz="5300" dirty="0">
                <a:solidFill>
                  <a:schemeClr val="accent5"/>
                </a:solidFill>
                <a:latin typeface="Akzidenz-Grotesk BQ Condensed" pitchFamily="50" charset="0"/>
                <a:ea typeface="微软雅黑" panose="020B0503020204020204" pitchFamily="34" charset="-122"/>
              </a:rPr>
              <a:t>90%</a:t>
            </a:r>
          </a:p>
        </p:txBody>
      </p:sp>
      <p:grpSp>
        <p:nvGrpSpPr>
          <p:cNvPr id="52" name="组合 51"/>
          <p:cNvGrpSpPr/>
          <p:nvPr/>
        </p:nvGrpSpPr>
        <p:grpSpPr>
          <a:xfrm>
            <a:off x="925900" y="2299961"/>
            <a:ext cx="1023289" cy="3447779"/>
            <a:chOff x="2135188" y="9525"/>
            <a:chExt cx="1489075" cy="5016500"/>
          </a:xfrm>
        </p:grpSpPr>
        <p:sp>
          <p:nvSpPr>
            <p:cNvPr id="53" name="Freeform 154"/>
            <p:cNvSpPr>
              <a:spLocks/>
            </p:cNvSpPr>
            <p:nvPr/>
          </p:nvSpPr>
          <p:spPr bwMode="auto">
            <a:xfrm>
              <a:off x="2135188" y="311150"/>
              <a:ext cx="1489075" cy="4714875"/>
            </a:xfrm>
            <a:custGeom>
              <a:avLst/>
              <a:gdLst>
                <a:gd name="T0" fmla="*/ 468 w 938"/>
                <a:gd name="T1" fmla="*/ 196 h 2970"/>
                <a:gd name="T2" fmla="*/ 374 w 938"/>
                <a:gd name="T3" fmla="*/ 192 h 2970"/>
                <a:gd name="T4" fmla="*/ 286 w 938"/>
                <a:gd name="T5" fmla="*/ 180 h 2970"/>
                <a:gd name="T6" fmla="*/ 206 w 938"/>
                <a:gd name="T7" fmla="*/ 162 h 2970"/>
                <a:gd name="T8" fmla="*/ 138 w 938"/>
                <a:gd name="T9" fmla="*/ 138 h 2970"/>
                <a:gd name="T10" fmla="*/ 80 w 938"/>
                <a:gd name="T11" fmla="*/ 110 h 2970"/>
                <a:gd name="T12" fmla="*/ 36 w 938"/>
                <a:gd name="T13" fmla="*/ 76 h 2970"/>
                <a:gd name="T14" fmla="*/ 10 w 938"/>
                <a:gd name="T15" fmla="*/ 40 h 2970"/>
                <a:gd name="T16" fmla="*/ 0 w 938"/>
                <a:gd name="T17" fmla="*/ 10 h 2970"/>
                <a:gd name="T18" fmla="*/ 0 w 938"/>
                <a:gd name="T19" fmla="*/ 2776 h 2970"/>
                <a:gd name="T20" fmla="*/ 0 w 938"/>
                <a:gd name="T21" fmla="*/ 2786 h 2970"/>
                <a:gd name="T22" fmla="*/ 10 w 938"/>
                <a:gd name="T23" fmla="*/ 2814 h 2970"/>
                <a:gd name="T24" fmla="*/ 36 w 938"/>
                <a:gd name="T25" fmla="*/ 2852 h 2970"/>
                <a:gd name="T26" fmla="*/ 80 w 938"/>
                <a:gd name="T27" fmla="*/ 2884 h 2970"/>
                <a:gd name="T28" fmla="*/ 138 w 938"/>
                <a:gd name="T29" fmla="*/ 2914 h 2970"/>
                <a:gd name="T30" fmla="*/ 206 w 938"/>
                <a:gd name="T31" fmla="*/ 2938 h 2970"/>
                <a:gd name="T32" fmla="*/ 286 w 938"/>
                <a:gd name="T33" fmla="*/ 2956 h 2970"/>
                <a:gd name="T34" fmla="*/ 374 w 938"/>
                <a:gd name="T35" fmla="*/ 2966 h 2970"/>
                <a:gd name="T36" fmla="*/ 468 w 938"/>
                <a:gd name="T37" fmla="*/ 2970 h 2970"/>
                <a:gd name="T38" fmla="*/ 516 w 938"/>
                <a:gd name="T39" fmla="*/ 2970 h 2970"/>
                <a:gd name="T40" fmla="*/ 608 w 938"/>
                <a:gd name="T41" fmla="*/ 2962 h 2970"/>
                <a:gd name="T42" fmla="*/ 692 w 938"/>
                <a:gd name="T43" fmla="*/ 2948 h 2970"/>
                <a:gd name="T44" fmla="*/ 768 w 938"/>
                <a:gd name="T45" fmla="*/ 2926 h 2970"/>
                <a:gd name="T46" fmla="*/ 830 w 938"/>
                <a:gd name="T47" fmla="*/ 2900 h 2970"/>
                <a:gd name="T48" fmla="*/ 882 w 938"/>
                <a:gd name="T49" fmla="*/ 2868 h 2970"/>
                <a:gd name="T50" fmla="*/ 916 w 938"/>
                <a:gd name="T51" fmla="*/ 2834 h 2970"/>
                <a:gd name="T52" fmla="*/ 936 w 938"/>
                <a:gd name="T53" fmla="*/ 2796 h 2970"/>
                <a:gd name="T54" fmla="*/ 938 w 938"/>
                <a:gd name="T55" fmla="*/ 2776 h 2970"/>
                <a:gd name="T56" fmla="*/ 938 w 938"/>
                <a:gd name="T57" fmla="*/ 0 h 2970"/>
                <a:gd name="T58" fmla="*/ 936 w 938"/>
                <a:gd name="T59" fmla="*/ 20 h 2970"/>
                <a:gd name="T60" fmla="*/ 916 w 938"/>
                <a:gd name="T61" fmla="*/ 58 h 2970"/>
                <a:gd name="T62" fmla="*/ 882 w 938"/>
                <a:gd name="T63" fmla="*/ 94 h 2970"/>
                <a:gd name="T64" fmla="*/ 830 w 938"/>
                <a:gd name="T65" fmla="*/ 124 h 2970"/>
                <a:gd name="T66" fmla="*/ 768 w 938"/>
                <a:gd name="T67" fmla="*/ 150 h 2970"/>
                <a:gd name="T68" fmla="*/ 692 w 938"/>
                <a:gd name="T69" fmla="*/ 172 h 2970"/>
                <a:gd name="T70" fmla="*/ 608 w 938"/>
                <a:gd name="T71" fmla="*/ 186 h 2970"/>
                <a:gd name="T72" fmla="*/ 516 w 938"/>
                <a:gd name="T73" fmla="*/ 194 h 2970"/>
                <a:gd name="T74" fmla="*/ 468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68" y="196"/>
                  </a:moveTo>
                  <a:lnTo>
                    <a:pt x="468" y="196"/>
                  </a:lnTo>
                  <a:lnTo>
                    <a:pt x="420" y="194"/>
                  </a:lnTo>
                  <a:lnTo>
                    <a:pt x="374" y="192"/>
                  </a:lnTo>
                  <a:lnTo>
                    <a:pt x="330" y="186"/>
                  </a:lnTo>
                  <a:lnTo>
                    <a:pt x="286" y="180"/>
                  </a:lnTo>
                  <a:lnTo>
                    <a:pt x="246" y="172"/>
                  </a:lnTo>
                  <a:lnTo>
                    <a:pt x="206" y="162"/>
                  </a:lnTo>
                  <a:lnTo>
                    <a:pt x="170" y="150"/>
                  </a:lnTo>
                  <a:lnTo>
                    <a:pt x="138" y="138"/>
                  </a:lnTo>
                  <a:lnTo>
                    <a:pt x="108" y="124"/>
                  </a:lnTo>
                  <a:lnTo>
                    <a:pt x="80" y="110"/>
                  </a:lnTo>
                  <a:lnTo>
                    <a:pt x="56" y="94"/>
                  </a:lnTo>
                  <a:lnTo>
                    <a:pt x="36" y="76"/>
                  </a:lnTo>
                  <a:lnTo>
                    <a:pt x="22" y="58"/>
                  </a:lnTo>
                  <a:lnTo>
                    <a:pt x="10" y="40"/>
                  </a:lnTo>
                  <a:lnTo>
                    <a:pt x="2" y="20"/>
                  </a:lnTo>
                  <a:lnTo>
                    <a:pt x="0" y="10"/>
                  </a:lnTo>
                  <a:lnTo>
                    <a:pt x="0" y="0"/>
                  </a:lnTo>
                  <a:lnTo>
                    <a:pt x="0" y="2776"/>
                  </a:lnTo>
                  <a:lnTo>
                    <a:pt x="0" y="2776"/>
                  </a:lnTo>
                  <a:lnTo>
                    <a:pt x="0" y="2786"/>
                  </a:lnTo>
                  <a:lnTo>
                    <a:pt x="2" y="2796"/>
                  </a:lnTo>
                  <a:lnTo>
                    <a:pt x="10" y="2814"/>
                  </a:lnTo>
                  <a:lnTo>
                    <a:pt x="22" y="2834"/>
                  </a:lnTo>
                  <a:lnTo>
                    <a:pt x="36" y="2852"/>
                  </a:lnTo>
                  <a:lnTo>
                    <a:pt x="56" y="2868"/>
                  </a:lnTo>
                  <a:lnTo>
                    <a:pt x="80" y="2884"/>
                  </a:lnTo>
                  <a:lnTo>
                    <a:pt x="108" y="2900"/>
                  </a:lnTo>
                  <a:lnTo>
                    <a:pt x="138" y="2914"/>
                  </a:lnTo>
                  <a:lnTo>
                    <a:pt x="170" y="2926"/>
                  </a:lnTo>
                  <a:lnTo>
                    <a:pt x="206" y="2938"/>
                  </a:lnTo>
                  <a:lnTo>
                    <a:pt x="246" y="2948"/>
                  </a:lnTo>
                  <a:lnTo>
                    <a:pt x="286" y="2956"/>
                  </a:lnTo>
                  <a:lnTo>
                    <a:pt x="330" y="2962"/>
                  </a:lnTo>
                  <a:lnTo>
                    <a:pt x="374" y="2966"/>
                  </a:lnTo>
                  <a:lnTo>
                    <a:pt x="420" y="2970"/>
                  </a:lnTo>
                  <a:lnTo>
                    <a:pt x="468" y="2970"/>
                  </a:lnTo>
                  <a:lnTo>
                    <a:pt x="468" y="2970"/>
                  </a:lnTo>
                  <a:lnTo>
                    <a:pt x="516" y="2970"/>
                  </a:lnTo>
                  <a:lnTo>
                    <a:pt x="564" y="2966"/>
                  </a:lnTo>
                  <a:lnTo>
                    <a:pt x="608" y="2962"/>
                  </a:lnTo>
                  <a:lnTo>
                    <a:pt x="652" y="2956"/>
                  </a:lnTo>
                  <a:lnTo>
                    <a:pt x="692" y="2948"/>
                  </a:lnTo>
                  <a:lnTo>
                    <a:pt x="732" y="2938"/>
                  </a:lnTo>
                  <a:lnTo>
                    <a:pt x="768" y="2926"/>
                  </a:lnTo>
                  <a:lnTo>
                    <a:pt x="800" y="2914"/>
                  </a:lnTo>
                  <a:lnTo>
                    <a:pt x="830" y="2900"/>
                  </a:lnTo>
                  <a:lnTo>
                    <a:pt x="858" y="2884"/>
                  </a:lnTo>
                  <a:lnTo>
                    <a:pt x="882" y="2868"/>
                  </a:lnTo>
                  <a:lnTo>
                    <a:pt x="900" y="2852"/>
                  </a:lnTo>
                  <a:lnTo>
                    <a:pt x="916" y="2834"/>
                  </a:lnTo>
                  <a:lnTo>
                    <a:pt x="928" y="2814"/>
                  </a:lnTo>
                  <a:lnTo>
                    <a:pt x="936" y="2796"/>
                  </a:lnTo>
                  <a:lnTo>
                    <a:pt x="938" y="2786"/>
                  </a:lnTo>
                  <a:lnTo>
                    <a:pt x="938" y="2776"/>
                  </a:lnTo>
                  <a:lnTo>
                    <a:pt x="938" y="0"/>
                  </a:lnTo>
                  <a:lnTo>
                    <a:pt x="938" y="0"/>
                  </a:lnTo>
                  <a:lnTo>
                    <a:pt x="938" y="10"/>
                  </a:lnTo>
                  <a:lnTo>
                    <a:pt x="936" y="20"/>
                  </a:lnTo>
                  <a:lnTo>
                    <a:pt x="928" y="40"/>
                  </a:lnTo>
                  <a:lnTo>
                    <a:pt x="916" y="58"/>
                  </a:lnTo>
                  <a:lnTo>
                    <a:pt x="900" y="76"/>
                  </a:lnTo>
                  <a:lnTo>
                    <a:pt x="882" y="94"/>
                  </a:lnTo>
                  <a:lnTo>
                    <a:pt x="858" y="110"/>
                  </a:lnTo>
                  <a:lnTo>
                    <a:pt x="830" y="124"/>
                  </a:lnTo>
                  <a:lnTo>
                    <a:pt x="800" y="138"/>
                  </a:lnTo>
                  <a:lnTo>
                    <a:pt x="768" y="150"/>
                  </a:lnTo>
                  <a:lnTo>
                    <a:pt x="732" y="162"/>
                  </a:lnTo>
                  <a:lnTo>
                    <a:pt x="692" y="172"/>
                  </a:lnTo>
                  <a:lnTo>
                    <a:pt x="652" y="180"/>
                  </a:lnTo>
                  <a:lnTo>
                    <a:pt x="608" y="186"/>
                  </a:lnTo>
                  <a:lnTo>
                    <a:pt x="564" y="192"/>
                  </a:lnTo>
                  <a:lnTo>
                    <a:pt x="516" y="194"/>
                  </a:lnTo>
                  <a:lnTo>
                    <a:pt x="468" y="196"/>
                  </a:lnTo>
                  <a:lnTo>
                    <a:pt x="468"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52"/>
            <p:cNvSpPr>
              <a:spLocks/>
            </p:cNvSpPr>
            <p:nvPr/>
          </p:nvSpPr>
          <p:spPr bwMode="auto">
            <a:xfrm>
              <a:off x="2135188" y="9525"/>
              <a:ext cx="1489075" cy="622300"/>
            </a:xfrm>
            <a:custGeom>
              <a:avLst/>
              <a:gdLst>
                <a:gd name="T0" fmla="*/ 938 w 938"/>
                <a:gd name="T1" fmla="*/ 196 h 392"/>
                <a:gd name="T2" fmla="*/ 936 w 938"/>
                <a:gd name="T3" fmla="*/ 216 h 392"/>
                <a:gd name="T4" fmla="*/ 916 w 938"/>
                <a:gd name="T5" fmla="*/ 254 h 392"/>
                <a:gd name="T6" fmla="*/ 882 w 938"/>
                <a:gd name="T7" fmla="*/ 290 h 392"/>
                <a:gd name="T8" fmla="*/ 830 w 938"/>
                <a:gd name="T9" fmla="*/ 320 h 392"/>
                <a:gd name="T10" fmla="*/ 768 w 938"/>
                <a:gd name="T11" fmla="*/ 346 h 392"/>
                <a:gd name="T12" fmla="*/ 692 w 938"/>
                <a:gd name="T13" fmla="*/ 368 h 392"/>
                <a:gd name="T14" fmla="*/ 608 w 938"/>
                <a:gd name="T15" fmla="*/ 382 h 392"/>
                <a:gd name="T16" fmla="*/ 516 w 938"/>
                <a:gd name="T17" fmla="*/ 390 h 392"/>
                <a:gd name="T18" fmla="*/ 468 w 938"/>
                <a:gd name="T19" fmla="*/ 392 h 392"/>
                <a:gd name="T20" fmla="*/ 374 w 938"/>
                <a:gd name="T21" fmla="*/ 388 h 392"/>
                <a:gd name="T22" fmla="*/ 286 w 938"/>
                <a:gd name="T23" fmla="*/ 376 h 392"/>
                <a:gd name="T24" fmla="*/ 206 w 938"/>
                <a:gd name="T25" fmla="*/ 358 h 392"/>
                <a:gd name="T26" fmla="*/ 138 w 938"/>
                <a:gd name="T27" fmla="*/ 334 h 392"/>
                <a:gd name="T28" fmla="*/ 80 w 938"/>
                <a:gd name="T29" fmla="*/ 306 h 392"/>
                <a:gd name="T30" fmla="*/ 36 w 938"/>
                <a:gd name="T31" fmla="*/ 272 h 392"/>
                <a:gd name="T32" fmla="*/ 10 w 938"/>
                <a:gd name="T33" fmla="*/ 236 h 392"/>
                <a:gd name="T34" fmla="*/ 0 w 938"/>
                <a:gd name="T35" fmla="*/ 206 h 392"/>
                <a:gd name="T36" fmla="*/ 0 w 938"/>
                <a:gd name="T37" fmla="*/ 196 h 392"/>
                <a:gd name="T38" fmla="*/ 2 w 938"/>
                <a:gd name="T39" fmla="*/ 176 h 392"/>
                <a:gd name="T40" fmla="*/ 22 w 938"/>
                <a:gd name="T41" fmla="*/ 138 h 392"/>
                <a:gd name="T42" fmla="*/ 56 w 938"/>
                <a:gd name="T43" fmla="*/ 104 h 392"/>
                <a:gd name="T44" fmla="*/ 108 w 938"/>
                <a:gd name="T45" fmla="*/ 72 h 392"/>
                <a:gd name="T46" fmla="*/ 170 w 938"/>
                <a:gd name="T47" fmla="*/ 46 h 392"/>
                <a:gd name="T48" fmla="*/ 246 w 938"/>
                <a:gd name="T49" fmla="*/ 24 h 392"/>
                <a:gd name="T50" fmla="*/ 330 w 938"/>
                <a:gd name="T51" fmla="*/ 10 h 392"/>
                <a:gd name="T52" fmla="*/ 420 w 938"/>
                <a:gd name="T53" fmla="*/ 2 h 392"/>
                <a:gd name="T54" fmla="*/ 468 w 938"/>
                <a:gd name="T55" fmla="*/ 0 h 392"/>
                <a:gd name="T56" fmla="*/ 564 w 938"/>
                <a:gd name="T57" fmla="*/ 4 h 392"/>
                <a:gd name="T58" fmla="*/ 652 w 938"/>
                <a:gd name="T59" fmla="*/ 16 h 392"/>
                <a:gd name="T60" fmla="*/ 732 w 938"/>
                <a:gd name="T61" fmla="*/ 34 h 392"/>
                <a:gd name="T62" fmla="*/ 800 w 938"/>
                <a:gd name="T63" fmla="*/ 58 h 392"/>
                <a:gd name="T64" fmla="*/ 858 w 938"/>
                <a:gd name="T65" fmla="*/ 86 h 392"/>
                <a:gd name="T66" fmla="*/ 900 w 938"/>
                <a:gd name="T67" fmla="*/ 120 h 392"/>
                <a:gd name="T68" fmla="*/ 928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28" y="236"/>
                  </a:lnTo>
                  <a:lnTo>
                    <a:pt x="916" y="254"/>
                  </a:lnTo>
                  <a:lnTo>
                    <a:pt x="900" y="272"/>
                  </a:lnTo>
                  <a:lnTo>
                    <a:pt x="882" y="290"/>
                  </a:lnTo>
                  <a:lnTo>
                    <a:pt x="858" y="306"/>
                  </a:lnTo>
                  <a:lnTo>
                    <a:pt x="830" y="320"/>
                  </a:lnTo>
                  <a:lnTo>
                    <a:pt x="800" y="334"/>
                  </a:lnTo>
                  <a:lnTo>
                    <a:pt x="768" y="346"/>
                  </a:lnTo>
                  <a:lnTo>
                    <a:pt x="732" y="358"/>
                  </a:lnTo>
                  <a:lnTo>
                    <a:pt x="692" y="368"/>
                  </a:lnTo>
                  <a:lnTo>
                    <a:pt x="652" y="376"/>
                  </a:lnTo>
                  <a:lnTo>
                    <a:pt x="608" y="382"/>
                  </a:lnTo>
                  <a:lnTo>
                    <a:pt x="564" y="388"/>
                  </a:lnTo>
                  <a:lnTo>
                    <a:pt x="516" y="390"/>
                  </a:lnTo>
                  <a:lnTo>
                    <a:pt x="468" y="392"/>
                  </a:lnTo>
                  <a:lnTo>
                    <a:pt x="468" y="392"/>
                  </a:lnTo>
                  <a:lnTo>
                    <a:pt x="420" y="390"/>
                  </a:lnTo>
                  <a:lnTo>
                    <a:pt x="374" y="388"/>
                  </a:lnTo>
                  <a:lnTo>
                    <a:pt x="330" y="382"/>
                  </a:lnTo>
                  <a:lnTo>
                    <a:pt x="286" y="376"/>
                  </a:lnTo>
                  <a:lnTo>
                    <a:pt x="246" y="368"/>
                  </a:lnTo>
                  <a:lnTo>
                    <a:pt x="206" y="358"/>
                  </a:lnTo>
                  <a:lnTo>
                    <a:pt x="170" y="346"/>
                  </a:lnTo>
                  <a:lnTo>
                    <a:pt x="138" y="334"/>
                  </a:lnTo>
                  <a:lnTo>
                    <a:pt x="108" y="320"/>
                  </a:lnTo>
                  <a:lnTo>
                    <a:pt x="80" y="306"/>
                  </a:lnTo>
                  <a:lnTo>
                    <a:pt x="56" y="290"/>
                  </a:lnTo>
                  <a:lnTo>
                    <a:pt x="36" y="272"/>
                  </a:lnTo>
                  <a:lnTo>
                    <a:pt x="22" y="254"/>
                  </a:lnTo>
                  <a:lnTo>
                    <a:pt x="10" y="236"/>
                  </a:lnTo>
                  <a:lnTo>
                    <a:pt x="2" y="216"/>
                  </a:lnTo>
                  <a:lnTo>
                    <a:pt x="0" y="206"/>
                  </a:lnTo>
                  <a:lnTo>
                    <a:pt x="0" y="196"/>
                  </a:lnTo>
                  <a:lnTo>
                    <a:pt x="0" y="196"/>
                  </a:lnTo>
                  <a:lnTo>
                    <a:pt x="0" y="186"/>
                  </a:lnTo>
                  <a:lnTo>
                    <a:pt x="2" y="176"/>
                  </a:lnTo>
                  <a:lnTo>
                    <a:pt x="10" y="156"/>
                  </a:lnTo>
                  <a:lnTo>
                    <a:pt x="22" y="138"/>
                  </a:lnTo>
                  <a:lnTo>
                    <a:pt x="36" y="120"/>
                  </a:lnTo>
                  <a:lnTo>
                    <a:pt x="56" y="104"/>
                  </a:lnTo>
                  <a:lnTo>
                    <a:pt x="80" y="86"/>
                  </a:lnTo>
                  <a:lnTo>
                    <a:pt x="108" y="72"/>
                  </a:lnTo>
                  <a:lnTo>
                    <a:pt x="138" y="58"/>
                  </a:lnTo>
                  <a:lnTo>
                    <a:pt x="170" y="46"/>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2" y="34"/>
                  </a:lnTo>
                  <a:lnTo>
                    <a:pt x="768" y="46"/>
                  </a:lnTo>
                  <a:lnTo>
                    <a:pt x="800" y="58"/>
                  </a:lnTo>
                  <a:lnTo>
                    <a:pt x="830" y="72"/>
                  </a:lnTo>
                  <a:lnTo>
                    <a:pt x="858" y="86"/>
                  </a:lnTo>
                  <a:lnTo>
                    <a:pt x="882" y="104"/>
                  </a:lnTo>
                  <a:lnTo>
                    <a:pt x="900" y="120"/>
                  </a:lnTo>
                  <a:lnTo>
                    <a:pt x="916" y="138"/>
                  </a:lnTo>
                  <a:lnTo>
                    <a:pt x="928"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53"/>
            <p:cNvSpPr>
              <a:spLocks/>
            </p:cNvSpPr>
            <p:nvPr/>
          </p:nvSpPr>
          <p:spPr bwMode="auto">
            <a:xfrm>
              <a:off x="2135188" y="4406900"/>
              <a:ext cx="1489075" cy="619125"/>
            </a:xfrm>
            <a:custGeom>
              <a:avLst/>
              <a:gdLst>
                <a:gd name="T0" fmla="*/ 938 w 938"/>
                <a:gd name="T1" fmla="*/ 196 h 390"/>
                <a:gd name="T2" fmla="*/ 936 w 938"/>
                <a:gd name="T3" fmla="*/ 216 h 390"/>
                <a:gd name="T4" fmla="*/ 916 w 938"/>
                <a:gd name="T5" fmla="*/ 254 h 390"/>
                <a:gd name="T6" fmla="*/ 882 w 938"/>
                <a:gd name="T7" fmla="*/ 288 h 390"/>
                <a:gd name="T8" fmla="*/ 830 w 938"/>
                <a:gd name="T9" fmla="*/ 320 h 390"/>
                <a:gd name="T10" fmla="*/ 768 w 938"/>
                <a:gd name="T11" fmla="*/ 346 h 390"/>
                <a:gd name="T12" fmla="*/ 692 w 938"/>
                <a:gd name="T13" fmla="*/ 368 h 390"/>
                <a:gd name="T14" fmla="*/ 608 w 938"/>
                <a:gd name="T15" fmla="*/ 382 h 390"/>
                <a:gd name="T16" fmla="*/ 516 w 938"/>
                <a:gd name="T17" fmla="*/ 390 h 390"/>
                <a:gd name="T18" fmla="*/ 468 w 938"/>
                <a:gd name="T19" fmla="*/ 390 h 390"/>
                <a:gd name="T20" fmla="*/ 374 w 938"/>
                <a:gd name="T21" fmla="*/ 386 h 390"/>
                <a:gd name="T22" fmla="*/ 286 w 938"/>
                <a:gd name="T23" fmla="*/ 376 h 390"/>
                <a:gd name="T24" fmla="*/ 206 w 938"/>
                <a:gd name="T25" fmla="*/ 358 h 390"/>
                <a:gd name="T26" fmla="*/ 138 w 938"/>
                <a:gd name="T27" fmla="*/ 334 h 390"/>
                <a:gd name="T28" fmla="*/ 80 w 938"/>
                <a:gd name="T29" fmla="*/ 304 h 390"/>
                <a:gd name="T30" fmla="*/ 36 w 938"/>
                <a:gd name="T31" fmla="*/ 272 h 390"/>
                <a:gd name="T32" fmla="*/ 10 w 938"/>
                <a:gd name="T33" fmla="*/ 234 h 390"/>
                <a:gd name="T34" fmla="*/ 0 w 938"/>
                <a:gd name="T35" fmla="*/ 206 h 390"/>
                <a:gd name="T36" fmla="*/ 0 w 938"/>
                <a:gd name="T37" fmla="*/ 196 h 390"/>
                <a:gd name="T38" fmla="*/ 2 w 938"/>
                <a:gd name="T39" fmla="*/ 176 h 390"/>
                <a:gd name="T40" fmla="*/ 22 w 938"/>
                <a:gd name="T41" fmla="*/ 138 h 390"/>
                <a:gd name="T42" fmla="*/ 56 w 938"/>
                <a:gd name="T43" fmla="*/ 102 h 390"/>
                <a:gd name="T44" fmla="*/ 108 w 938"/>
                <a:gd name="T45" fmla="*/ 72 h 390"/>
                <a:gd name="T46" fmla="*/ 170 w 938"/>
                <a:gd name="T47" fmla="*/ 44 h 390"/>
                <a:gd name="T48" fmla="*/ 246 w 938"/>
                <a:gd name="T49" fmla="*/ 24 h 390"/>
                <a:gd name="T50" fmla="*/ 330 w 938"/>
                <a:gd name="T51" fmla="*/ 10 h 390"/>
                <a:gd name="T52" fmla="*/ 420 w 938"/>
                <a:gd name="T53" fmla="*/ 2 h 390"/>
                <a:gd name="T54" fmla="*/ 468 w 938"/>
                <a:gd name="T55" fmla="*/ 0 h 390"/>
                <a:gd name="T56" fmla="*/ 564 w 938"/>
                <a:gd name="T57" fmla="*/ 4 h 390"/>
                <a:gd name="T58" fmla="*/ 652 w 938"/>
                <a:gd name="T59" fmla="*/ 16 h 390"/>
                <a:gd name="T60" fmla="*/ 732 w 938"/>
                <a:gd name="T61" fmla="*/ 34 h 390"/>
                <a:gd name="T62" fmla="*/ 800 w 938"/>
                <a:gd name="T63" fmla="*/ 58 h 390"/>
                <a:gd name="T64" fmla="*/ 858 w 938"/>
                <a:gd name="T65" fmla="*/ 86 h 390"/>
                <a:gd name="T66" fmla="*/ 900 w 938"/>
                <a:gd name="T67" fmla="*/ 120 h 390"/>
                <a:gd name="T68" fmla="*/ 928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28" y="234"/>
                  </a:lnTo>
                  <a:lnTo>
                    <a:pt x="916" y="254"/>
                  </a:lnTo>
                  <a:lnTo>
                    <a:pt x="900" y="272"/>
                  </a:lnTo>
                  <a:lnTo>
                    <a:pt x="882" y="288"/>
                  </a:lnTo>
                  <a:lnTo>
                    <a:pt x="858" y="304"/>
                  </a:lnTo>
                  <a:lnTo>
                    <a:pt x="830" y="320"/>
                  </a:lnTo>
                  <a:lnTo>
                    <a:pt x="800" y="334"/>
                  </a:lnTo>
                  <a:lnTo>
                    <a:pt x="768" y="346"/>
                  </a:lnTo>
                  <a:lnTo>
                    <a:pt x="732" y="358"/>
                  </a:lnTo>
                  <a:lnTo>
                    <a:pt x="692" y="368"/>
                  </a:lnTo>
                  <a:lnTo>
                    <a:pt x="652" y="376"/>
                  </a:lnTo>
                  <a:lnTo>
                    <a:pt x="608" y="382"/>
                  </a:lnTo>
                  <a:lnTo>
                    <a:pt x="564" y="386"/>
                  </a:lnTo>
                  <a:lnTo>
                    <a:pt x="516" y="390"/>
                  </a:lnTo>
                  <a:lnTo>
                    <a:pt x="468" y="390"/>
                  </a:lnTo>
                  <a:lnTo>
                    <a:pt x="468" y="390"/>
                  </a:lnTo>
                  <a:lnTo>
                    <a:pt x="420" y="390"/>
                  </a:lnTo>
                  <a:lnTo>
                    <a:pt x="374" y="386"/>
                  </a:lnTo>
                  <a:lnTo>
                    <a:pt x="330" y="382"/>
                  </a:lnTo>
                  <a:lnTo>
                    <a:pt x="286" y="376"/>
                  </a:lnTo>
                  <a:lnTo>
                    <a:pt x="246" y="368"/>
                  </a:lnTo>
                  <a:lnTo>
                    <a:pt x="206" y="358"/>
                  </a:lnTo>
                  <a:lnTo>
                    <a:pt x="170" y="346"/>
                  </a:lnTo>
                  <a:lnTo>
                    <a:pt x="138" y="334"/>
                  </a:lnTo>
                  <a:lnTo>
                    <a:pt x="108" y="320"/>
                  </a:lnTo>
                  <a:lnTo>
                    <a:pt x="80" y="304"/>
                  </a:lnTo>
                  <a:lnTo>
                    <a:pt x="56" y="288"/>
                  </a:lnTo>
                  <a:lnTo>
                    <a:pt x="36" y="272"/>
                  </a:lnTo>
                  <a:lnTo>
                    <a:pt x="22" y="254"/>
                  </a:lnTo>
                  <a:lnTo>
                    <a:pt x="10" y="234"/>
                  </a:lnTo>
                  <a:lnTo>
                    <a:pt x="2" y="216"/>
                  </a:lnTo>
                  <a:lnTo>
                    <a:pt x="0" y="206"/>
                  </a:lnTo>
                  <a:lnTo>
                    <a:pt x="0" y="196"/>
                  </a:lnTo>
                  <a:lnTo>
                    <a:pt x="0" y="196"/>
                  </a:lnTo>
                  <a:lnTo>
                    <a:pt x="0" y="186"/>
                  </a:lnTo>
                  <a:lnTo>
                    <a:pt x="2" y="176"/>
                  </a:lnTo>
                  <a:lnTo>
                    <a:pt x="10" y="156"/>
                  </a:lnTo>
                  <a:lnTo>
                    <a:pt x="22" y="138"/>
                  </a:lnTo>
                  <a:lnTo>
                    <a:pt x="36" y="120"/>
                  </a:lnTo>
                  <a:lnTo>
                    <a:pt x="56" y="102"/>
                  </a:lnTo>
                  <a:lnTo>
                    <a:pt x="80" y="86"/>
                  </a:lnTo>
                  <a:lnTo>
                    <a:pt x="108" y="72"/>
                  </a:lnTo>
                  <a:lnTo>
                    <a:pt x="138" y="58"/>
                  </a:lnTo>
                  <a:lnTo>
                    <a:pt x="170" y="44"/>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2" y="34"/>
                  </a:lnTo>
                  <a:lnTo>
                    <a:pt x="768" y="44"/>
                  </a:lnTo>
                  <a:lnTo>
                    <a:pt x="800" y="58"/>
                  </a:lnTo>
                  <a:lnTo>
                    <a:pt x="830" y="72"/>
                  </a:lnTo>
                  <a:lnTo>
                    <a:pt x="858" y="86"/>
                  </a:lnTo>
                  <a:lnTo>
                    <a:pt x="882" y="102"/>
                  </a:lnTo>
                  <a:lnTo>
                    <a:pt x="900" y="120"/>
                  </a:lnTo>
                  <a:lnTo>
                    <a:pt x="916" y="138"/>
                  </a:lnTo>
                  <a:lnTo>
                    <a:pt x="928"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986992" y="3953134"/>
            <a:ext cx="901105" cy="1711685"/>
            <a:chOff x="2224088" y="2414881"/>
            <a:chExt cx="1311275" cy="2490494"/>
          </a:xfrm>
        </p:grpSpPr>
        <p:sp>
          <p:nvSpPr>
            <p:cNvPr id="57" name="Freeform 155"/>
            <p:cNvSpPr>
              <a:spLocks/>
            </p:cNvSpPr>
            <p:nvPr/>
          </p:nvSpPr>
          <p:spPr bwMode="auto">
            <a:xfrm>
              <a:off x="2224088" y="2414881"/>
              <a:ext cx="1311275" cy="546100"/>
            </a:xfrm>
            <a:custGeom>
              <a:avLst/>
              <a:gdLst>
                <a:gd name="T0" fmla="*/ 826 w 826"/>
                <a:gd name="T1" fmla="*/ 172 h 344"/>
                <a:gd name="T2" fmla="*/ 818 w 826"/>
                <a:gd name="T3" fmla="*/ 206 h 344"/>
                <a:gd name="T4" fmla="*/ 794 w 826"/>
                <a:gd name="T5" fmla="*/ 238 h 344"/>
                <a:gd name="T6" fmla="*/ 756 w 826"/>
                <a:gd name="T7" fmla="*/ 268 h 344"/>
                <a:gd name="T8" fmla="*/ 704 w 826"/>
                <a:gd name="T9" fmla="*/ 292 h 344"/>
                <a:gd name="T10" fmla="*/ 644 w 826"/>
                <a:gd name="T11" fmla="*/ 314 h 344"/>
                <a:gd name="T12" fmla="*/ 574 w 826"/>
                <a:gd name="T13" fmla="*/ 330 h 344"/>
                <a:gd name="T14" fmla="*/ 496 w 826"/>
                <a:gd name="T15" fmla="*/ 340 h 344"/>
                <a:gd name="T16" fmla="*/ 412 w 826"/>
                <a:gd name="T17" fmla="*/ 344 h 344"/>
                <a:gd name="T18" fmla="*/ 370 w 826"/>
                <a:gd name="T19" fmla="*/ 342 h 344"/>
                <a:gd name="T20" fmla="*/ 290 w 826"/>
                <a:gd name="T21" fmla="*/ 336 h 344"/>
                <a:gd name="T22" fmla="*/ 216 w 826"/>
                <a:gd name="T23" fmla="*/ 322 h 344"/>
                <a:gd name="T24" fmla="*/ 150 w 826"/>
                <a:gd name="T25" fmla="*/ 304 h 344"/>
                <a:gd name="T26" fmla="*/ 94 w 826"/>
                <a:gd name="T27" fmla="*/ 280 h 344"/>
                <a:gd name="T28" fmla="*/ 50 w 826"/>
                <a:gd name="T29" fmla="*/ 254 h 344"/>
                <a:gd name="T30" fmla="*/ 18 w 826"/>
                <a:gd name="T31" fmla="*/ 222 h 344"/>
                <a:gd name="T32" fmla="*/ 2 w 826"/>
                <a:gd name="T33" fmla="*/ 188 h 344"/>
                <a:gd name="T34" fmla="*/ 0 w 826"/>
                <a:gd name="T35" fmla="*/ 172 h 344"/>
                <a:gd name="T36" fmla="*/ 8 w 826"/>
                <a:gd name="T37" fmla="*/ 136 h 344"/>
                <a:gd name="T38" fmla="*/ 32 w 826"/>
                <a:gd name="T39" fmla="*/ 104 h 344"/>
                <a:gd name="T40" fmla="*/ 70 w 826"/>
                <a:gd name="T41" fmla="*/ 76 h 344"/>
                <a:gd name="T42" fmla="*/ 122 w 826"/>
                <a:gd name="T43" fmla="*/ 50 h 344"/>
                <a:gd name="T44" fmla="*/ 182 w 826"/>
                <a:gd name="T45" fmla="*/ 28 h 344"/>
                <a:gd name="T46" fmla="*/ 252 w 826"/>
                <a:gd name="T47" fmla="*/ 14 h 344"/>
                <a:gd name="T48" fmla="*/ 330 w 826"/>
                <a:gd name="T49" fmla="*/ 4 h 344"/>
                <a:gd name="T50" fmla="*/ 412 w 826"/>
                <a:gd name="T51" fmla="*/ 0 h 344"/>
                <a:gd name="T52" fmla="*/ 456 w 826"/>
                <a:gd name="T53" fmla="*/ 0 h 344"/>
                <a:gd name="T54" fmla="*/ 536 w 826"/>
                <a:gd name="T55" fmla="*/ 8 h 344"/>
                <a:gd name="T56" fmla="*/ 610 w 826"/>
                <a:gd name="T57" fmla="*/ 20 h 344"/>
                <a:gd name="T58" fmla="*/ 676 w 826"/>
                <a:gd name="T59" fmla="*/ 38 h 344"/>
                <a:gd name="T60" fmla="*/ 732 w 826"/>
                <a:gd name="T61" fmla="*/ 62 h 344"/>
                <a:gd name="T62" fmla="*/ 776 w 826"/>
                <a:gd name="T63" fmla="*/ 90 h 344"/>
                <a:gd name="T64" fmla="*/ 808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88"/>
                  </a:lnTo>
                  <a:lnTo>
                    <a:pt x="818" y="206"/>
                  </a:lnTo>
                  <a:lnTo>
                    <a:pt x="808" y="222"/>
                  </a:lnTo>
                  <a:lnTo>
                    <a:pt x="794" y="238"/>
                  </a:lnTo>
                  <a:lnTo>
                    <a:pt x="776" y="254"/>
                  </a:lnTo>
                  <a:lnTo>
                    <a:pt x="756" y="268"/>
                  </a:lnTo>
                  <a:lnTo>
                    <a:pt x="732" y="280"/>
                  </a:lnTo>
                  <a:lnTo>
                    <a:pt x="704" y="292"/>
                  </a:lnTo>
                  <a:lnTo>
                    <a:pt x="676" y="304"/>
                  </a:lnTo>
                  <a:lnTo>
                    <a:pt x="644" y="314"/>
                  </a:lnTo>
                  <a:lnTo>
                    <a:pt x="610" y="322"/>
                  </a:lnTo>
                  <a:lnTo>
                    <a:pt x="574" y="330"/>
                  </a:lnTo>
                  <a:lnTo>
                    <a:pt x="536" y="336"/>
                  </a:lnTo>
                  <a:lnTo>
                    <a:pt x="496" y="340"/>
                  </a:lnTo>
                  <a:lnTo>
                    <a:pt x="456" y="342"/>
                  </a:lnTo>
                  <a:lnTo>
                    <a:pt x="412" y="344"/>
                  </a:lnTo>
                  <a:lnTo>
                    <a:pt x="412" y="344"/>
                  </a:lnTo>
                  <a:lnTo>
                    <a:pt x="370" y="342"/>
                  </a:lnTo>
                  <a:lnTo>
                    <a:pt x="330" y="340"/>
                  </a:lnTo>
                  <a:lnTo>
                    <a:pt x="290" y="336"/>
                  </a:lnTo>
                  <a:lnTo>
                    <a:pt x="252" y="330"/>
                  </a:lnTo>
                  <a:lnTo>
                    <a:pt x="216" y="322"/>
                  </a:lnTo>
                  <a:lnTo>
                    <a:pt x="182" y="314"/>
                  </a:lnTo>
                  <a:lnTo>
                    <a:pt x="150" y="304"/>
                  </a:lnTo>
                  <a:lnTo>
                    <a:pt x="122" y="292"/>
                  </a:lnTo>
                  <a:lnTo>
                    <a:pt x="94" y="280"/>
                  </a:lnTo>
                  <a:lnTo>
                    <a:pt x="70" y="268"/>
                  </a:lnTo>
                  <a:lnTo>
                    <a:pt x="50" y="254"/>
                  </a:lnTo>
                  <a:lnTo>
                    <a:pt x="32" y="238"/>
                  </a:lnTo>
                  <a:lnTo>
                    <a:pt x="18" y="222"/>
                  </a:lnTo>
                  <a:lnTo>
                    <a:pt x="8" y="206"/>
                  </a:lnTo>
                  <a:lnTo>
                    <a:pt x="2" y="188"/>
                  </a:lnTo>
                  <a:lnTo>
                    <a:pt x="0" y="172"/>
                  </a:lnTo>
                  <a:lnTo>
                    <a:pt x="0" y="172"/>
                  </a:lnTo>
                  <a:lnTo>
                    <a:pt x="2" y="154"/>
                  </a:lnTo>
                  <a:lnTo>
                    <a:pt x="8" y="136"/>
                  </a:lnTo>
                  <a:lnTo>
                    <a:pt x="18" y="120"/>
                  </a:lnTo>
                  <a:lnTo>
                    <a:pt x="32" y="104"/>
                  </a:lnTo>
                  <a:lnTo>
                    <a:pt x="50" y="90"/>
                  </a:lnTo>
                  <a:lnTo>
                    <a:pt x="70" y="76"/>
                  </a:lnTo>
                  <a:lnTo>
                    <a:pt x="94" y="62"/>
                  </a:lnTo>
                  <a:lnTo>
                    <a:pt x="122" y="50"/>
                  </a:lnTo>
                  <a:lnTo>
                    <a:pt x="150" y="38"/>
                  </a:lnTo>
                  <a:lnTo>
                    <a:pt x="182" y="28"/>
                  </a:lnTo>
                  <a:lnTo>
                    <a:pt x="216" y="20"/>
                  </a:lnTo>
                  <a:lnTo>
                    <a:pt x="252" y="14"/>
                  </a:lnTo>
                  <a:lnTo>
                    <a:pt x="290" y="8"/>
                  </a:lnTo>
                  <a:lnTo>
                    <a:pt x="330" y="4"/>
                  </a:lnTo>
                  <a:lnTo>
                    <a:pt x="370" y="0"/>
                  </a:lnTo>
                  <a:lnTo>
                    <a:pt x="412" y="0"/>
                  </a:lnTo>
                  <a:lnTo>
                    <a:pt x="412" y="0"/>
                  </a:lnTo>
                  <a:lnTo>
                    <a:pt x="456" y="0"/>
                  </a:lnTo>
                  <a:lnTo>
                    <a:pt x="496" y="4"/>
                  </a:lnTo>
                  <a:lnTo>
                    <a:pt x="536" y="8"/>
                  </a:lnTo>
                  <a:lnTo>
                    <a:pt x="574" y="14"/>
                  </a:lnTo>
                  <a:lnTo>
                    <a:pt x="610" y="20"/>
                  </a:lnTo>
                  <a:lnTo>
                    <a:pt x="644" y="28"/>
                  </a:lnTo>
                  <a:lnTo>
                    <a:pt x="676" y="38"/>
                  </a:lnTo>
                  <a:lnTo>
                    <a:pt x="704" y="50"/>
                  </a:lnTo>
                  <a:lnTo>
                    <a:pt x="732" y="62"/>
                  </a:lnTo>
                  <a:lnTo>
                    <a:pt x="756" y="76"/>
                  </a:lnTo>
                  <a:lnTo>
                    <a:pt x="776" y="90"/>
                  </a:lnTo>
                  <a:lnTo>
                    <a:pt x="794" y="104"/>
                  </a:lnTo>
                  <a:lnTo>
                    <a:pt x="808" y="120"/>
                  </a:lnTo>
                  <a:lnTo>
                    <a:pt x="818" y="136"/>
                  </a:lnTo>
                  <a:lnTo>
                    <a:pt x="824" y="154"/>
                  </a:lnTo>
                  <a:lnTo>
                    <a:pt x="826" y="172"/>
                  </a:lnTo>
                  <a:lnTo>
                    <a:pt x="826" y="172"/>
                  </a:lnTo>
                  <a:close/>
                </a:path>
              </a:pathLst>
            </a:custGeom>
            <a:gradFill flip="none" rotWithShape="1">
              <a:gsLst>
                <a:gs pos="0">
                  <a:schemeClr val="accent2">
                    <a:lumMod val="40000"/>
                    <a:lumOff val="60000"/>
                  </a:schemeClr>
                </a:gs>
                <a:gs pos="100000">
                  <a:schemeClr val="accent2"/>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57"/>
            <p:cNvSpPr>
              <a:spLocks/>
            </p:cNvSpPr>
            <p:nvPr/>
          </p:nvSpPr>
          <p:spPr bwMode="auto">
            <a:xfrm>
              <a:off x="2224088" y="2670175"/>
              <a:ext cx="1311275" cy="2235200"/>
            </a:xfrm>
            <a:custGeom>
              <a:avLst/>
              <a:gdLst>
                <a:gd name="T0" fmla="*/ 412 w 826"/>
                <a:gd name="T1" fmla="*/ 172 h 1408"/>
                <a:gd name="T2" fmla="*/ 330 w 826"/>
                <a:gd name="T3" fmla="*/ 168 h 1408"/>
                <a:gd name="T4" fmla="*/ 252 w 826"/>
                <a:gd name="T5" fmla="*/ 158 h 1408"/>
                <a:gd name="T6" fmla="*/ 182 w 826"/>
                <a:gd name="T7" fmla="*/ 142 h 1408"/>
                <a:gd name="T8" fmla="*/ 122 w 826"/>
                <a:gd name="T9" fmla="*/ 120 h 1408"/>
                <a:gd name="T10" fmla="*/ 70 w 826"/>
                <a:gd name="T11" fmla="*/ 96 h 1408"/>
                <a:gd name="T12" fmla="*/ 32 w 826"/>
                <a:gd name="T13" fmla="*/ 66 h 1408"/>
                <a:gd name="T14" fmla="*/ 8 w 826"/>
                <a:gd name="T15" fmla="*/ 34 h 1408"/>
                <a:gd name="T16" fmla="*/ 0 w 826"/>
                <a:gd name="T17" fmla="*/ 0 h 1408"/>
                <a:gd name="T18" fmla="*/ 0 w 826"/>
                <a:gd name="T19" fmla="*/ 1236 h 1408"/>
                <a:gd name="T20" fmla="*/ 8 w 826"/>
                <a:gd name="T21" fmla="*/ 1272 h 1408"/>
                <a:gd name="T22" fmla="*/ 32 w 826"/>
                <a:gd name="T23" fmla="*/ 1304 h 1408"/>
                <a:gd name="T24" fmla="*/ 70 w 826"/>
                <a:gd name="T25" fmla="*/ 1332 h 1408"/>
                <a:gd name="T26" fmla="*/ 122 w 826"/>
                <a:gd name="T27" fmla="*/ 1358 h 1408"/>
                <a:gd name="T28" fmla="*/ 182 w 826"/>
                <a:gd name="T29" fmla="*/ 1378 h 1408"/>
                <a:gd name="T30" fmla="*/ 252 w 826"/>
                <a:gd name="T31" fmla="*/ 1394 h 1408"/>
                <a:gd name="T32" fmla="*/ 330 w 826"/>
                <a:gd name="T33" fmla="*/ 1404 h 1408"/>
                <a:gd name="T34" fmla="*/ 412 w 826"/>
                <a:gd name="T35" fmla="*/ 1408 h 1408"/>
                <a:gd name="T36" fmla="*/ 456 w 826"/>
                <a:gd name="T37" fmla="*/ 1408 h 1408"/>
                <a:gd name="T38" fmla="*/ 536 w 826"/>
                <a:gd name="T39" fmla="*/ 1400 h 1408"/>
                <a:gd name="T40" fmla="*/ 610 w 826"/>
                <a:gd name="T41" fmla="*/ 1388 h 1408"/>
                <a:gd name="T42" fmla="*/ 676 w 826"/>
                <a:gd name="T43" fmla="*/ 1368 h 1408"/>
                <a:gd name="T44" fmla="*/ 732 w 826"/>
                <a:gd name="T45" fmla="*/ 1346 h 1408"/>
                <a:gd name="T46" fmla="*/ 776 w 826"/>
                <a:gd name="T47" fmla="*/ 1318 h 1408"/>
                <a:gd name="T48" fmla="*/ 808 w 826"/>
                <a:gd name="T49" fmla="*/ 1288 h 1408"/>
                <a:gd name="T50" fmla="*/ 824 w 826"/>
                <a:gd name="T51" fmla="*/ 1254 h 1408"/>
                <a:gd name="T52" fmla="*/ 826 w 826"/>
                <a:gd name="T53" fmla="*/ 0 h 1408"/>
                <a:gd name="T54" fmla="*/ 824 w 826"/>
                <a:gd name="T55" fmla="*/ 16 h 1408"/>
                <a:gd name="T56" fmla="*/ 808 w 826"/>
                <a:gd name="T57" fmla="*/ 50 h 1408"/>
                <a:gd name="T58" fmla="*/ 776 w 826"/>
                <a:gd name="T59" fmla="*/ 82 h 1408"/>
                <a:gd name="T60" fmla="*/ 732 w 826"/>
                <a:gd name="T61" fmla="*/ 108 h 1408"/>
                <a:gd name="T62" fmla="*/ 676 w 826"/>
                <a:gd name="T63" fmla="*/ 132 h 1408"/>
                <a:gd name="T64" fmla="*/ 610 w 826"/>
                <a:gd name="T65" fmla="*/ 150 h 1408"/>
                <a:gd name="T66" fmla="*/ 536 w 826"/>
                <a:gd name="T67" fmla="*/ 164 h 1408"/>
                <a:gd name="T68" fmla="*/ 456 w 826"/>
                <a:gd name="T69" fmla="*/ 170 h 1408"/>
                <a:gd name="T70" fmla="*/ 412 w 826"/>
                <a:gd name="T71" fmla="*/ 172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1408">
                  <a:moveTo>
                    <a:pt x="412" y="172"/>
                  </a:moveTo>
                  <a:lnTo>
                    <a:pt x="412" y="172"/>
                  </a:lnTo>
                  <a:lnTo>
                    <a:pt x="370" y="170"/>
                  </a:lnTo>
                  <a:lnTo>
                    <a:pt x="330" y="168"/>
                  </a:lnTo>
                  <a:lnTo>
                    <a:pt x="290" y="164"/>
                  </a:lnTo>
                  <a:lnTo>
                    <a:pt x="252" y="158"/>
                  </a:lnTo>
                  <a:lnTo>
                    <a:pt x="216" y="150"/>
                  </a:lnTo>
                  <a:lnTo>
                    <a:pt x="182" y="142"/>
                  </a:lnTo>
                  <a:lnTo>
                    <a:pt x="150" y="132"/>
                  </a:lnTo>
                  <a:lnTo>
                    <a:pt x="122" y="120"/>
                  </a:lnTo>
                  <a:lnTo>
                    <a:pt x="94" y="108"/>
                  </a:lnTo>
                  <a:lnTo>
                    <a:pt x="70" y="96"/>
                  </a:lnTo>
                  <a:lnTo>
                    <a:pt x="50" y="82"/>
                  </a:lnTo>
                  <a:lnTo>
                    <a:pt x="32" y="66"/>
                  </a:lnTo>
                  <a:lnTo>
                    <a:pt x="18" y="50"/>
                  </a:lnTo>
                  <a:lnTo>
                    <a:pt x="8" y="34"/>
                  </a:lnTo>
                  <a:lnTo>
                    <a:pt x="2" y="16"/>
                  </a:lnTo>
                  <a:lnTo>
                    <a:pt x="0" y="0"/>
                  </a:lnTo>
                  <a:lnTo>
                    <a:pt x="0" y="1236"/>
                  </a:lnTo>
                  <a:lnTo>
                    <a:pt x="0" y="1236"/>
                  </a:lnTo>
                  <a:lnTo>
                    <a:pt x="2" y="1254"/>
                  </a:lnTo>
                  <a:lnTo>
                    <a:pt x="8" y="1272"/>
                  </a:lnTo>
                  <a:lnTo>
                    <a:pt x="18" y="1288"/>
                  </a:lnTo>
                  <a:lnTo>
                    <a:pt x="32" y="1304"/>
                  </a:lnTo>
                  <a:lnTo>
                    <a:pt x="50" y="1318"/>
                  </a:lnTo>
                  <a:lnTo>
                    <a:pt x="70" y="1332"/>
                  </a:lnTo>
                  <a:lnTo>
                    <a:pt x="94" y="1346"/>
                  </a:lnTo>
                  <a:lnTo>
                    <a:pt x="122" y="1358"/>
                  </a:lnTo>
                  <a:lnTo>
                    <a:pt x="150" y="1368"/>
                  </a:lnTo>
                  <a:lnTo>
                    <a:pt x="182" y="1378"/>
                  </a:lnTo>
                  <a:lnTo>
                    <a:pt x="216" y="1388"/>
                  </a:lnTo>
                  <a:lnTo>
                    <a:pt x="252" y="1394"/>
                  </a:lnTo>
                  <a:lnTo>
                    <a:pt x="290" y="1400"/>
                  </a:lnTo>
                  <a:lnTo>
                    <a:pt x="330" y="1404"/>
                  </a:lnTo>
                  <a:lnTo>
                    <a:pt x="370" y="1408"/>
                  </a:lnTo>
                  <a:lnTo>
                    <a:pt x="412" y="1408"/>
                  </a:lnTo>
                  <a:lnTo>
                    <a:pt x="412" y="1408"/>
                  </a:lnTo>
                  <a:lnTo>
                    <a:pt x="456" y="1408"/>
                  </a:lnTo>
                  <a:lnTo>
                    <a:pt x="496" y="1404"/>
                  </a:lnTo>
                  <a:lnTo>
                    <a:pt x="536" y="1400"/>
                  </a:lnTo>
                  <a:lnTo>
                    <a:pt x="574" y="1394"/>
                  </a:lnTo>
                  <a:lnTo>
                    <a:pt x="610" y="1388"/>
                  </a:lnTo>
                  <a:lnTo>
                    <a:pt x="644" y="1378"/>
                  </a:lnTo>
                  <a:lnTo>
                    <a:pt x="676" y="1368"/>
                  </a:lnTo>
                  <a:lnTo>
                    <a:pt x="704" y="1358"/>
                  </a:lnTo>
                  <a:lnTo>
                    <a:pt x="732" y="1346"/>
                  </a:lnTo>
                  <a:lnTo>
                    <a:pt x="756" y="1332"/>
                  </a:lnTo>
                  <a:lnTo>
                    <a:pt x="776" y="1318"/>
                  </a:lnTo>
                  <a:lnTo>
                    <a:pt x="794" y="1304"/>
                  </a:lnTo>
                  <a:lnTo>
                    <a:pt x="808" y="1288"/>
                  </a:lnTo>
                  <a:lnTo>
                    <a:pt x="818" y="1272"/>
                  </a:lnTo>
                  <a:lnTo>
                    <a:pt x="824" y="1254"/>
                  </a:lnTo>
                  <a:lnTo>
                    <a:pt x="826" y="1236"/>
                  </a:lnTo>
                  <a:lnTo>
                    <a:pt x="826" y="0"/>
                  </a:lnTo>
                  <a:lnTo>
                    <a:pt x="826" y="0"/>
                  </a:lnTo>
                  <a:lnTo>
                    <a:pt x="824" y="16"/>
                  </a:lnTo>
                  <a:lnTo>
                    <a:pt x="818" y="34"/>
                  </a:lnTo>
                  <a:lnTo>
                    <a:pt x="808" y="50"/>
                  </a:lnTo>
                  <a:lnTo>
                    <a:pt x="794" y="66"/>
                  </a:lnTo>
                  <a:lnTo>
                    <a:pt x="776" y="82"/>
                  </a:lnTo>
                  <a:lnTo>
                    <a:pt x="756" y="96"/>
                  </a:lnTo>
                  <a:lnTo>
                    <a:pt x="732" y="108"/>
                  </a:lnTo>
                  <a:lnTo>
                    <a:pt x="704" y="120"/>
                  </a:lnTo>
                  <a:lnTo>
                    <a:pt x="676" y="132"/>
                  </a:lnTo>
                  <a:lnTo>
                    <a:pt x="644" y="142"/>
                  </a:lnTo>
                  <a:lnTo>
                    <a:pt x="610" y="150"/>
                  </a:lnTo>
                  <a:lnTo>
                    <a:pt x="574" y="158"/>
                  </a:lnTo>
                  <a:lnTo>
                    <a:pt x="536" y="164"/>
                  </a:lnTo>
                  <a:lnTo>
                    <a:pt x="496" y="168"/>
                  </a:lnTo>
                  <a:lnTo>
                    <a:pt x="456" y="170"/>
                  </a:lnTo>
                  <a:lnTo>
                    <a:pt x="412" y="172"/>
                  </a:lnTo>
                  <a:lnTo>
                    <a:pt x="412" y="172"/>
                  </a:lnTo>
                  <a:close/>
                </a:path>
              </a:pathLst>
            </a:custGeom>
            <a:gradFill flip="none" rotWithShape="1">
              <a:gsLst>
                <a:gs pos="26000">
                  <a:schemeClr val="accent2">
                    <a:lumMod val="40000"/>
                    <a:lumOff val="60000"/>
                  </a:schemeClr>
                </a:gs>
                <a:gs pos="0">
                  <a:schemeClr val="accent2">
                    <a:lumMod val="60000"/>
                    <a:lumOff val="40000"/>
                  </a:schemeClr>
                </a:gs>
                <a:gs pos="64000">
                  <a:schemeClr val="accent2"/>
                </a:gs>
                <a:gs pos="100000">
                  <a:schemeClr val="accent2">
                    <a:lumMod val="60000"/>
                    <a:lumOff val="40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56"/>
            <p:cNvSpPr>
              <a:spLocks/>
            </p:cNvSpPr>
            <p:nvPr/>
          </p:nvSpPr>
          <p:spPr bwMode="auto">
            <a:xfrm>
              <a:off x="2224088" y="4359275"/>
              <a:ext cx="1311275" cy="546100"/>
            </a:xfrm>
            <a:custGeom>
              <a:avLst/>
              <a:gdLst>
                <a:gd name="T0" fmla="*/ 826 w 826"/>
                <a:gd name="T1" fmla="*/ 172 h 344"/>
                <a:gd name="T2" fmla="*/ 818 w 826"/>
                <a:gd name="T3" fmla="*/ 208 h 344"/>
                <a:gd name="T4" fmla="*/ 794 w 826"/>
                <a:gd name="T5" fmla="*/ 240 h 344"/>
                <a:gd name="T6" fmla="*/ 756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4 h 344"/>
                <a:gd name="T20" fmla="*/ 290 w 826"/>
                <a:gd name="T21" fmla="*/ 336 h 344"/>
                <a:gd name="T22" fmla="*/ 216 w 826"/>
                <a:gd name="T23" fmla="*/ 324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2 w 826"/>
                <a:gd name="T43" fmla="*/ 50 h 344"/>
                <a:gd name="T44" fmla="*/ 182 w 826"/>
                <a:gd name="T45" fmla="*/ 30 h 344"/>
                <a:gd name="T46" fmla="*/ 252 w 826"/>
                <a:gd name="T47" fmla="*/ 14 h 344"/>
                <a:gd name="T48" fmla="*/ 330 w 826"/>
                <a:gd name="T49" fmla="*/ 4 h 344"/>
                <a:gd name="T50" fmla="*/ 412 w 826"/>
                <a:gd name="T51" fmla="*/ 0 h 344"/>
                <a:gd name="T52" fmla="*/ 456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8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8"/>
                  </a:lnTo>
                  <a:lnTo>
                    <a:pt x="808" y="224"/>
                  </a:lnTo>
                  <a:lnTo>
                    <a:pt x="794" y="240"/>
                  </a:lnTo>
                  <a:lnTo>
                    <a:pt x="776" y="254"/>
                  </a:lnTo>
                  <a:lnTo>
                    <a:pt x="756" y="268"/>
                  </a:lnTo>
                  <a:lnTo>
                    <a:pt x="732" y="282"/>
                  </a:lnTo>
                  <a:lnTo>
                    <a:pt x="704" y="294"/>
                  </a:lnTo>
                  <a:lnTo>
                    <a:pt x="676" y="304"/>
                  </a:lnTo>
                  <a:lnTo>
                    <a:pt x="644" y="314"/>
                  </a:lnTo>
                  <a:lnTo>
                    <a:pt x="610" y="324"/>
                  </a:lnTo>
                  <a:lnTo>
                    <a:pt x="574" y="330"/>
                  </a:lnTo>
                  <a:lnTo>
                    <a:pt x="536" y="336"/>
                  </a:lnTo>
                  <a:lnTo>
                    <a:pt x="496" y="340"/>
                  </a:lnTo>
                  <a:lnTo>
                    <a:pt x="456" y="344"/>
                  </a:lnTo>
                  <a:lnTo>
                    <a:pt x="412" y="344"/>
                  </a:lnTo>
                  <a:lnTo>
                    <a:pt x="412" y="344"/>
                  </a:lnTo>
                  <a:lnTo>
                    <a:pt x="370" y="344"/>
                  </a:lnTo>
                  <a:lnTo>
                    <a:pt x="330" y="340"/>
                  </a:lnTo>
                  <a:lnTo>
                    <a:pt x="290" y="336"/>
                  </a:lnTo>
                  <a:lnTo>
                    <a:pt x="252" y="330"/>
                  </a:lnTo>
                  <a:lnTo>
                    <a:pt x="216" y="324"/>
                  </a:lnTo>
                  <a:lnTo>
                    <a:pt x="182" y="314"/>
                  </a:lnTo>
                  <a:lnTo>
                    <a:pt x="150" y="304"/>
                  </a:lnTo>
                  <a:lnTo>
                    <a:pt x="122" y="294"/>
                  </a:lnTo>
                  <a:lnTo>
                    <a:pt x="94" y="282"/>
                  </a:lnTo>
                  <a:lnTo>
                    <a:pt x="70" y="268"/>
                  </a:lnTo>
                  <a:lnTo>
                    <a:pt x="50" y="254"/>
                  </a:lnTo>
                  <a:lnTo>
                    <a:pt x="32" y="240"/>
                  </a:lnTo>
                  <a:lnTo>
                    <a:pt x="18" y="224"/>
                  </a:lnTo>
                  <a:lnTo>
                    <a:pt x="8" y="208"/>
                  </a:lnTo>
                  <a:lnTo>
                    <a:pt x="2" y="190"/>
                  </a:lnTo>
                  <a:lnTo>
                    <a:pt x="0" y="172"/>
                  </a:lnTo>
                  <a:lnTo>
                    <a:pt x="0" y="172"/>
                  </a:lnTo>
                  <a:lnTo>
                    <a:pt x="2" y="154"/>
                  </a:lnTo>
                  <a:lnTo>
                    <a:pt x="8" y="138"/>
                  </a:lnTo>
                  <a:lnTo>
                    <a:pt x="18" y="122"/>
                  </a:lnTo>
                  <a:lnTo>
                    <a:pt x="32" y="106"/>
                  </a:lnTo>
                  <a:lnTo>
                    <a:pt x="50" y="90"/>
                  </a:lnTo>
                  <a:lnTo>
                    <a:pt x="70" y="76"/>
                  </a:lnTo>
                  <a:lnTo>
                    <a:pt x="94" y="64"/>
                  </a:lnTo>
                  <a:lnTo>
                    <a:pt x="122" y="50"/>
                  </a:lnTo>
                  <a:lnTo>
                    <a:pt x="150" y="40"/>
                  </a:lnTo>
                  <a:lnTo>
                    <a:pt x="182" y="30"/>
                  </a:lnTo>
                  <a:lnTo>
                    <a:pt x="216" y="22"/>
                  </a:lnTo>
                  <a:lnTo>
                    <a:pt x="252" y="14"/>
                  </a:lnTo>
                  <a:lnTo>
                    <a:pt x="290" y="8"/>
                  </a:lnTo>
                  <a:lnTo>
                    <a:pt x="330" y="4"/>
                  </a:lnTo>
                  <a:lnTo>
                    <a:pt x="370" y="2"/>
                  </a:lnTo>
                  <a:lnTo>
                    <a:pt x="412" y="0"/>
                  </a:lnTo>
                  <a:lnTo>
                    <a:pt x="412" y="0"/>
                  </a:lnTo>
                  <a:lnTo>
                    <a:pt x="456" y="2"/>
                  </a:lnTo>
                  <a:lnTo>
                    <a:pt x="496" y="4"/>
                  </a:lnTo>
                  <a:lnTo>
                    <a:pt x="536" y="8"/>
                  </a:lnTo>
                  <a:lnTo>
                    <a:pt x="574" y="14"/>
                  </a:lnTo>
                  <a:lnTo>
                    <a:pt x="610" y="22"/>
                  </a:lnTo>
                  <a:lnTo>
                    <a:pt x="644" y="30"/>
                  </a:lnTo>
                  <a:lnTo>
                    <a:pt x="676" y="40"/>
                  </a:lnTo>
                  <a:lnTo>
                    <a:pt x="704" y="50"/>
                  </a:lnTo>
                  <a:lnTo>
                    <a:pt x="732" y="64"/>
                  </a:lnTo>
                  <a:lnTo>
                    <a:pt x="756" y="76"/>
                  </a:lnTo>
                  <a:lnTo>
                    <a:pt x="776" y="90"/>
                  </a:lnTo>
                  <a:lnTo>
                    <a:pt x="794" y="106"/>
                  </a:lnTo>
                  <a:lnTo>
                    <a:pt x="808" y="122"/>
                  </a:lnTo>
                  <a:lnTo>
                    <a:pt x="818"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0" name="组合 59"/>
          <p:cNvGrpSpPr/>
          <p:nvPr/>
        </p:nvGrpSpPr>
        <p:grpSpPr>
          <a:xfrm>
            <a:off x="2313930" y="2299961"/>
            <a:ext cx="1023289" cy="3447779"/>
            <a:chOff x="3763963" y="9525"/>
            <a:chExt cx="1489075" cy="5016500"/>
          </a:xfrm>
        </p:grpSpPr>
        <p:sp>
          <p:nvSpPr>
            <p:cNvPr id="61" name="Freeform 160"/>
            <p:cNvSpPr>
              <a:spLocks/>
            </p:cNvSpPr>
            <p:nvPr/>
          </p:nvSpPr>
          <p:spPr bwMode="auto">
            <a:xfrm>
              <a:off x="3763963" y="311150"/>
              <a:ext cx="1489075" cy="4714875"/>
            </a:xfrm>
            <a:custGeom>
              <a:avLst/>
              <a:gdLst>
                <a:gd name="T0" fmla="*/ 470 w 938"/>
                <a:gd name="T1" fmla="*/ 196 h 2970"/>
                <a:gd name="T2" fmla="*/ 376 w 938"/>
                <a:gd name="T3" fmla="*/ 192 h 2970"/>
                <a:gd name="T4" fmla="*/ 288 w 938"/>
                <a:gd name="T5" fmla="*/ 180 h 2970"/>
                <a:gd name="T6" fmla="*/ 208 w 938"/>
                <a:gd name="T7" fmla="*/ 162 h 2970"/>
                <a:gd name="T8" fmla="*/ 138 w 938"/>
                <a:gd name="T9" fmla="*/ 138 h 2970"/>
                <a:gd name="T10" fmla="*/ 80 w 938"/>
                <a:gd name="T11" fmla="*/ 110 h 2970"/>
                <a:gd name="T12" fmla="*/ 38 w 938"/>
                <a:gd name="T13" fmla="*/ 76 h 2970"/>
                <a:gd name="T14" fmla="*/ 10 w 938"/>
                <a:gd name="T15" fmla="*/ 40 h 2970"/>
                <a:gd name="T16" fmla="*/ 2 w 938"/>
                <a:gd name="T17" fmla="*/ 10 h 2970"/>
                <a:gd name="T18" fmla="*/ 0 w 938"/>
                <a:gd name="T19" fmla="*/ 2776 h 2970"/>
                <a:gd name="T20" fmla="*/ 2 w 938"/>
                <a:gd name="T21" fmla="*/ 2786 h 2970"/>
                <a:gd name="T22" fmla="*/ 10 w 938"/>
                <a:gd name="T23" fmla="*/ 2814 h 2970"/>
                <a:gd name="T24" fmla="*/ 38 w 938"/>
                <a:gd name="T25" fmla="*/ 2852 h 2970"/>
                <a:gd name="T26" fmla="*/ 80 w 938"/>
                <a:gd name="T27" fmla="*/ 2884 h 2970"/>
                <a:gd name="T28" fmla="*/ 138 w 938"/>
                <a:gd name="T29" fmla="*/ 2914 h 2970"/>
                <a:gd name="T30" fmla="*/ 208 w 938"/>
                <a:gd name="T31" fmla="*/ 2938 h 2970"/>
                <a:gd name="T32" fmla="*/ 288 w 938"/>
                <a:gd name="T33" fmla="*/ 2956 h 2970"/>
                <a:gd name="T34" fmla="*/ 376 w 938"/>
                <a:gd name="T35" fmla="*/ 2966 h 2970"/>
                <a:gd name="T36" fmla="*/ 470 w 938"/>
                <a:gd name="T37" fmla="*/ 2970 h 2970"/>
                <a:gd name="T38" fmla="*/ 518 w 938"/>
                <a:gd name="T39" fmla="*/ 2970 h 2970"/>
                <a:gd name="T40" fmla="*/ 610 w 938"/>
                <a:gd name="T41" fmla="*/ 2962 h 2970"/>
                <a:gd name="T42" fmla="*/ 694 w 938"/>
                <a:gd name="T43" fmla="*/ 2948 h 2970"/>
                <a:gd name="T44" fmla="*/ 768 w 938"/>
                <a:gd name="T45" fmla="*/ 2926 h 2970"/>
                <a:gd name="T46" fmla="*/ 832 w 938"/>
                <a:gd name="T47" fmla="*/ 2900 h 2970"/>
                <a:gd name="T48" fmla="*/ 882 w 938"/>
                <a:gd name="T49" fmla="*/ 2868 h 2970"/>
                <a:gd name="T50" fmla="*/ 918 w 938"/>
                <a:gd name="T51" fmla="*/ 2834 h 2970"/>
                <a:gd name="T52" fmla="*/ 936 w 938"/>
                <a:gd name="T53" fmla="*/ 2796 h 2970"/>
                <a:gd name="T54" fmla="*/ 938 w 938"/>
                <a:gd name="T55" fmla="*/ 2776 h 2970"/>
                <a:gd name="T56" fmla="*/ 938 w 938"/>
                <a:gd name="T57" fmla="*/ 0 h 2970"/>
                <a:gd name="T58" fmla="*/ 936 w 938"/>
                <a:gd name="T59" fmla="*/ 20 h 2970"/>
                <a:gd name="T60" fmla="*/ 918 w 938"/>
                <a:gd name="T61" fmla="*/ 58 h 2970"/>
                <a:gd name="T62" fmla="*/ 882 w 938"/>
                <a:gd name="T63" fmla="*/ 94 h 2970"/>
                <a:gd name="T64" fmla="*/ 832 w 938"/>
                <a:gd name="T65" fmla="*/ 124 h 2970"/>
                <a:gd name="T66" fmla="*/ 768 w 938"/>
                <a:gd name="T67" fmla="*/ 150 h 2970"/>
                <a:gd name="T68" fmla="*/ 694 w 938"/>
                <a:gd name="T69" fmla="*/ 172 h 2970"/>
                <a:gd name="T70" fmla="*/ 610 w 938"/>
                <a:gd name="T71" fmla="*/ 186 h 2970"/>
                <a:gd name="T72" fmla="*/ 518 w 938"/>
                <a:gd name="T73" fmla="*/ 194 h 2970"/>
                <a:gd name="T74" fmla="*/ 470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70" y="196"/>
                  </a:moveTo>
                  <a:lnTo>
                    <a:pt x="470" y="196"/>
                  </a:lnTo>
                  <a:lnTo>
                    <a:pt x="422" y="194"/>
                  </a:lnTo>
                  <a:lnTo>
                    <a:pt x="376" y="192"/>
                  </a:lnTo>
                  <a:lnTo>
                    <a:pt x="330" y="186"/>
                  </a:lnTo>
                  <a:lnTo>
                    <a:pt x="288" y="180"/>
                  </a:lnTo>
                  <a:lnTo>
                    <a:pt x="246" y="172"/>
                  </a:lnTo>
                  <a:lnTo>
                    <a:pt x="208" y="162"/>
                  </a:lnTo>
                  <a:lnTo>
                    <a:pt x="172" y="150"/>
                  </a:lnTo>
                  <a:lnTo>
                    <a:pt x="138" y="138"/>
                  </a:lnTo>
                  <a:lnTo>
                    <a:pt x="108" y="124"/>
                  </a:lnTo>
                  <a:lnTo>
                    <a:pt x="80" y="110"/>
                  </a:lnTo>
                  <a:lnTo>
                    <a:pt x="58" y="94"/>
                  </a:lnTo>
                  <a:lnTo>
                    <a:pt x="38" y="76"/>
                  </a:lnTo>
                  <a:lnTo>
                    <a:pt x="22" y="58"/>
                  </a:lnTo>
                  <a:lnTo>
                    <a:pt x="10" y="40"/>
                  </a:lnTo>
                  <a:lnTo>
                    <a:pt x="4" y="20"/>
                  </a:lnTo>
                  <a:lnTo>
                    <a:pt x="2" y="10"/>
                  </a:lnTo>
                  <a:lnTo>
                    <a:pt x="0" y="0"/>
                  </a:lnTo>
                  <a:lnTo>
                    <a:pt x="0" y="2776"/>
                  </a:lnTo>
                  <a:lnTo>
                    <a:pt x="0" y="2776"/>
                  </a:lnTo>
                  <a:lnTo>
                    <a:pt x="2" y="2786"/>
                  </a:lnTo>
                  <a:lnTo>
                    <a:pt x="4" y="2796"/>
                  </a:lnTo>
                  <a:lnTo>
                    <a:pt x="10" y="2814"/>
                  </a:lnTo>
                  <a:lnTo>
                    <a:pt x="22" y="2834"/>
                  </a:lnTo>
                  <a:lnTo>
                    <a:pt x="38" y="2852"/>
                  </a:lnTo>
                  <a:lnTo>
                    <a:pt x="58" y="2868"/>
                  </a:lnTo>
                  <a:lnTo>
                    <a:pt x="80" y="2884"/>
                  </a:lnTo>
                  <a:lnTo>
                    <a:pt x="108" y="2900"/>
                  </a:lnTo>
                  <a:lnTo>
                    <a:pt x="138" y="2914"/>
                  </a:lnTo>
                  <a:lnTo>
                    <a:pt x="172" y="2926"/>
                  </a:lnTo>
                  <a:lnTo>
                    <a:pt x="208" y="2938"/>
                  </a:lnTo>
                  <a:lnTo>
                    <a:pt x="246" y="2948"/>
                  </a:lnTo>
                  <a:lnTo>
                    <a:pt x="288" y="2956"/>
                  </a:lnTo>
                  <a:lnTo>
                    <a:pt x="330" y="2962"/>
                  </a:lnTo>
                  <a:lnTo>
                    <a:pt x="376" y="2966"/>
                  </a:lnTo>
                  <a:lnTo>
                    <a:pt x="422" y="2970"/>
                  </a:lnTo>
                  <a:lnTo>
                    <a:pt x="470" y="2970"/>
                  </a:lnTo>
                  <a:lnTo>
                    <a:pt x="470" y="2970"/>
                  </a:lnTo>
                  <a:lnTo>
                    <a:pt x="518" y="2970"/>
                  </a:lnTo>
                  <a:lnTo>
                    <a:pt x="564" y="2966"/>
                  </a:lnTo>
                  <a:lnTo>
                    <a:pt x="610" y="2962"/>
                  </a:lnTo>
                  <a:lnTo>
                    <a:pt x="652" y="2956"/>
                  </a:lnTo>
                  <a:lnTo>
                    <a:pt x="694" y="2948"/>
                  </a:lnTo>
                  <a:lnTo>
                    <a:pt x="732" y="2938"/>
                  </a:lnTo>
                  <a:lnTo>
                    <a:pt x="768" y="2926"/>
                  </a:lnTo>
                  <a:lnTo>
                    <a:pt x="802" y="2914"/>
                  </a:lnTo>
                  <a:lnTo>
                    <a:pt x="832" y="2900"/>
                  </a:lnTo>
                  <a:lnTo>
                    <a:pt x="858" y="2884"/>
                  </a:lnTo>
                  <a:lnTo>
                    <a:pt x="882" y="2868"/>
                  </a:lnTo>
                  <a:lnTo>
                    <a:pt x="902" y="2852"/>
                  </a:lnTo>
                  <a:lnTo>
                    <a:pt x="918" y="2834"/>
                  </a:lnTo>
                  <a:lnTo>
                    <a:pt x="930" y="2814"/>
                  </a:lnTo>
                  <a:lnTo>
                    <a:pt x="936" y="2796"/>
                  </a:lnTo>
                  <a:lnTo>
                    <a:pt x="938" y="2786"/>
                  </a:lnTo>
                  <a:lnTo>
                    <a:pt x="938" y="2776"/>
                  </a:lnTo>
                  <a:lnTo>
                    <a:pt x="938" y="0"/>
                  </a:lnTo>
                  <a:lnTo>
                    <a:pt x="938" y="0"/>
                  </a:lnTo>
                  <a:lnTo>
                    <a:pt x="938" y="10"/>
                  </a:lnTo>
                  <a:lnTo>
                    <a:pt x="936" y="20"/>
                  </a:lnTo>
                  <a:lnTo>
                    <a:pt x="930" y="40"/>
                  </a:lnTo>
                  <a:lnTo>
                    <a:pt x="918" y="58"/>
                  </a:lnTo>
                  <a:lnTo>
                    <a:pt x="902" y="76"/>
                  </a:lnTo>
                  <a:lnTo>
                    <a:pt x="882" y="94"/>
                  </a:lnTo>
                  <a:lnTo>
                    <a:pt x="858" y="110"/>
                  </a:lnTo>
                  <a:lnTo>
                    <a:pt x="832" y="124"/>
                  </a:lnTo>
                  <a:lnTo>
                    <a:pt x="802" y="138"/>
                  </a:lnTo>
                  <a:lnTo>
                    <a:pt x="768" y="150"/>
                  </a:lnTo>
                  <a:lnTo>
                    <a:pt x="732" y="162"/>
                  </a:lnTo>
                  <a:lnTo>
                    <a:pt x="694" y="172"/>
                  </a:lnTo>
                  <a:lnTo>
                    <a:pt x="652" y="180"/>
                  </a:lnTo>
                  <a:lnTo>
                    <a:pt x="610" y="186"/>
                  </a:lnTo>
                  <a:lnTo>
                    <a:pt x="564" y="192"/>
                  </a:lnTo>
                  <a:lnTo>
                    <a:pt x="518" y="194"/>
                  </a:lnTo>
                  <a:lnTo>
                    <a:pt x="470" y="196"/>
                  </a:lnTo>
                  <a:lnTo>
                    <a:pt x="470"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58"/>
            <p:cNvSpPr>
              <a:spLocks/>
            </p:cNvSpPr>
            <p:nvPr/>
          </p:nvSpPr>
          <p:spPr bwMode="auto">
            <a:xfrm>
              <a:off x="3763963" y="9525"/>
              <a:ext cx="1489075" cy="622300"/>
            </a:xfrm>
            <a:custGeom>
              <a:avLst/>
              <a:gdLst>
                <a:gd name="T0" fmla="*/ 938 w 938"/>
                <a:gd name="T1" fmla="*/ 196 h 392"/>
                <a:gd name="T2" fmla="*/ 936 w 938"/>
                <a:gd name="T3" fmla="*/ 216 h 392"/>
                <a:gd name="T4" fmla="*/ 918 w 938"/>
                <a:gd name="T5" fmla="*/ 254 h 392"/>
                <a:gd name="T6" fmla="*/ 882 w 938"/>
                <a:gd name="T7" fmla="*/ 290 h 392"/>
                <a:gd name="T8" fmla="*/ 832 w 938"/>
                <a:gd name="T9" fmla="*/ 320 h 392"/>
                <a:gd name="T10" fmla="*/ 768 w 938"/>
                <a:gd name="T11" fmla="*/ 346 h 392"/>
                <a:gd name="T12" fmla="*/ 694 w 938"/>
                <a:gd name="T13" fmla="*/ 368 h 392"/>
                <a:gd name="T14" fmla="*/ 610 w 938"/>
                <a:gd name="T15" fmla="*/ 382 h 392"/>
                <a:gd name="T16" fmla="*/ 518 w 938"/>
                <a:gd name="T17" fmla="*/ 390 h 392"/>
                <a:gd name="T18" fmla="*/ 470 w 938"/>
                <a:gd name="T19" fmla="*/ 392 h 392"/>
                <a:gd name="T20" fmla="*/ 376 w 938"/>
                <a:gd name="T21" fmla="*/ 388 h 392"/>
                <a:gd name="T22" fmla="*/ 288 w 938"/>
                <a:gd name="T23" fmla="*/ 376 h 392"/>
                <a:gd name="T24" fmla="*/ 208 w 938"/>
                <a:gd name="T25" fmla="*/ 358 h 392"/>
                <a:gd name="T26" fmla="*/ 138 w 938"/>
                <a:gd name="T27" fmla="*/ 334 h 392"/>
                <a:gd name="T28" fmla="*/ 80 w 938"/>
                <a:gd name="T29" fmla="*/ 306 h 392"/>
                <a:gd name="T30" fmla="*/ 38 w 938"/>
                <a:gd name="T31" fmla="*/ 272 h 392"/>
                <a:gd name="T32" fmla="*/ 10 w 938"/>
                <a:gd name="T33" fmla="*/ 236 h 392"/>
                <a:gd name="T34" fmla="*/ 2 w 938"/>
                <a:gd name="T35" fmla="*/ 206 h 392"/>
                <a:gd name="T36" fmla="*/ 0 w 938"/>
                <a:gd name="T37" fmla="*/ 196 h 392"/>
                <a:gd name="T38" fmla="*/ 4 w 938"/>
                <a:gd name="T39" fmla="*/ 176 h 392"/>
                <a:gd name="T40" fmla="*/ 22 w 938"/>
                <a:gd name="T41" fmla="*/ 138 h 392"/>
                <a:gd name="T42" fmla="*/ 58 w 938"/>
                <a:gd name="T43" fmla="*/ 104 h 392"/>
                <a:gd name="T44" fmla="*/ 108 w 938"/>
                <a:gd name="T45" fmla="*/ 72 h 392"/>
                <a:gd name="T46" fmla="*/ 172 w 938"/>
                <a:gd name="T47" fmla="*/ 46 h 392"/>
                <a:gd name="T48" fmla="*/ 246 w 938"/>
                <a:gd name="T49" fmla="*/ 24 h 392"/>
                <a:gd name="T50" fmla="*/ 330 w 938"/>
                <a:gd name="T51" fmla="*/ 10 h 392"/>
                <a:gd name="T52" fmla="*/ 422 w 938"/>
                <a:gd name="T53" fmla="*/ 2 h 392"/>
                <a:gd name="T54" fmla="*/ 470 w 938"/>
                <a:gd name="T55" fmla="*/ 0 h 392"/>
                <a:gd name="T56" fmla="*/ 564 w 938"/>
                <a:gd name="T57" fmla="*/ 4 h 392"/>
                <a:gd name="T58" fmla="*/ 652 w 938"/>
                <a:gd name="T59" fmla="*/ 16 h 392"/>
                <a:gd name="T60" fmla="*/ 732 w 938"/>
                <a:gd name="T61" fmla="*/ 34 h 392"/>
                <a:gd name="T62" fmla="*/ 802 w 938"/>
                <a:gd name="T63" fmla="*/ 58 h 392"/>
                <a:gd name="T64" fmla="*/ 858 w 938"/>
                <a:gd name="T65" fmla="*/ 86 h 392"/>
                <a:gd name="T66" fmla="*/ 902 w 938"/>
                <a:gd name="T67" fmla="*/ 120 h 392"/>
                <a:gd name="T68" fmla="*/ 930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30" y="236"/>
                  </a:lnTo>
                  <a:lnTo>
                    <a:pt x="918" y="254"/>
                  </a:lnTo>
                  <a:lnTo>
                    <a:pt x="902" y="272"/>
                  </a:lnTo>
                  <a:lnTo>
                    <a:pt x="882" y="290"/>
                  </a:lnTo>
                  <a:lnTo>
                    <a:pt x="858" y="306"/>
                  </a:lnTo>
                  <a:lnTo>
                    <a:pt x="832" y="320"/>
                  </a:lnTo>
                  <a:lnTo>
                    <a:pt x="802" y="334"/>
                  </a:lnTo>
                  <a:lnTo>
                    <a:pt x="768" y="346"/>
                  </a:lnTo>
                  <a:lnTo>
                    <a:pt x="732" y="358"/>
                  </a:lnTo>
                  <a:lnTo>
                    <a:pt x="694" y="368"/>
                  </a:lnTo>
                  <a:lnTo>
                    <a:pt x="652" y="376"/>
                  </a:lnTo>
                  <a:lnTo>
                    <a:pt x="610" y="382"/>
                  </a:lnTo>
                  <a:lnTo>
                    <a:pt x="564" y="388"/>
                  </a:lnTo>
                  <a:lnTo>
                    <a:pt x="518" y="390"/>
                  </a:lnTo>
                  <a:lnTo>
                    <a:pt x="470" y="392"/>
                  </a:lnTo>
                  <a:lnTo>
                    <a:pt x="470" y="392"/>
                  </a:lnTo>
                  <a:lnTo>
                    <a:pt x="422" y="390"/>
                  </a:lnTo>
                  <a:lnTo>
                    <a:pt x="376" y="388"/>
                  </a:lnTo>
                  <a:lnTo>
                    <a:pt x="330" y="382"/>
                  </a:lnTo>
                  <a:lnTo>
                    <a:pt x="288" y="376"/>
                  </a:lnTo>
                  <a:lnTo>
                    <a:pt x="246" y="368"/>
                  </a:lnTo>
                  <a:lnTo>
                    <a:pt x="208" y="358"/>
                  </a:lnTo>
                  <a:lnTo>
                    <a:pt x="172" y="346"/>
                  </a:lnTo>
                  <a:lnTo>
                    <a:pt x="138" y="334"/>
                  </a:lnTo>
                  <a:lnTo>
                    <a:pt x="108" y="320"/>
                  </a:lnTo>
                  <a:lnTo>
                    <a:pt x="80" y="306"/>
                  </a:lnTo>
                  <a:lnTo>
                    <a:pt x="58" y="290"/>
                  </a:lnTo>
                  <a:lnTo>
                    <a:pt x="38" y="272"/>
                  </a:lnTo>
                  <a:lnTo>
                    <a:pt x="22" y="254"/>
                  </a:lnTo>
                  <a:lnTo>
                    <a:pt x="10" y="236"/>
                  </a:lnTo>
                  <a:lnTo>
                    <a:pt x="4" y="216"/>
                  </a:lnTo>
                  <a:lnTo>
                    <a:pt x="2" y="206"/>
                  </a:lnTo>
                  <a:lnTo>
                    <a:pt x="0" y="196"/>
                  </a:lnTo>
                  <a:lnTo>
                    <a:pt x="0" y="196"/>
                  </a:lnTo>
                  <a:lnTo>
                    <a:pt x="2" y="186"/>
                  </a:lnTo>
                  <a:lnTo>
                    <a:pt x="4" y="176"/>
                  </a:lnTo>
                  <a:lnTo>
                    <a:pt x="10" y="156"/>
                  </a:lnTo>
                  <a:lnTo>
                    <a:pt x="22" y="138"/>
                  </a:lnTo>
                  <a:lnTo>
                    <a:pt x="38" y="120"/>
                  </a:lnTo>
                  <a:lnTo>
                    <a:pt x="58" y="104"/>
                  </a:lnTo>
                  <a:lnTo>
                    <a:pt x="80" y="86"/>
                  </a:lnTo>
                  <a:lnTo>
                    <a:pt x="108" y="72"/>
                  </a:lnTo>
                  <a:lnTo>
                    <a:pt x="138" y="58"/>
                  </a:lnTo>
                  <a:lnTo>
                    <a:pt x="172" y="46"/>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6"/>
                  </a:lnTo>
                  <a:lnTo>
                    <a:pt x="802" y="58"/>
                  </a:lnTo>
                  <a:lnTo>
                    <a:pt x="832" y="72"/>
                  </a:lnTo>
                  <a:lnTo>
                    <a:pt x="858" y="86"/>
                  </a:lnTo>
                  <a:lnTo>
                    <a:pt x="882" y="104"/>
                  </a:lnTo>
                  <a:lnTo>
                    <a:pt x="902" y="120"/>
                  </a:lnTo>
                  <a:lnTo>
                    <a:pt x="918" y="138"/>
                  </a:lnTo>
                  <a:lnTo>
                    <a:pt x="930"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59"/>
            <p:cNvSpPr>
              <a:spLocks/>
            </p:cNvSpPr>
            <p:nvPr/>
          </p:nvSpPr>
          <p:spPr bwMode="auto">
            <a:xfrm>
              <a:off x="3763963" y="4406900"/>
              <a:ext cx="1489075" cy="619125"/>
            </a:xfrm>
            <a:custGeom>
              <a:avLst/>
              <a:gdLst>
                <a:gd name="T0" fmla="*/ 938 w 938"/>
                <a:gd name="T1" fmla="*/ 196 h 390"/>
                <a:gd name="T2" fmla="*/ 936 w 938"/>
                <a:gd name="T3" fmla="*/ 216 h 390"/>
                <a:gd name="T4" fmla="*/ 918 w 938"/>
                <a:gd name="T5" fmla="*/ 254 h 390"/>
                <a:gd name="T6" fmla="*/ 882 w 938"/>
                <a:gd name="T7" fmla="*/ 288 h 390"/>
                <a:gd name="T8" fmla="*/ 832 w 938"/>
                <a:gd name="T9" fmla="*/ 320 h 390"/>
                <a:gd name="T10" fmla="*/ 768 w 938"/>
                <a:gd name="T11" fmla="*/ 346 h 390"/>
                <a:gd name="T12" fmla="*/ 694 w 938"/>
                <a:gd name="T13" fmla="*/ 368 h 390"/>
                <a:gd name="T14" fmla="*/ 610 w 938"/>
                <a:gd name="T15" fmla="*/ 382 h 390"/>
                <a:gd name="T16" fmla="*/ 518 w 938"/>
                <a:gd name="T17" fmla="*/ 390 h 390"/>
                <a:gd name="T18" fmla="*/ 470 w 938"/>
                <a:gd name="T19" fmla="*/ 390 h 390"/>
                <a:gd name="T20" fmla="*/ 376 w 938"/>
                <a:gd name="T21" fmla="*/ 386 h 390"/>
                <a:gd name="T22" fmla="*/ 288 w 938"/>
                <a:gd name="T23" fmla="*/ 376 h 390"/>
                <a:gd name="T24" fmla="*/ 208 w 938"/>
                <a:gd name="T25" fmla="*/ 358 h 390"/>
                <a:gd name="T26" fmla="*/ 138 w 938"/>
                <a:gd name="T27" fmla="*/ 334 h 390"/>
                <a:gd name="T28" fmla="*/ 80 w 938"/>
                <a:gd name="T29" fmla="*/ 304 h 390"/>
                <a:gd name="T30" fmla="*/ 38 w 938"/>
                <a:gd name="T31" fmla="*/ 272 h 390"/>
                <a:gd name="T32" fmla="*/ 10 w 938"/>
                <a:gd name="T33" fmla="*/ 234 h 390"/>
                <a:gd name="T34" fmla="*/ 2 w 938"/>
                <a:gd name="T35" fmla="*/ 206 h 390"/>
                <a:gd name="T36" fmla="*/ 0 w 938"/>
                <a:gd name="T37" fmla="*/ 196 h 390"/>
                <a:gd name="T38" fmla="*/ 4 w 938"/>
                <a:gd name="T39" fmla="*/ 176 h 390"/>
                <a:gd name="T40" fmla="*/ 22 w 938"/>
                <a:gd name="T41" fmla="*/ 138 h 390"/>
                <a:gd name="T42" fmla="*/ 58 w 938"/>
                <a:gd name="T43" fmla="*/ 102 h 390"/>
                <a:gd name="T44" fmla="*/ 108 w 938"/>
                <a:gd name="T45" fmla="*/ 72 h 390"/>
                <a:gd name="T46" fmla="*/ 172 w 938"/>
                <a:gd name="T47" fmla="*/ 44 h 390"/>
                <a:gd name="T48" fmla="*/ 246 w 938"/>
                <a:gd name="T49" fmla="*/ 24 h 390"/>
                <a:gd name="T50" fmla="*/ 330 w 938"/>
                <a:gd name="T51" fmla="*/ 10 h 390"/>
                <a:gd name="T52" fmla="*/ 422 w 938"/>
                <a:gd name="T53" fmla="*/ 2 h 390"/>
                <a:gd name="T54" fmla="*/ 470 w 938"/>
                <a:gd name="T55" fmla="*/ 0 h 390"/>
                <a:gd name="T56" fmla="*/ 564 w 938"/>
                <a:gd name="T57" fmla="*/ 4 h 390"/>
                <a:gd name="T58" fmla="*/ 652 w 938"/>
                <a:gd name="T59" fmla="*/ 16 h 390"/>
                <a:gd name="T60" fmla="*/ 732 w 938"/>
                <a:gd name="T61" fmla="*/ 34 h 390"/>
                <a:gd name="T62" fmla="*/ 802 w 938"/>
                <a:gd name="T63" fmla="*/ 58 h 390"/>
                <a:gd name="T64" fmla="*/ 858 w 938"/>
                <a:gd name="T65" fmla="*/ 86 h 390"/>
                <a:gd name="T66" fmla="*/ 902 w 938"/>
                <a:gd name="T67" fmla="*/ 120 h 390"/>
                <a:gd name="T68" fmla="*/ 930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30" y="234"/>
                  </a:lnTo>
                  <a:lnTo>
                    <a:pt x="918" y="254"/>
                  </a:lnTo>
                  <a:lnTo>
                    <a:pt x="902" y="272"/>
                  </a:lnTo>
                  <a:lnTo>
                    <a:pt x="882" y="288"/>
                  </a:lnTo>
                  <a:lnTo>
                    <a:pt x="858" y="304"/>
                  </a:lnTo>
                  <a:lnTo>
                    <a:pt x="832" y="320"/>
                  </a:lnTo>
                  <a:lnTo>
                    <a:pt x="802" y="334"/>
                  </a:lnTo>
                  <a:lnTo>
                    <a:pt x="768" y="346"/>
                  </a:lnTo>
                  <a:lnTo>
                    <a:pt x="732" y="358"/>
                  </a:lnTo>
                  <a:lnTo>
                    <a:pt x="694" y="368"/>
                  </a:lnTo>
                  <a:lnTo>
                    <a:pt x="652" y="376"/>
                  </a:lnTo>
                  <a:lnTo>
                    <a:pt x="610" y="382"/>
                  </a:lnTo>
                  <a:lnTo>
                    <a:pt x="564" y="386"/>
                  </a:lnTo>
                  <a:lnTo>
                    <a:pt x="518" y="390"/>
                  </a:lnTo>
                  <a:lnTo>
                    <a:pt x="470" y="390"/>
                  </a:lnTo>
                  <a:lnTo>
                    <a:pt x="470" y="390"/>
                  </a:lnTo>
                  <a:lnTo>
                    <a:pt x="422" y="390"/>
                  </a:lnTo>
                  <a:lnTo>
                    <a:pt x="376" y="386"/>
                  </a:lnTo>
                  <a:lnTo>
                    <a:pt x="330" y="382"/>
                  </a:lnTo>
                  <a:lnTo>
                    <a:pt x="288" y="376"/>
                  </a:lnTo>
                  <a:lnTo>
                    <a:pt x="246" y="368"/>
                  </a:lnTo>
                  <a:lnTo>
                    <a:pt x="208" y="358"/>
                  </a:lnTo>
                  <a:lnTo>
                    <a:pt x="172" y="346"/>
                  </a:lnTo>
                  <a:lnTo>
                    <a:pt x="138" y="334"/>
                  </a:lnTo>
                  <a:lnTo>
                    <a:pt x="108" y="320"/>
                  </a:lnTo>
                  <a:lnTo>
                    <a:pt x="80" y="304"/>
                  </a:lnTo>
                  <a:lnTo>
                    <a:pt x="58" y="288"/>
                  </a:lnTo>
                  <a:lnTo>
                    <a:pt x="38" y="272"/>
                  </a:lnTo>
                  <a:lnTo>
                    <a:pt x="22" y="254"/>
                  </a:lnTo>
                  <a:lnTo>
                    <a:pt x="10" y="234"/>
                  </a:lnTo>
                  <a:lnTo>
                    <a:pt x="4" y="216"/>
                  </a:lnTo>
                  <a:lnTo>
                    <a:pt x="2" y="206"/>
                  </a:lnTo>
                  <a:lnTo>
                    <a:pt x="0" y="196"/>
                  </a:lnTo>
                  <a:lnTo>
                    <a:pt x="0" y="196"/>
                  </a:lnTo>
                  <a:lnTo>
                    <a:pt x="2" y="186"/>
                  </a:lnTo>
                  <a:lnTo>
                    <a:pt x="4" y="176"/>
                  </a:lnTo>
                  <a:lnTo>
                    <a:pt x="10" y="156"/>
                  </a:lnTo>
                  <a:lnTo>
                    <a:pt x="22" y="138"/>
                  </a:lnTo>
                  <a:lnTo>
                    <a:pt x="38" y="120"/>
                  </a:lnTo>
                  <a:lnTo>
                    <a:pt x="58" y="102"/>
                  </a:lnTo>
                  <a:lnTo>
                    <a:pt x="80" y="86"/>
                  </a:lnTo>
                  <a:lnTo>
                    <a:pt x="108" y="72"/>
                  </a:lnTo>
                  <a:lnTo>
                    <a:pt x="138" y="58"/>
                  </a:lnTo>
                  <a:lnTo>
                    <a:pt x="172" y="44"/>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4"/>
                  </a:lnTo>
                  <a:lnTo>
                    <a:pt x="802" y="58"/>
                  </a:lnTo>
                  <a:lnTo>
                    <a:pt x="832" y="72"/>
                  </a:lnTo>
                  <a:lnTo>
                    <a:pt x="858" y="86"/>
                  </a:lnTo>
                  <a:lnTo>
                    <a:pt x="882" y="102"/>
                  </a:lnTo>
                  <a:lnTo>
                    <a:pt x="902" y="120"/>
                  </a:lnTo>
                  <a:lnTo>
                    <a:pt x="918" y="138"/>
                  </a:lnTo>
                  <a:lnTo>
                    <a:pt x="930"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p:cNvGrpSpPr/>
          <p:nvPr/>
        </p:nvGrpSpPr>
        <p:grpSpPr>
          <a:xfrm>
            <a:off x="2377203" y="3549438"/>
            <a:ext cx="898924" cy="2115381"/>
            <a:chOff x="3856038" y="1827506"/>
            <a:chExt cx="1308100" cy="3077869"/>
          </a:xfrm>
        </p:grpSpPr>
        <p:sp>
          <p:nvSpPr>
            <p:cNvPr id="65" name="Freeform 161"/>
            <p:cNvSpPr>
              <a:spLocks/>
            </p:cNvSpPr>
            <p:nvPr/>
          </p:nvSpPr>
          <p:spPr bwMode="auto">
            <a:xfrm>
              <a:off x="3856038" y="1827506"/>
              <a:ext cx="1308100" cy="546100"/>
            </a:xfrm>
            <a:custGeom>
              <a:avLst/>
              <a:gdLst>
                <a:gd name="T0" fmla="*/ 824 w 824"/>
                <a:gd name="T1" fmla="*/ 172 h 344"/>
                <a:gd name="T2" fmla="*/ 816 w 824"/>
                <a:gd name="T3" fmla="*/ 206 h 344"/>
                <a:gd name="T4" fmla="*/ 792 w 824"/>
                <a:gd name="T5" fmla="*/ 238 h 344"/>
                <a:gd name="T6" fmla="*/ 754 w 824"/>
                <a:gd name="T7" fmla="*/ 268 h 344"/>
                <a:gd name="T8" fmla="*/ 704 w 824"/>
                <a:gd name="T9" fmla="*/ 294 h 344"/>
                <a:gd name="T10" fmla="*/ 642 w 824"/>
                <a:gd name="T11" fmla="*/ 314 h 344"/>
                <a:gd name="T12" fmla="*/ 572 w 824"/>
                <a:gd name="T13" fmla="*/ 330 h 344"/>
                <a:gd name="T14" fmla="*/ 496 w 824"/>
                <a:gd name="T15" fmla="*/ 340 h 344"/>
                <a:gd name="T16" fmla="*/ 412 w 824"/>
                <a:gd name="T17" fmla="*/ 344 h 344"/>
                <a:gd name="T18" fmla="*/ 370 w 824"/>
                <a:gd name="T19" fmla="*/ 342 h 344"/>
                <a:gd name="T20" fmla="*/ 290 w 824"/>
                <a:gd name="T21" fmla="*/ 336 h 344"/>
                <a:gd name="T22" fmla="*/ 216 w 824"/>
                <a:gd name="T23" fmla="*/ 322 h 344"/>
                <a:gd name="T24" fmla="*/ 150 w 824"/>
                <a:gd name="T25" fmla="*/ 304 h 344"/>
                <a:gd name="T26" fmla="*/ 94 w 824"/>
                <a:gd name="T27" fmla="*/ 282 h 344"/>
                <a:gd name="T28" fmla="*/ 48 w 824"/>
                <a:gd name="T29" fmla="*/ 254 h 344"/>
                <a:gd name="T30" fmla="*/ 18 w 824"/>
                <a:gd name="T31" fmla="*/ 224 h 344"/>
                <a:gd name="T32" fmla="*/ 2 w 824"/>
                <a:gd name="T33" fmla="*/ 190 h 344"/>
                <a:gd name="T34" fmla="*/ 0 w 824"/>
                <a:gd name="T35" fmla="*/ 172 h 344"/>
                <a:gd name="T36" fmla="*/ 8 w 824"/>
                <a:gd name="T37" fmla="*/ 138 h 344"/>
                <a:gd name="T38" fmla="*/ 32 w 824"/>
                <a:gd name="T39" fmla="*/ 106 h 344"/>
                <a:gd name="T40" fmla="*/ 70 w 824"/>
                <a:gd name="T41" fmla="*/ 76 h 344"/>
                <a:gd name="T42" fmla="*/ 120 w 824"/>
                <a:gd name="T43" fmla="*/ 50 h 344"/>
                <a:gd name="T44" fmla="*/ 182 w 824"/>
                <a:gd name="T45" fmla="*/ 30 h 344"/>
                <a:gd name="T46" fmla="*/ 252 w 824"/>
                <a:gd name="T47" fmla="*/ 14 h 344"/>
                <a:gd name="T48" fmla="*/ 328 w 824"/>
                <a:gd name="T49" fmla="*/ 4 h 344"/>
                <a:gd name="T50" fmla="*/ 412 w 824"/>
                <a:gd name="T51" fmla="*/ 0 h 344"/>
                <a:gd name="T52" fmla="*/ 454 w 824"/>
                <a:gd name="T53" fmla="*/ 2 h 344"/>
                <a:gd name="T54" fmla="*/ 534 w 824"/>
                <a:gd name="T55" fmla="*/ 8 h 344"/>
                <a:gd name="T56" fmla="*/ 608 w 824"/>
                <a:gd name="T57" fmla="*/ 22 h 344"/>
                <a:gd name="T58" fmla="*/ 674 w 824"/>
                <a:gd name="T59" fmla="*/ 40 h 344"/>
                <a:gd name="T60" fmla="*/ 730 w 824"/>
                <a:gd name="T61" fmla="*/ 62 h 344"/>
                <a:gd name="T62" fmla="*/ 774 w 824"/>
                <a:gd name="T63" fmla="*/ 90 h 344"/>
                <a:gd name="T64" fmla="*/ 806 w 824"/>
                <a:gd name="T65" fmla="*/ 120 h 344"/>
                <a:gd name="T66" fmla="*/ 822 w 824"/>
                <a:gd name="T67" fmla="*/ 154 h 344"/>
                <a:gd name="T68" fmla="*/ 824 w 824"/>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4" h="344">
                  <a:moveTo>
                    <a:pt x="824" y="172"/>
                  </a:moveTo>
                  <a:lnTo>
                    <a:pt x="824" y="172"/>
                  </a:lnTo>
                  <a:lnTo>
                    <a:pt x="822" y="190"/>
                  </a:lnTo>
                  <a:lnTo>
                    <a:pt x="816" y="206"/>
                  </a:lnTo>
                  <a:lnTo>
                    <a:pt x="806" y="224"/>
                  </a:lnTo>
                  <a:lnTo>
                    <a:pt x="792" y="238"/>
                  </a:lnTo>
                  <a:lnTo>
                    <a:pt x="774" y="254"/>
                  </a:lnTo>
                  <a:lnTo>
                    <a:pt x="754" y="268"/>
                  </a:lnTo>
                  <a:lnTo>
                    <a:pt x="730" y="282"/>
                  </a:lnTo>
                  <a:lnTo>
                    <a:pt x="704" y="294"/>
                  </a:lnTo>
                  <a:lnTo>
                    <a:pt x="674" y="304"/>
                  </a:lnTo>
                  <a:lnTo>
                    <a:pt x="642" y="314"/>
                  </a:lnTo>
                  <a:lnTo>
                    <a:pt x="608" y="322"/>
                  </a:lnTo>
                  <a:lnTo>
                    <a:pt x="572" y="330"/>
                  </a:lnTo>
                  <a:lnTo>
                    <a:pt x="534" y="336"/>
                  </a:lnTo>
                  <a:lnTo>
                    <a:pt x="496" y="340"/>
                  </a:lnTo>
                  <a:lnTo>
                    <a:pt x="454" y="342"/>
                  </a:lnTo>
                  <a:lnTo>
                    <a:pt x="412" y="344"/>
                  </a:lnTo>
                  <a:lnTo>
                    <a:pt x="412" y="344"/>
                  </a:lnTo>
                  <a:lnTo>
                    <a:pt x="370" y="342"/>
                  </a:lnTo>
                  <a:lnTo>
                    <a:pt x="328" y="340"/>
                  </a:lnTo>
                  <a:lnTo>
                    <a:pt x="290" y="336"/>
                  </a:lnTo>
                  <a:lnTo>
                    <a:pt x="252" y="330"/>
                  </a:lnTo>
                  <a:lnTo>
                    <a:pt x="216" y="322"/>
                  </a:lnTo>
                  <a:lnTo>
                    <a:pt x="182" y="314"/>
                  </a:lnTo>
                  <a:lnTo>
                    <a:pt x="150" y="304"/>
                  </a:lnTo>
                  <a:lnTo>
                    <a:pt x="120" y="294"/>
                  </a:lnTo>
                  <a:lnTo>
                    <a:pt x="94" y="282"/>
                  </a:lnTo>
                  <a:lnTo>
                    <a:pt x="70" y="268"/>
                  </a:lnTo>
                  <a:lnTo>
                    <a:pt x="48" y="254"/>
                  </a:lnTo>
                  <a:lnTo>
                    <a:pt x="32" y="238"/>
                  </a:lnTo>
                  <a:lnTo>
                    <a:pt x="18" y="224"/>
                  </a:lnTo>
                  <a:lnTo>
                    <a:pt x="8" y="206"/>
                  </a:lnTo>
                  <a:lnTo>
                    <a:pt x="2" y="190"/>
                  </a:lnTo>
                  <a:lnTo>
                    <a:pt x="0" y="172"/>
                  </a:lnTo>
                  <a:lnTo>
                    <a:pt x="0" y="172"/>
                  </a:lnTo>
                  <a:lnTo>
                    <a:pt x="2" y="154"/>
                  </a:lnTo>
                  <a:lnTo>
                    <a:pt x="8" y="138"/>
                  </a:lnTo>
                  <a:lnTo>
                    <a:pt x="18" y="120"/>
                  </a:lnTo>
                  <a:lnTo>
                    <a:pt x="32" y="106"/>
                  </a:lnTo>
                  <a:lnTo>
                    <a:pt x="48" y="90"/>
                  </a:lnTo>
                  <a:lnTo>
                    <a:pt x="70" y="76"/>
                  </a:lnTo>
                  <a:lnTo>
                    <a:pt x="94" y="62"/>
                  </a:lnTo>
                  <a:lnTo>
                    <a:pt x="120" y="50"/>
                  </a:lnTo>
                  <a:lnTo>
                    <a:pt x="150" y="40"/>
                  </a:lnTo>
                  <a:lnTo>
                    <a:pt x="182" y="30"/>
                  </a:lnTo>
                  <a:lnTo>
                    <a:pt x="216" y="22"/>
                  </a:lnTo>
                  <a:lnTo>
                    <a:pt x="252" y="14"/>
                  </a:lnTo>
                  <a:lnTo>
                    <a:pt x="290" y="8"/>
                  </a:lnTo>
                  <a:lnTo>
                    <a:pt x="328" y="4"/>
                  </a:lnTo>
                  <a:lnTo>
                    <a:pt x="370" y="2"/>
                  </a:lnTo>
                  <a:lnTo>
                    <a:pt x="412" y="0"/>
                  </a:lnTo>
                  <a:lnTo>
                    <a:pt x="412" y="0"/>
                  </a:lnTo>
                  <a:lnTo>
                    <a:pt x="454" y="2"/>
                  </a:lnTo>
                  <a:lnTo>
                    <a:pt x="496" y="4"/>
                  </a:lnTo>
                  <a:lnTo>
                    <a:pt x="534" y="8"/>
                  </a:lnTo>
                  <a:lnTo>
                    <a:pt x="572" y="14"/>
                  </a:lnTo>
                  <a:lnTo>
                    <a:pt x="608" y="22"/>
                  </a:lnTo>
                  <a:lnTo>
                    <a:pt x="642" y="30"/>
                  </a:lnTo>
                  <a:lnTo>
                    <a:pt x="674" y="40"/>
                  </a:lnTo>
                  <a:lnTo>
                    <a:pt x="704" y="50"/>
                  </a:lnTo>
                  <a:lnTo>
                    <a:pt x="730" y="62"/>
                  </a:lnTo>
                  <a:lnTo>
                    <a:pt x="754" y="76"/>
                  </a:lnTo>
                  <a:lnTo>
                    <a:pt x="774" y="90"/>
                  </a:lnTo>
                  <a:lnTo>
                    <a:pt x="792" y="106"/>
                  </a:lnTo>
                  <a:lnTo>
                    <a:pt x="806" y="120"/>
                  </a:lnTo>
                  <a:lnTo>
                    <a:pt x="816" y="138"/>
                  </a:lnTo>
                  <a:lnTo>
                    <a:pt x="822" y="154"/>
                  </a:lnTo>
                  <a:lnTo>
                    <a:pt x="824" y="172"/>
                  </a:lnTo>
                  <a:lnTo>
                    <a:pt x="824" y="172"/>
                  </a:lnTo>
                  <a:close/>
                </a:path>
              </a:pathLst>
            </a:custGeom>
            <a:gradFill flip="none" rotWithShape="1">
              <a:gsLst>
                <a:gs pos="0">
                  <a:schemeClr val="accent3">
                    <a:lumMod val="40000"/>
                    <a:lumOff val="60000"/>
                  </a:schemeClr>
                </a:gs>
                <a:gs pos="100000">
                  <a:schemeClr val="accent3"/>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63"/>
            <p:cNvSpPr>
              <a:spLocks/>
            </p:cNvSpPr>
            <p:nvPr/>
          </p:nvSpPr>
          <p:spPr bwMode="auto">
            <a:xfrm>
              <a:off x="3856038" y="2082800"/>
              <a:ext cx="1308100" cy="2822575"/>
            </a:xfrm>
            <a:custGeom>
              <a:avLst/>
              <a:gdLst>
                <a:gd name="T0" fmla="*/ 412 w 824"/>
                <a:gd name="T1" fmla="*/ 172 h 1778"/>
                <a:gd name="T2" fmla="*/ 328 w 824"/>
                <a:gd name="T3" fmla="*/ 168 h 1778"/>
                <a:gd name="T4" fmla="*/ 252 w 824"/>
                <a:gd name="T5" fmla="*/ 158 h 1778"/>
                <a:gd name="T6" fmla="*/ 182 w 824"/>
                <a:gd name="T7" fmla="*/ 142 h 1778"/>
                <a:gd name="T8" fmla="*/ 120 w 824"/>
                <a:gd name="T9" fmla="*/ 122 h 1778"/>
                <a:gd name="T10" fmla="*/ 70 w 824"/>
                <a:gd name="T11" fmla="*/ 96 h 1778"/>
                <a:gd name="T12" fmla="*/ 32 w 824"/>
                <a:gd name="T13" fmla="*/ 66 h 1778"/>
                <a:gd name="T14" fmla="*/ 8 w 824"/>
                <a:gd name="T15" fmla="*/ 34 h 1778"/>
                <a:gd name="T16" fmla="*/ 0 w 824"/>
                <a:gd name="T17" fmla="*/ 0 h 1778"/>
                <a:gd name="T18" fmla="*/ 0 w 824"/>
                <a:gd name="T19" fmla="*/ 1606 h 1778"/>
                <a:gd name="T20" fmla="*/ 8 w 824"/>
                <a:gd name="T21" fmla="*/ 1642 h 1778"/>
                <a:gd name="T22" fmla="*/ 32 w 824"/>
                <a:gd name="T23" fmla="*/ 1674 h 1778"/>
                <a:gd name="T24" fmla="*/ 70 w 824"/>
                <a:gd name="T25" fmla="*/ 1702 h 1778"/>
                <a:gd name="T26" fmla="*/ 120 w 824"/>
                <a:gd name="T27" fmla="*/ 1728 h 1778"/>
                <a:gd name="T28" fmla="*/ 182 w 824"/>
                <a:gd name="T29" fmla="*/ 1748 h 1778"/>
                <a:gd name="T30" fmla="*/ 252 w 824"/>
                <a:gd name="T31" fmla="*/ 1764 h 1778"/>
                <a:gd name="T32" fmla="*/ 328 w 824"/>
                <a:gd name="T33" fmla="*/ 1774 h 1778"/>
                <a:gd name="T34" fmla="*/ 412 w 824"/>
                <a:gd name="T35" fmla="*/ 1778 h 1778"/>
                <a:gd name="T36" fmla="*/ 454 w 824"/>
                <a:gd name="T37" fmla="*/ 1778 h 1778"/>
                <a:gd name="T38" fmla="*/ 534 w 824"/>
                <a:gd name="T39" fmla="*/ 1770 h 1778"/>
                <a:gd name="T40" fmla="*/ 608 w 824"/>
                <a:gd name="T41" fmla="*/ 1758 h 1778"/>
                <a:gd name="T42" fmla="*/ 674 w 824"/>
                <a:gd name="T43" fmla="*/ 1738 h 1778"/>
                <a:gd name="T44" fmla="*/ 730 w 824"/>
                <a:gd name="T45" fmla="*/ 1716 h 1778"/>
                <a:gd name="T46" fmla="*/ 774 w 824"/>
                <a:gd name="T47" fmla="*/ 1688 h 1778"/>
                <a:gd name="T48" fmla="*/ 806 w 824"/>
                <a:gd name="T49" fmla="*/ 1658 h 1778"/>
                <a:gd name="T50" fmla="*/ 822 w 824"/>
                <a:gd name="T51" fmla="*/ 1624 h 1778"/>
                <a:gd name="T52" fmla="*/ 824 w 824"/>
                <a:gd name="T53" fmla="*/ 0 h 1778"/>
                <a:gd name="T54" fmla="*/ 822 w 824"/>
                <a:gd name="T55" fmla="*/ 18 h 1778"/>
                <a:gd name="T56" fmla="*/ 806 w 824"/>
                <a:gd name="T57" fmla="*/ 52 h 1778"/>
                <a:gd name="T58" fmla="*/ 774 w 824"/>
                <a:gd name="T59" fmla="*/ 82 h 1778"/>
                <a:gd name="T60" fmla="*/ 730 w 824"/>
                <a:gd name="T61" fmla="*/ 110 h 1778"/>
                <a:gd name="T62" fmla="*/ 674 w 824"/>
                <a:gd name="T63" fmla="*/ 132 h 1778"/>
                <a:gd name="T64" fmla="*/ 608 w 824"/>
                <a:gd name="T65" fmla="*/ 150 h 1778"/>
                <a:gd name="T66" fmla="*/ 534 w 824"/>
                <a:gd name="T67" fmla="*/ 164 h 1778"/>
                <a:gd name="T68" fmla="*/ 454 w 824"/>
                <a:gd name="T69" fmla="*/ 170 h 1778"/>
                <a:gd name="T70" fmla="*/ 412 w 824"/>
                <a:gd name="T71" fmla="*/ 172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4" h="1778">
                  <a:moveTo>
                    <a:pt x="412" y="172"/>
                  </a:moveTo>
                  <a:lnTo>
                    <a:pt x="412" y="172"/>
                  </a:lnTo>
                  <a:lnTo>
                    <a:pt x="370" y="170"/>
                  </a:lnTo>
                  <a:lnTo>
                    <a:pt x="328" y="168"/>
                  </a:lnTo>
                  <a:lnTo>
                    <a:pt x="290" y="164"/>
                  </a:lnTo>
                  <a:lnTo>
                    <a:pt x="252" y="158"/>
                  </a:lnTo>
                  <a:lnTo>
                    <a:pt x="216" y="150"/>
                  </a:lnTo>
                  <a:lnTo>
                    <a:pt x="182" y="142"/>
                  </a:lnTo>
                  <a:lnTo>
                    <a:pt x="150" y="132"/>
                  </a:lnTo>
                  <a:lnTo>
                    <a:pt x="120" y="122"/>
                  </a:lnTo>
                  <a:lnTo>
                    <a:pt x="94" y="110"/>
                  </a:lnTo>
                  <a:lnTo>
                    <a:pt x="70" y="96"/>
                  </a:lnTo>
                  <a:lnTo>
                    <a:pt x="48" y="82"/>
                  </a:lnTo>
                  <a:lnTo>
                    <a:pt x="32" y="66"/>
                  </a:lnTo>
                  <a:lnTo>
                    <a:pt x="18" y="52"/>
                  </a:lnTo>
                  <a:lnTo>
                    <a:pt x="8" y="34"/>
                  </a:lnTo>
                  <a:lnTo>
                    <a:pt x="2" y="18"/>
                  </a:lnTo>
                  <a:lnTo>
                    <a:pt x="0" y="0"/>
                  </a:lnTo>
                  <a:lnTo>
                    <a:pt x="0" y="1606"/>
                  </a:lnTo>
                  <a:lnTo>
                    <a:pt x="0" y="1606"/>
                  </a:lnTo>
                  <a:lnTo>
                    <a:pt x="2" y="1624"/>
                  </a:lnTo>
                  <a:lnTo>
                    <a:pt x="8" y="1642"/>
                  </a:lnTo>
                  <a:lnTo>
                    <a:pt x="18" y="1658"/>
                  </a:lnTo>
                  <a:lnTo>
                    <a:pt x="32" y="1674"/>
                  </a:lnTo>
                  <a:lnTo>
                    <a:pt x="48" y="1688"/>
                  </a:lnTo>
                  <a:lnTo>
                    <a:pt x="70" y="1702"/>
                  </a:lnTo>
                  <a:lnTo>
                    <a:pt x="94" y="1716"/>
                  </a:lnTo>
                  <a:lnTo>
                    <a:pt x="120" y="1728"/>
                  </a:lnTo>
                  <a:lnTo>
                    <a:pt x="150" y="1738"/>
                  </a:lnTo>
                  <a:lnTo>
                    <a:pt x="182" y="1748"/>
                  </a:lnTo>
                  <a:lnTo>
                    <a:pt x="216" y="1758"/>
                  </a:lnTo>
                  <a:lnTo>
                    <a:pt x="252" y="1764"/>
                  </a:lnTo>
                  <a:lnTo>
                    <a:pt x="290" y="1770"/>
                  </a:lnTo>
                  <a:lnTo>
                    <a:pt x="328" y="1774"/>
                  </a:lnTo>
                  <a:lnTo>
                    <a:pt x="370" y="1778"/>
                  </a:lnTo>
                  <a:lnTo>
                    <a:pt x="412" y="1778"/>
                  </a:lnTo>
                  <a:lnTo>
                    <a:pt x="412" y="1778"/>
                  </a:lnTo>
                  <a:lnTo>
                    <a:pt x="454" y="1778"/>
                  </a:lnTo>
                  <a:lnTo>
                    <a:pt x="496" y="1774"/>
                  </a:lnTo>
                  <a:lnTo>
                    <a:pt x="534" y="1770"/>
                  </a:lnTo>
                  <a:lnTo>
                    <a:pt x="572" y="1764"/>
                  </a:lnTo>
                  <a:lnTo>
                    <a:pt x="608" y="1758"/>
                  </a:lnTo>
                  <a:lnTo>
                    <a:pt x="642" y="1748"/>
                  </a:lnTo>
                  <a:lnTo>
                    <a:pt x="674" y="1738"/>
                  </a:lnTo>
                  <a:lnTo>
                    <a:pt x="704" y="1728"/>
                  </a:lnTo>
                  <a:lnTo>
                    <a:pt x="730" y="1716"/>
                  </a:lnTo>
                  <a:lnTo>
                    <a:pt x="754" y="1702"/>
                  </a:lnTo>
                  <a:lnTo>
                    <a:pt x="774" y="1688"/>
                  </a:lnTo>
                  <a:lnTo>
                    <a:pt x="792" y="1674"/>
                  </a:lnTo>
                  <a:lnTo>
                    <a:pt x="806" y="1658"/>
                  </a:lnTo>
                  <a:lnTo>
                    <a:pt x="816" y="1642"/>
                  </a:lnTo>
                  <a:lnTo>
                    <a:pt x="822" y="1624"/>
                  </a:lnTo>
                  <a:lnTo>
                    <a:pt x="824" y="1606"/>
                  </a:lnTo>
                  <a:lnTo>
                    <a:pt x="824" y="0"/>
                  </a:lnTo>
                  <a:lnTo>
                    <a:pt x="824" y="0"/>
                  </a:lnTo>
                  <a:lnTo>
                    <a:pt x="822" y="18"/>
                  </a:lnTo>
                  <a:lnTo>
                    <a:pt x="816" y="34"/>
                  </a:lnTo>
                  <a:lnTo>
                    <a:pt x="806" y="52"/>
                  </a:lnTo>
                  <a:lnTo>
                    <a:pt x="792" y="66"/>
                  </a:lnTo>
                  <a:lnTo>
                    <a:pt x="774" y="82"/>
                  </a:lnTo>
                  <a:lnTo>
                    <a:pt x="754" y="96"/>
                  </a:lnTo>
                  <a:lnTo>
                    <a:pt x="730" y="110"/>
                  </a:lnTo>
                  <a:lnTo>
                    <a:pt x="704" y="122"/>
                  </a:lnTo>
                  <a:lnTo>
                    <a:pt x="674" y="132"/>
                  </a:lnTo>
                  <a:lnTo>
                    <a:pt x="642" y="142"/>
                  </a:lnTo>
                  <a:lnTo>
                    <a:pt x="608" y="150"/>
                  </a:lnTo>
                  <a:lnTo>
                    <a:pt x="572" y="158"/>
                  </a:lnTo>
                  <a:lnTo>
                    <a:pt x="534" y="164"/>
                  </a:lnTo>
                  <a:lnTo>
                    <a:pt x="496" y="168"/>
                  </a:lnTo>
                  <a:lnTo>
                    <a:pt x="454" y="170"/>
                  </a:lnTo>
                  <a:lnTo>
                    <a:pt x="412" y="172"/>
                  </a:lnTo>
                  <a:lnTo>
                    <a:pt x="412" y="172"/>
                  </a:lnTo>
                  <a:close/>
                </a:path>
              </a:pathLst>
            </a:custGeom>
            <a:gradFill flip="none" rotWithShape="1">
              <a:gsLst>
                <a:gs pos="26000">
                  <a:schemeClr val="accent3">
                    <a:lumMod val="40000"/>
                    <a:lumOff val="60000"/>
                  </a:schemeClr>
                </a:gs>
                <a:gs pos="0">
                  <a:schemeClr val="accent3">
                    <a:lumMod val="60000"/>
                    <a:lumOff val="40000"/>
                  </a:schemeClr>
                </a:gs>
                <a:gs pos="64000">
                  <a:schemeClr val="accent3"/>
                </a:gs>
                <a:gs pos="100000">
                  <a:schemeClr val="accent3">
                    <a:lumMod val="60000"/>
                    <a:lumOff val="40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162"/>
            <p:cNvSpPr>
              <a:spLocks/>
            </p:cNvSpPr>
            <p:nvPr/>
          </p:nvSpPr>
          <p:spPr bwMode="auto">
            <a:xfrm>
              <a:off x="3856038" y="4359275"/>
              <a:ext cx="1308100" cy="546100"/>
            </a:xfrm>
            <a:custGeom>
              <a:avLst/>
              <a:gdLst>
                <a:gd name="T0" fmla="*/ 824 w 824"/>
                <a:gd name="T1" fmla="*/ 172 h 344"/>
                <a:gd name="T2" fmla="*/ 816 w 824"/>
                <a:gd name="T3" fmla="*/ 208 h 344"/>
                <a:gd name="T4" fmla="*/ 792 w 824"/>
                <a:gd name="T5" fmla="*/ 240 h 344"/>
                <a:gd name="T6" fmla="*/ 754 w 824"/>
                <a:gd name="T7" fmla="*/ 268 h 344"/>
                <a:gd name="T8" fmla="*/ 704 w 824"/>
                <a:gd name="T9" fmla="*/ 294 h 344"/>
                <a:gd name="T10" fmla="*/ 642 w 824"/>
                <a:gd name="T11" fmla="*/ 314 h 344"/>
                <a:gd name="T12" fmla="*/ 572 w 824"/>
                <a:gd name="T13" fmla="*/ 330 h 344"/>
                <a:gd name="T14" fmla="*/ 496 w 824"/>
                <a:gd name="T15" fmla="*/ 340 h 344"/>
                <a:gd name="T16" fmla="*/ 412 w 824"/>
                <a:gd name="T17" fmla="*/ 344 h 344"/>
                <a:gd name="T18" fmla="*/ 370 w 824"/>
                <a:gd name="T19" fmla="*/ 344 h 344"/>
                <a:gd name="T20" fmla="*/ 290 w 824"/>
                <a:gd name="T21" fmla="*/ 336 h 344"/>
                <a:gd name="T22" fmla="*/ 216 w 824"/>
                <a:gd name="T23" fmla="*/ 324 h 344"/>
                <a:gd name="T24" fmla="*/ 150 w 824"/>
                <a:gd name="T25" fmla="*/ 304 h 344"/>
                <a:gd name="T26" fmla="*/ 94 w 824"/>
                <a:gd name="T27" fmla="*/ 282 h 344"/>
                <a:gd name="T28" fmla="*/ 48 w 824"/>
                <a:gd name="T29" fmla="*/ 254 h 344"/>
                <a:gd name="T30" fmla="*/ 18 w 824"/>
                <a:gd name="T31" fmla="*/ 224 h 344"/>
                <a:gd name="T32" fmla="*/ 2 w 824"/>
                <a:gd name="T33" fmla="*/ 190 h 344"/>
                <a:gd name="T34" fmla="*/ 0 w 824"/>
                <a:gd name="T35" fmla="*/ 172 h 344"/>
                <a:gd name="T36" fmla="*/ 8 w 824"/>
                <a:gd name="T37" fmla="*/ 138 h 344"/>
                <a:gd name="T38" fmla="*/ 32 w 824"/>
                <a:gd name="T39" fmla="*/ 106 h 344"/>
                <a:gd name="T40" fmla="*/ 70 w 824"/>
                <a:gd name="T41" fmla="*/ 76 h 344"/>
                <a:gd name="T42" fmla="*/ 120 w 824"/>
                <a:gd name="T43" fmla="*/ 50 h 344"/>
                <a:gd name="T44" fmla="*/ 182 w 824"/>
                <a:gd name="T45" fmla="*/ 30 h 344"/>
                <a:gd name="T46" fmla="*/ 252 w 824"/>
                <a:gd name="T47" fmla="*/ 14 h 344"/>
                <a:gd name="T48" fmla="*/ 328 w 824"/>
                <a:gd name="T49" fmla="*/ 4 h 344"/>
                <a:gd name="T50" fmla="*/ 412 w 824"/>
                <a:gd name="T51" fmla="*/ 0 h 344"/>
                <a:gd name="T52" fmla="*/ 454 w 824"/>
                <a:gd name="T53" fmla="*/ 2 h 344"/>
                <a:gd name="T54" fmla="*/ 534 w 824"/>
                <a:gd name="T55" fmla="*/ 8 h 344"/>
                <a:gd name="T56" fmla="*/ 608 w 824"/>
                <a:gd name="T57" fmla="*/ 22 h 344"/>
                <a:gd name="T58" fmla="*/ 674 w 824"/>
                <a:gd name="T59" fmla="*/ 40 h 344"/>
                <a:gd name="T60" fmla="*/ 730 w 824"/>
                <a:gd name="T61" fmla="*/ 64 h 344"/>
                <a:gd name="T62" fmla="*/ 774 w 824"/>
                <a:gd name="T63" fmla="*/ 90 h 344"/>
                <a:gd name="T64" fmla="*/ 806 w 824"/>
                <a:gd name="T65" fmla="*/ 122 h 344"/>
                <a:gd name="T66" fmla="*/ 822 w 824"/>
                <a:gd name="T67" fmla="*/ 154 h 344"/>
                <a:gd name="T68" fmla="*/ 824 w 824"/>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4" h="344">
                  <a:moveTo>
                    <a:pt x="824" y="172"/>
                  </a:moveTo>
                  <a:lnTo>
                    <a:pt x="824" y="172"/>
                  </a:lnTo>
                  <a:lnTo>
                    <a:pt x="822" y="190"/>
                  </a:lnTo>
                  <a:lnTo>
                    <a:pt x="816" y="208"/>
                  </a:lnTo>
                  <a:lnTo>
                    <a:pt x="806" y="224"/>
                  </a:lnTo>
                  <a:lnTo>
                    <a:pt x="792" y="240"/>
                  </a:lnTo>
                  <a:lnTo>
                    <a:pt x="774" y="254"/>
                  </a:lnTo>
                  <a:lnTo>
                    <a:pt x="754" y="268"/>
                  </a:lnTo>
                  <a:lnTo>
                    <a:pt x="730" y="282"/>
                  </a:lnTo>
                  <a:lnTo>
                    <a:pt x="704" y="294"/>
                  </a:lnTo>
                  <a:lnTo>
                    <a:pt x="674" y="304"/>
                  </a:lnTo>
                  <a:lnTo>
                    <a:pt x="642" y="314"/>
                  </a:lnTo>
                  <a:lnTo>
                    <a:pt x="608" y="324"/>
                  </a:lnTo>
                  <a:lnTo>
                    <a:pt x="572" y="330"/>
                  </a:lnTo>
                  <a:lnTo>
                    <a:pt x="534" y="336"/>
                  </a:lnTo>
                  <a:lnTo>
                    <a:pt x="496" y="340"/>
                  </a:lnTo>
                  <a:lnTo>
                    <a:pt x="454" y="344"/>
                  </a:lnTo>
                  <a:lnTo>
                    <a:pt x="412" y="344"/>
                  </a:lnTo>
                  <a:lnTo>
                    <a:pt x="412" y="344"/>
                  </a:lnTo>
                  <a:lnTo>
                    <a:pt x="370" y="344"/>
                  </a:lnTo>
                  <a:lnTo>
                    <a:pt x="328" y="340"/>
                  </a:lnTo>
                  <a:lnTo>
                    <a:pt x="290" y="336"/>
                  </a:lnTo>
                  <a:lnTo>
                    <a:pt x="252" y="330"/>
                  </a:lnTo>
                  <a:lnTo>
                    <a:pt x="216" y="324"/>
                  </a:lnTo>
                  <a:lnTo>
                    <a:pt x="182" y="314"/>
                  </a:lnTo>
                  <a:lnTo>
                    <a:pt x="150" y="304"/>
                  </a:lnTo>
                  <a:lnTo>
                    <a:pt x="120" y="294"/>
                  </a:lnTo>
                  <a:lnTo>
                    <a:pt x="94" y="282"/>
                  </a:lnTo>
                  <a:lnTo>
                    <a:pt x="70" y="268"/>
                  </a:lnTo>
                  <a:lnTo>
                    <a:pt x="48" y="254"/>
                  </a:lnTo>
                  <a:lnTo>
                    <a:pt x="32" y="240"/>
                  </a:lnTo>
                  <a:lnTo>
                    <a:pt x="18" y="224"/>
                  </a:lnTo>
                  <a:lnTo>
                    <a:pt x="8" y="208"/>
                  </a:lnTo>
                  <a:lnTo>
                    <a:pt x="2" y="190"/>
                  </a:lnTo>
                  <a:lnTo>
                    <a:pt x="0" y="172"/>
                  </a:lnTo>
                  <a:lnTo>
                    <a:pt x="0" y="172"/>
                  </a:lnTo>
                  <a:lnTo>
                    <a:pt x="2" y="154"/>
                  </a:lnTo>
                  <a:lnTo>
                    <a:pt x="8" y="138"/>
                  </a:lnTo>
                  <a:lnTo>
                    <a:pt x="18" y="122"/>
                  </a:lnTo>
                  <a:lnTo>
                    <a:pt x="32" y="106"/>
                  </a:lnTo>
                  <a:lnTo>
                    <a:pt x="48" y="90"/>
                  </a:lnTo>
                  <a:lnTo>
                    <a:pt x="70" y="76"/>
                  </a:lnTo>
                  <a:lnTo>
                    <a:pt x="94" y="64"/>
                  </a:lnTo>
                  <a:lnTo>
                    <a:pt x="120" y="50"/>
                  </a:lnTo>
                  <a:lnTo>
                    <a:pt x="150" y="40"/>
                  </a:lnTo>
                  <a:lnTo>
                    <a:pt x="182" y="30"/>
                  </a:lnTo>
                  <a:lnTo>
                    <a:pt x="216" y="22"/>
                  </a:lnTo>
                  <a:lnTo>
                    <a:pt x="252" y="14"/>
                  </a:lnTo>
                  <a:lnTo>
                    <a:pt x="290" y="8"/>
                  </a:lnTo>
                  <a:lnTo>
                    <a:pt x="328" y="4"/>
                  </a:lnTo>
                  <a:lnTo>
                    <a:pt x="370" y="2"/>
                  </a:lnTo>
                  <a:lnTo>
                    <a:pt x="412" y="0"/>
                  </a:lnTo>
                  <a:lnTo>
                    <a:pt x="412" y="0"/>
                  </a:lnTo>
                  <a:lnTo>
                    <a:pt x="454" y="2"/>
                  </a:lnTo>
                  <a:lnTo>
                    <a:pt x="496" y="4"/>
                  </a:lnTo>
                  <a:lnTo>
                    <a:pt x="534" y="8"/>
                  </a:lnTo>
                  <a:lnTo>
                    <a:pt x="572" y="14"/>
                  </a:lnTo>
                  <a:lnTo>
                    <a:pt x="608" y="22"/>
                  </a:lnTo>
                  <a:lnTo>
                    <a:pt x="642" y="30"/>
                  </a:lnTo>
                  <a:lnTo>
                    <a:pt x="674" y="40"/>
                  </a:lnTo>
                  <a:lnTo>
                    <a:pt x="704" y="50"/>
                  </a:lnTo>
                  <a:lnTo>
                    <a:pt x="730" y="64"/>
                  </a:lnTo>
                  <a:lnTo>
                    <a:pt x="754" y="76"/>
                  </a:lnTo>
                  <a:lnTo>
                    <a:pt x="774" y="90"/>
                  </a:lnTo>
                  <a:lnTo>
                    <a:pt x="792" y="106"/>
                  </a:lnTo>
                  <a:lnTo>
                    <a:pt x="806" y="122"/>
                  </a:lnTo>
                  <a:lnTo>
                    <a:pt x="816" y="138"/>
                  </a:lnTo>
                  <a:lnTo>
                    <a:pt x="822" y="154"/>
                  </a:lnTo>
                  <a:lnTo>
                    <a:pt x="824" y="172"/>
                  </a:lnTo>
                  <a:lnTo>
                    <a:pt x="824"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3701960" y="2299961"/>
            <a:ext cx="1023289" cy="3447779"/>
            <a:chOff x="5468938" y="9525"/>
            <a:chExt cx="1489075" cy="5016500"/>
          </a:xfrm>
        </p:grpSpPr>
        <p:sp>
          <p:nvSpPr>
            <p:cNvPr id="69" name="Freeform 166"/>
            <p:cNvSpPr>
              <a:spLocks/>
            </p:cNvSpPr>
            <p:nvPr/>
          </p:nvSpPr>
          <p:spPr bwMode="auto">
            <a:xfrm>
              <a:off x="5468938" y="311150"/>
              <a:ext cx="1489075" cy="4714875"/>
            </a:xfrm>
            <a:custGeom>
              <a:avLst/>
              <a:gdLst>
                <a:gd name="T0" fmla="*/ 468 w 938"/>
                <a:gd name="T1" fmla="*/ 196 h 2970"/>
                <a:gd name="T2" fmla="*/ 374 w 938"/>
                <a:gd name="T3" fmla="*/ 192 h 2970"/>
                <a:gd name="T4" fmla="*/ 286 w 938"/>
                <a:gd name="T5" fmla="*/ 180 h 2970"/>
                <a:gd name="T6" fmla="*/ 206 w 938"/>
                <a:gd name="T7" fmla="*/ 162 h 2970"/>
                <a:gd name="T8" fmla="*/ 136 w 938"/>
                <a:gd name="T9" fmla="*/ 138 h 2970"/>
                <a:gd name="T10" fmla="*/ 80 w 938"/>
                <a:gd name="T11" fmla="*/ 110 h 2970"/>
                <a:gd name="T12" fmla="*/ 36 w 938"/>
                <a:gd name="T13" fmla="*/ 76 h 2970"/>
                <a:gd name="T14" fmla="*/ 10 w 938"/>
                <a:gd name="T15" fmla="*/ 40 h 2970"/>
                <a:gd name="T16" fmla="*/ 0 w 938"/>
                <a:gd name="T17" fmla="*/ 10 h 2970"/>
                <a:gd name="T18" fmla="*/ 0 w 938"/>
                <a:gd name="T19" fmla="*/ 2776 h 2970"/>
                <a:gd name="T20" fmla="*/ 0 w 938"/>
                <a:gd name="T21" fmla="*/ 2786 h 2970"/>
                <a:gd name="T22" fmla="*/ 10 w 938"/>
                <a:gd name="T23" fmla="*/ 2814 h 2970"/>
                <a:gd name="T24" fmla="*/ 36 w 938"/>
                <a:gd name="T25" fmla="*/ 2852 h 2970"/>
                <a:gd name="T26" fmla="*/ 80 w 938"/>
                <a:gd name="T27" fmla="*/ 2884 h 2970"/>
                <a:gd name="T28" fmla="*/ 136 w 938"/>
                <a:gd name="T29" fmla="*/ 2914 h 2970"/>
                <a:gd name="T30" fmla="*/ 206 w 938"/>
                <a:gd name="T31" fmla="*/ 2938 h 2970"/>
                <a:gd name="T32" fmla="*/ 286 w 938"/>
                <a:gd name="T33" fmla="*/ 2956 h 2970"/>
                <a:gd name="T34" fmla="*/ 374 w 938"/>
                <a:gd name="T35" fmla="*/ 2966 h 2970"/>
                <a:gd name="T36" fmla="*/ 468 w 938"/>
                <a:gd name="T37" fmla="*/ 2970 h 2970"/>
                <a:gd name="T38" fmla="*/ 516 w 938"/>
                <a:gd name="T39" fmla="*/ 2970 h 2970"/>
                <a:gd name="T40" fmla="*/ 608 w 938"/>
                <a:gd name="T41" fmla="*/ 2962 h 2970"/>
                <a:gd name="T42" fmla="*/ 692 w 938"/>
                <a:gd name="T43" fmla="*/ 2948 h 2970"/>
                <a:gd name="T44" fmla="*/ 766 w 938"/>
                <a:gd name="T45" fmla="*/ 2926 h 2970"/>
                <a:gd name="T46" fmla="*/ 830 w 938"/>
                <a:gd name="T47" fmla="*/ 2900 h 2970"/>
                <a:gd name="T48" fmla="*/ 880 w 938"/>
                <a:gd name="T49" fmla="*/ 2868 h 2970"/>
                <a:gd name="T50" fmla="*/ 916 w 938"/>
                <a:gd name="T51" fmla="*/ 2834 h 2970"/>
                <a:gd name="T52" fmla="*/ 936 w 938"/>
                <a:gd name="T53" fmla="*/ 2796 h 2970"/>
                <a:gd name="T54" fmla="*/ 938 w 938"/>
                <a:gd name="T55" fmla="*/ 2776 h 2970"/>
                <a:gd name="T56" fmla="*/ 938 w 938"/>
                <a:gd name="T57" fmla="*/ 0 h 2970"/>
                <a:gd name="T58" fmla="*/ 936 w 938"/>
                <a:gd name="T59" fmla="*/ 20 h 2970"/>
                <a:gd name="T60" fmla="*/ 916 w 938"/>
                <a:gd name="T61" fmla="*/ 58 h 2970"/>
                <a:gd name="T62" fmla="*/ 880 w 938"/>
                <a:gd name="T63" fmla="*/ 94 h 2970"/>
                <a:gd name="T64" fmla="*/ 830 w 938"/>
                <a:gd name="T65" fmla="*/ 124 h 2970"/>
                <a:gd name="T66" fmla="*/ 766 w 938"/>
                <a:gd name="T67" fmla="*/ 150 h 2970"/>
                <a:gd name="T68" fmla="*/ 692 w 938"/>
                <a:gd name="T69" fmla="*/ 172 h 2970"/>
                <a:gd name="T70" fmla="*/ 608 w 938"/>
                <a:gd name="T71" fmla="*/ 186 h 2970"/>
                <a:gd name="T72" fmla="*/ 516 w 938"/>
                <a:gd name="T73" fmla="*/ 194 h 2970"/>
                <a:gd name="T74" fmla="*/ 468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68" y="196"/>
                  </a:moveTo>
                  <a:lnTo>
                    <a:pt x="468" y="196"/>
                  </a:lnTo>
                  <a:lnTo>
                    <a:pt x="420" y="194"/>
                  </a:lnTo>
                  <a:lnTo>
                    <a:pt x="374" y="192"/>
                  </a:lnTo>
                  <a:lnTo>
                    <a:pt x="330" y="186"/>
                  </a:lnTo>
                  <a:lnTo>
                    <a:pt x="286" y="180"/>
                  </a:lnTo>
                  <a:lnTo>
                    <a:pt x="246" y="172"/>
                  </a:lnTo>
                  <a:lnTo>
                    <a:pt x="206" y="162"/>
                  </a:lnTo>
                  <a:lnTo>
                    <a:pt x="170" y="150"/>
                  </a:lnTo>
                  <a:lnTo>
                    <a:pt x="136" y="138"/>
                  </a:lnTo>
                  <a:lnTo>
                    <a:pt x="106" y="124"/>
                  </a:lnTo>
                  <a:lnTo>
                    <a:pt x="80" y="110"/>
                  </a:lnTo>
                  <a:lnTo>
                    <a:pt x="56" y="94"/>
                  </a:lnTo>
                  <a:lnTo>
                    <a:pt x="36" y="76"/>
                  </a:lnTo>
                  <a:lnTo>
                    <a:pt x="20" y="58"/>
                  </a:lnTo>
                  <a:lnTo>
                    <a:pt x="10" y="40"/>
                  </a:lnTo>
                  <a:lnTo>
                    <a:pt x="2" y="20"/>
                  </a:lnTo>
                  <a:lnTo>
                    <a:pt x="0" y="10"/>
                  </a:lnTo>
                  <a:lnTo>
                    <a:pt x="0" y="0"/>
                  </a:lnTo>
                  <a:lnTo>
                    <a:pt x="0" y="2776"/>
                  </a:lnTo>
                  <a:lnTo>
                    <a:pt x="0" y="2776"/>
                  </a:lnTo>
                  <a:lnTo>
                    <a:pt x="0" y="2786"/>
                  </a:lnTo>
                  <a:lnTo>
                    <a:pt x="2" y="2796"/>
                  </a:lnTo>
                  <a:lnTo>
                    <a:pt x="10" y="2814"/>
                  </a:lnTo>
                  <a:lnTo>
                    <a:pt x="20" y="2834"/>
                  </a:lnTo>
                  <a:lnTo>
                    <a:pt x="36" y="2852"/>
                  </a:lnTo>
                  <a:lnTo>
                    <a:pt x="56" y="2868"/>
                  </a:lnTo>
                  <a:lnTo>
                    <a:pt x="80" y="2884"/>
                  </a:lnTo>
                  <a:lnTo>
                    <a:pt x="106" y="2900"/>
                  </a:lnTo>
                  <a:lnTo>
                    <a:pt x="136" y="2914"/>
                  </a:lnTo>
                  <a:lnTo>
                    <a:pt x="170" y="2926"/>
                  </a:lnTo>
                  <a:lnTo>
                    <a:pt x="206" y="2938"/>
                  </a:lnTo>
                  <a:lnTo>
                    <a:pt x="246" y="2948"/>
                  </a:lnTo>
                  <a:lnTo>
                    <a:pt x="286" y="2956"/>
                  </a:lnTo>
                  <a:lnTo>
                    <a:pt x="330" y="2962"/>
                  </a:lnTo>
                  <a:lnTo>
                    <a:pt x="374" y="2966"/>
                  </a:lnTo>
                  <a:lnTo>
                    <a:pt x="420" y="2970"/>
                  </a:lnTo>
                  <a:lnTo>
                    <a:pt x="468" y="2970"/>
                  </a:lnTo>
                  <a:lnTo>
                    <a:pt x="468" y="2970"/>
                  </a:lnTo>
                  <a:lnTo>
                    <a:pt x="516" y="2970"/>
                  </a:lnTo>
                  <a:lnTo>
                    <a:pt x="564" y="2966"/>
                  </a:lnTo>
                  <a:lnTo>
                    <a:pt x="608" y="2962"/>
                  </a:lnTo>
                  <a:lnTo>
                    <a:pt x="652" y="2956"/>
                  </a:lnTo>
                  <a:lnTo>
                    <a:pt x="692" y="2948"/>
                  </a:lnTo>
                  <a:lnTo>
                    <a:pt x="730" y="2938"/>
                  </a:lnTo>
                  <a:lnTo>
                    <a:pt x="766" y="2926"/>
                  </a:lnTo>
                  <a:lnTo>
                    <a:pt x="800" y="2914"/>
                  </a:lnTo>
                  <a:lnTo>
                    <a:pt x="830" y="2900"/>
                  </a:lnTo>
                  <a:lnTo>
                    <a:pt x="858" y="2884"/>
                  </a:lnTo>
                  <a:lnTo>
                    <a:pt x="880" y="2868"/>
                  </a:lnTo>
                  <a:lnTo>
                    <a:pt x="900" y="2852"/>
                  </a:lnTo>
                  <a:lnTo>
                    <a:pt x="916" y="2834"/>
                  </a:lnTo>
                  <a:lnTo>
                    <a:pt x="928" y="2814"/>
                  </a:lnTo>
                  <a:lnTo>
                    <a:pt x="936" y="2796"/>
                  </a:lnTo>
                  <a:lnTo>
                    <a:pt x="936" y="2786"/>
                  </a:lnTo>
                  <a:lnTo>
                    <a:pt x="938" y="2776"/>
                  </a:lnTo>
                  <a:lnTo>
                    <a:pt x="938" y="0"/>
                  </a:lnTo>
                  <a:lnTo>
                    <a:pt x="938" y="0"/>
                  </a:lnTo>
                  <a:lnTo>
                    <a:pt x="936" y="10"/>
                  </a:lnTo>
                  <a:lnTo>
                    <a:pt x="936" y="20"/>
                  </a:lnTo>
                  <a:lnTo>
                    <a:pt x="928" y="40"/>
                  </a:lnTo>
                  <a:lnTo>
                    <a:pt x="916" y="58"/>
                  </a:lnTo>
                  <a:lnTo>
                    <a:pt x="900" y="76"/>
                  </a:lnTo>
                  <a:lnTo>
                    <a:pt x="880" y="94"/>
                  </a:lnTo>
                  <a:lnTo>
                    <a:pt x="858" y="110"/>
                  </a:lnTo>
                  <a:lnTo>
                    <a:pt x="830" y="124"/>
                  </a:lnTo>
                  <a:lnTo>
                    <a:pt x="800" y="138"/>
                  </a:lnTo>
                  <a:lnTo>
                    <a:pt x="766" y="150"/>
                  </a:lnTo>
                  <a:lnTo>
                    <a:pt x="730" y="162"/>
                  </a:lnTo>
                  <a:lnTo>
                    <a:pt x="692" y="172"/>
                  </a:lnTo>
                  <a:lnTo>
                    <a:pt x="652" y="180"/>
                  </a:lnTo>
                  <a:lnTo>
                    <a:pt x="608" y="186"/>
                  </a:lnTo>
                  <a:lnTo>
                    <a:pt x="564" y="192"/>
                  </a:lnTo>
                  <a:lnTo>
                    <a:pt x="516" y="194"/>
                  </a:lnTo>
                  <a:lnTo>
                    <a:pt x="468" y="196"/>
                  </a:lnTo>
                  <a:lnTo>
                    <a:pt x="468"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164"/>
            <p:cNvSpPr>
              <a:spLocks/>
            </p:cNvSpPr>
            <p:nvPr/>
          </p:nvSpPr>
          <p:spPr bwMode="auto">
            <a:xfrm>
              <a:off x="5468938" y="9525"/>
              <a:ext cx="1489075" cy="622300"/>
            </a:xfrm>
            <a:custGeom>
              <a:avLst/>
              <a:gdLst>
                <a:gd name="T0" fmla="*/ 938 w 938"/>
                <a:gd name="T1" fmla="*/ 196 h 392"/>
                <a:gd name="T2" fmla="*/ 936 w 938"/>
                <a:gd name="T3" fmla="*/ 216 h 392"/>
                <a:gd name="T4" fmla="*/ 916 w 938"/>
                <a:gd name="T5" fmla="*/ 254 h 392"/>
                <a:gd name="T6" fmla="*/ 880 w 938"/>
                <a:gd name="T7" fmla="*/ 290 h 392"/>
                <a:gd name="T8" fmla="*/ 830 w 938"/>
                <a:gd name="T9" fmla="*/ 320 h 392"/>
                <a:gd name="T10" fmla="*/ 766 w 938"/>
                <a:gd name="T11" fmla="*/ 346 h 392"/>
                <a:gd name="T12" fmla="*/ 692 w 938"/>
                <a:gd name="T13" fmla="*/ 368 h 392"/>
                <a:gd name="T14" fmla="*/ 608 w 938"/>
                <a:gd name="T15" fmla="*/ 382 h 392"/>
                <a:gd name="T16" fmla="*/ 516 w 938"/>
                <a:gd name="T17" fmla="*/ 390 h 392"/>
                <a:gd name="T18" fmla="*/ 468 w 938"/>
                <a:gd name="T19" fmla="*/ 392 h 392"/>
                <a:gd name="T20" fmla="*/ 374 w 938"/>
                <a:gd name="T21" fmla="*/ 388 h 392"/>
                <a:gd name="T22" fmla="*/ 286 w 938"/>
                <a:gd name="T23" fmla="*/ 376 h 392"/>
                <a:gd name="T24" fmla="*/ 206 w 938"/>
                <a:gd name="T25" fmla="*/ 358 h 392"/>
                <a:gd name="T26" fmla="*/ 136 w 938"/>
                <a:gd name="T27" fmla="*/ 334 h 392"/>
                <a:gd name="T28" fmla="*/ 80 w 938"/>
                <a:gd name="T29" fmla="*/ 306 h 392"/>
                <a:gd name="T30" fmla="*/ 36 w 938"/>
                <a:gd name="T31" fmla="*/ 272 h 392"/>
                <a:gd name="T32" fmla="*/ 10 w 938"/>
                <a:gd name="T33" fmla="*/ 236 h 392"/>
                <a:gd name="T34" fmla="*/ 0 w 938"/>
                <a:gd name="T35" fmla="*/ 206 h 392"/>
                <a:gd name="T36" fmla="*/ 0 w 938"/>
                <a:gd name="T37" fmla="*/ 196 h 392"/>
                <a:gd name="T38" fmla="*/ 2 w 938"/>
                <a:gd name="T39" fmla="*/ 176 h 392"/>
                <a:gd name="T40" fmla="*/ 20 w 938"/>
                <a:gd name="T41" fmla="*/ 138 h 392"/>
                <a:gd name="T42" fmla="*/ 56 w 938"/>
                <a:gd name="T43" fmla="*/ 104 h 392"/>
                <a:gd name="T44" fmla="*/ 106 w 938"/>
                <a:gd name="T45" fmla="*/ 72 h 392"/>
                <a:gd name="T46" fmla="*/ 170 w 938"/>
                <a:gd name="T47" fmla="*/ 46 h 392"/>
                <a:gd name="T48" fmla="*/ 246 w 938"/>
                <a:gd name="T49" fmla="*/ 24 h 392"/>
                <a:gd name="T50" fmla="*/ 330 w 938"/>
                <a:gd name="T51" fmla="*/ 10 h 392"/>
                <a:gd name="T52" fmla="*/ 420 w 938"/>
                <a:gd name="T53" fmla="*/ 2 h 392"/>
                <a:gd name="T54" fmla="*/ 468 w 938"/>
                <a:gd name="T55" fmla="*/ 0 h 392"/>
                <a:gd name="T56" fmla="*/ 564 w 938"/>
                <a:gd name="T57" fmla="*/ 4 h 392"/>
                <a:gd name="T58" fmla="*/ 652 w 938"/>
                <a:gd name="T59" fmla="*/ 16 h 392"/>
                <a:gd name="T60" fmla="*/ 730 w 938"/>
                <a:gd name="T61" fmla="*/ 34 h 392"/>
                <a:gd name="T62" fmla="*/ 800 w 938"/>
                <a:gd name="T63" fmla="*/ 58 h 392"/>
                <a:gd name="T64" fmla="*/ 858 w 938"/>
                <a:gd name="T65" fmla="*/ 86 h 392"/>
                <a:gd name="T66" fmla="*/ 900 w 938"/>
                <a:gd name="T67" fmla="*/ 120 h 392"/>
                <a:gd name="T68" fmla="*/ 928 w 938"/>
                <a:gd name="T69" fmla="*/ 156 h 392"/>
                <a:gd name="T70" fmla="*/ 936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6" y="206"/>
                  </a:lnTo>
                  <a:lnTo>
                    <a:pt x="936" y="216"/>
                  </a:lnTo>
                  <a:lnTo>
                    <a:pt x="928" y="236"/>
                  </a:lnTo>
                  <a:lnTo>
                    <a:pt x="916" y="254"/>
                  </a:lnTo>
                  <a:lnTo>
                    <a:pt x="900" y="272"/>
                  </a:lnTo>
                  <a:lnTo>
                    <a:pt x="880" y="290"/>
                  </a:lnTo>
                  <a:lnTo>
                    <a:pt x="858" y="306"/>
                  </a:lnTo>
                  <a:lnTo>
                    <a:pt x="830" y="320"/>
                  </a:lnTo>
                  <a:lnTo>
                    <a:pt x="800" y="334"/>
                  </a:lnTo>
                  <a:lnTo>
                    <a:pt x="766" y="346"/>
                  </a:lnTo>
                  <a:lnTo>
                    <a:pt x="730" y="358"/>
                  </a:lnTo>
                  <a:lnTo>
                    <a:pt x="692" y="368"/>
                  </a:lnTo>
                  <a:lnTo>
                    <a:pt x="652" y="376"/>
                  </a:lnTo>
                  <a:lnTo>
                    <a:pt x="608" y="382"/>
                  </a:lnTo>
                  <a:lnTo>
                    <a:pt x="564" y="388"/>
                  </a:lnTo>
                  <a:lnTo>
                    <a:pt x="516" y="390"/>
                  </a:lnTo>
                  <a:lnTo>
                    <a:pt x="468" y="392"/>
                  </a:lnTo>
                  <a:lnTo>
                    <a:pt x="468" y="392"/>
                  </a:lnTo>
                  <a:lnTo>
                    <a:pt x="420" y="390"/>
                  </a:lnTo>
                  <a:lnTo>
                    <a:pt x="374" y="388"/>
                  </a:lnTo>
                  <a:lnTo>
                    <a:pt x="330" y="382"/>
                  </a:lnTo>
                  <a:lnTo>
                    <a:pt x="286" y="376"/>
                  </a:lnTo>
                  <a:lnTo>
                    <a:pt x="246" y="368"/>
                  </a:lnTo>
                  <a:lnTo>
                    <a:pt x="206" y="358"/>
                  </a:lnTo>
                  <a:lnTo>
                    <a:pt x="170" y="346"/>
                  </a:lnTo>
                  <a:lnTo>
                    <a:pt x="136" y="334"/>
                  </a:lnTo>
                  <a:lnTo>
                    <a:pt x="106" y="320"/>
                  </a:lnTo>
                  <a:lnTo>
                    <a:pt x="80" y="306"/>
                  </a:lnTo>
                  <a:lnTo>
                    <a:pt x="56" y="290"/>
                  </a:lnTo>
                  <a:lnTo>
                    <a:pt x="36" y="272"/>
                  </a:lnTo>
                  <a:lnTo>
                    <a:pt x="20" y="254"/>
                  </a:lnTo>
                  <a:lnTo>
                    <a:pt x="10" y="236"/>
                  </a:lnTo>
                  <a:lnTo>
                    <a:pt x="2" y="216"/>
                  </a:lnTo>
                  <a:lnTo>
                    <a:pt x="0" y="206"/>
                  </a:lnTo>
                  <a:lnTo>
                    <a:pt x="0" y="196"/>
                  </a:lnTo>
                  <a:lnTo>
                    <a:pt x="0" y="196"/>
                  </a:lnTo>
                  <a:lnTo>
                    <a:pt x="0" y="186"/>
                  </a:lnTo>
                  <a:lnTo>
                    <a:pt x="2" y="176"/>
                  </a:lnTo>
                  <a:lnTo>
                    <a:pt x="10" y="156"/>
                  </a:lnTo>
                  <a:lnTo>
                    <a:pt x="20" y="138"/>
                  </a:lnTo>
                  <a:lnTo>
                    <a:pt x="36" y="120"/>
                  </a:lnTo>
                  <a:lnTo>
                    <a:pt x="56" y="104"/>
                  </a:lnTo>
                  <a:lnTo>
                    <a:pt x="80" y="86"/>
                  </a:lnTo>
                  <a:lnTo>
                    <a:pt x="106" y="72"/>
                  </a:lnTo>
                  <a:lnTo>
                    <a:pt x="136" y="58"/>
                  </a:lnTo>
                  <a:lnTo>
                    <a:pt x="170" y="46"/>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0" y="34"/>
                  </a:lnTo>
                  <a:lnTo>
                    <a:pt x="766" y="46"/>
                  </a:lnTo>
                  <a:lnTo>
                    <a:pt x="800" y="58"/>
                  </a:lnTo>
                  <a:lnTo>
                    <a:pt x="830" y="72"/>
                  </a:lnTo>
                  <a:lnTo>
                    <a:pt x="858" y="86"/>
                  </a:lnTo>
                  <a:lnTo>
                    <a:pt x="880" y="104"/>
                  </a:lnTo>
                  <a:lnTo>
                    <a:pt x="900" y="120"/>
                  </a:lnTo>
                  <a:lnTo>
                    <a:pt x="916" y="138"/>
                  </a:lnTo>
                  <a:lnTo>
                    <a:pt x="928" y="156"/>
                  </a:lnTo>
                  <a:lnTo>
                    <a:pt x="936" y="176"/>
                  </a:lnTo>
                  <a:lnTo>
                    <a:pt x="936"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165"/>
            <p:cNvSpPr>
              <a:spLocks/>
            </p:cNvSpPr>
            <p:nvPr/>
          </p:nvSpPr>
          <p:spPr bwMode="auto">
            <a:xfrm>
              <a:off x="5468938" y="4406900"/>
              <a:ext cx="1489075" cy="619125"/>
            </a:xfrm>
            <a:custGeom>
              <a:avLst/>
              <a:gdLst>
                <a:gd name="T0" fmla="*/ 938 w 938"/>
                <a:gd name="T1" fmla="*/ 196 h 390"/>
                <a:gd name="T2" fmla="*/ 936 w 938"/>
                <a:gd name="T3" fmla="*/ 216 h 390"/>
                <a:gd name="T4" fmla="*/ 916 w 938"/>
                <a:gd name="T5" fmla="*/ 254 h 390"/>
                <a:gd name="T6" fmla="*/ 880 w 938"/>
                <a:gd name="T7" fmla="*/ 288 h 390"/>
                <a:gd name="T8" fmla="*/ 830 w 938"/>
                <a:gd name="T9" fmla="*/ 320 h 390"/>
                <a:gd name="T10" fmla="*/ 766 w 938"/>
                <a:gd name="T11" fmla="*/ 346 h 390"/>
                <a:gd name="T12" fmla="*/ 692 w 938"/>
                <a:gd name="T13" fmla="*/ 368 h 390"/>
                <a:gd name="T14" fmla="*/ 608 w 938"/>
                <a:gd name="T15" fmla="*/ 382 h 390"/>
                <a:gd name="T16" fmla="*/ 516 w 938"/>
                <a:gd name="T17" fmla="*/ 390 h 390"/>
                <a:gd name="T18" fmla="*/ 468 w 938"/>
                <a:gd name="T19" fmla="*/ 390 h 390"/>
                <a:gd name="T20" fmla="*/ 374 w 938"/>
                <a:gd name="T21" fmla="*/ 386 h 390"/>
                <a:gd name="T22" fmla="*/ 286 w 938"/>
                <a:gd name="T23" fmla="*/ 376 h 390"/>
                <a:gd name="T24" fmla="*/ 206 w 938"/>
                <a:gd name="T25" fmla="*/ 358 h 390"/>
                <a:gd name="T26" fmla="*/ 136 w 938"/>
                <a:gd name="T27" fmla="*/ 334 h 390"/>
                <a:gd name="T28" fmla="*/ 80 w 938"/>
                <a:gd name="T29" fmla="*/ 304 h 390"/>
                <a:gd name="T30" fmla="*/ 36 w 938"/>
                <a:gd name="T31" fmla="*/ 272 h 390"/>
                <a:gd name="T32" fmla="*/ 10 w 938"/>
                <a:gd name="T33" fmla="*/ 234 h 390"/>
                <a:gd name="T34" fmla="*/ 0 w 938"/>
                <a:gd name="T35" fmla="*/ 206 h 390"/>
                <a:gd name="T36" fmla="*/ 0 w 938"/>
                <a:gd name="T37" fmla="*/ 196 h 390"/>
                <a:gd name="T38" fmla="*/ 2 w 938"/>
                <a:gd name="T39" fmla="*/ 176 h 390"/>
                <a:gd name="T40" fmla="*/ 20 w 938"/>
                <a:gd name="T41" fmla="*/ 138 h 390"/>
                <a:gd name="T42" fmla="*/ 56 w 938"/>
                <a:gd name="T43" fmla="*/ 102 h 390"/>
                <a:gd name="T44" fmla="*/ 106 w 938"/>
                <a:gd name="T45" fmla="*/ 72 h 390"/>
                <a:gd name="T46" fmla="*/ 170 w 938"/>
                <a:gd name="T47" fmla="*/ 44 h 390"/>
                <a:gd name="T48" fmla="*/ 246 w 938"/>
                <a:gd name="T49" fmla="*/ 24 h 390"/>
                <a:gd name="T50" fmla="*/ 330 w 938"/>
                <a:gd name="T51" fmla="*/ 10 h 390"/>
                <a:gd name="T52" fmla="*/ 420 w 938"/>
                <a:gd name="T53" fmla="*/ 2 h 390"/>
                <a:gd name="T54" fmla="*/ 468 w 938"/>
                <a:gd name="T55" fmla="*/ 0 h 390"/>
                <a:gd name="T56" fmla="*/ 564 w 938"/>
                <a:gd name="T57" fmla="*/ 4 h 390"/>
                <a:gd name="T58" fmla="*/ 652 w 938"/>
                <a:gd name="T59" fmla="*/ 16 h 390"/>
                <a:gd name="T60" fmla="*/ 730 w 938"/>
                <a:gd name="T61" fmla="*/ 34 h 390"/>
                <a:gd name="T62" fmla="*/ 800 w 938"/>
                <a:gd name="T63" fmla="*/ 58 h 390"/>
                <a:gd name="T64" fmla="*/ 858 w 938"/>
                <a:gd name="T65" fmla="*/ 86 h 390"/>
                <a:gd name="T66" fmla="*/ 900 w 938"/>
                <a:gd name="T67" fmla="*/ 120 h 390"/>
                <a:gd name="T68" fmla="*/ 928 w 938"/>
                <a:gd name="T69" fmla="*/ 156 h 390"/>
                <a:gd name="T70" fmla="*/ 936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6" y="206"/>
                  </a:lnTo>
                  <a:lnTo>
                    <a:pt x="936" y="216"/>
                  </a:lnTo>
                  <a:lnTo>
                    <a:pt x="928" y="234"/>
                  </a:lnTo>
                  <a:lnTo>
                    <a:pt x="916" y="254"/>
                  </a:lnTo>
                  <a:lnTo>
                    <a:pt x="900" y="272"/>
                  </a:lnTo>
                  <a:lnTo>
                    <a:pt x="880" y="288"/>
                  </a:lnTo>
                  <a:lnTo>
                    <a:pt x="858" y="304"/>
                  </a:lnTo>
                  <a:lnTo>
                    <a:pt x="830" y="320"/>
                  </a:lnTo>
                  <a:lnTo>
                    <a:pt x="800" y="334"/>
                  </a:lnTo>
                  <a:lnTo>
                    <a:pt x="766" y="346"/>
                  </a:lnTo>
                  <a:lnTo>
                    <a:pt x="730" y="358"/>
                  </a:lnTo>
                  <a:lnTo>
                    <a:pt x="692" y="368"/>
                  </a:lnTo>
                  <a:lnTo>
                    <a:pt x="652" y="376"/>
                  </a:lnTo>
                  <a:lnTo>
                    <a:pt x="608" y="382"/>
                  </a:lnTo>
                  <a:lnTo>
                    <a:pt x="564" y="386"/>
                  </a:lnTo>
                  <a:lnTo>
                    <a:pt x="516" y="390"/>
                  </a:lnTo>
                  <a:lnTo>
                    <a:pt x="468" y="390"/>
                  </a:lnTo>
                  <a:lnTo>
                    <a:pt x="468" y="390"/>
                  </a:lnTo>
                  <a:lnTo>
                    <a:pt x="420" y="390"/>
                  </a:lnTo>
                  <a:lnTo>
                    <a:pt x="374" y="386"/>
                  </a:lnTo>
                  <a:lnTo>
                    <a:pt x="330" y="382"/>
                  </a:lnTo>
                  <a:lnTo>
                    <a:pt x="286" y="376"/>
                  </a:lnTo>
                  <a:lnTo>
                    <a:pt x="246" y="368"/>
                  </a:lnTo>
                  <a:lnTo>
                    <a:pt x="206" y="358"/>
                  </a:lnTo>
                  <a:lnTo>
                    <a:pt x="170" y="346"/>
                  </a:lnTo>
                  <a:lnTo>
                    <a:pt x="136" y="334"/>
                  </a:lnTo>
                  <a:lnTo>
                    <a:pt x="106" y="320"/>
                  </a:lnTo>
                  <a:lnTo>
                    <a:pt x="80" y="304"/>
                  </a:lnTo>
                  <a:lnTo>
                    <a:pt x="56" y="288"/>
                  </a:lnTo>
                  <a:lnTo>
                    <a:pt x="36" y="272"/>
                  </a:lnTo>
                  <a:lnTo>
                    <a:pt x="20" y="254"/>
                  </a:lnTo>
                  <a:lnTo>
                    <a:pt x="10" y="234"/>
                  </a:lnTo>
                  <a:lnTo>
                    <a:pt x="2" y="216"/>
                  </a:lnTo>
                  <a:lnTo>
                    <a:pt x="0" y="206"/>
                  </a:lnTo>
                  <a:lnTo>
                    <a:pt x="0" y="196"/>
                  </a:lnTo>
                  <a:lnTo>
                    <a:pt x="0" y="196"/>
                  </a:lnTo>
                  <a:lnTo>
                    <a:pt x="0" y="186"/>
                  </a:lnTo>
                  <a:lnTo>
                    <a:pt x="2" y="176"/>
                  </a:lnTo>
                  <a:lnTo>
                    <a:pt x="10" y="156"/>
                  </a:lnTo>
                  <a:lnTo>
                    <a:pt x="20" y="138"/>
                  </a:lnTo>
                  <a:lnTo>
                    <a:pt x="36" y="120"/>
                  </a:lnTo>
                  <a:lnTo>
                    <a:pt x="56" y="102"/>
                  </a:lnTo>
                  <a:lnTo>
                    <a:pt x="80" y="86"/>
                  </a:lnTo>
                  <a:lnTo>
                    <a:pt x="106" y="72"/>
                  </a:lnTo>
                  <a:lnTo>
                    <a:pt x="136" y="58"/>
                  </a:lnTo>
                  <a:lnTo>
                    <a:pt x="170" y="44"/>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0" y="34"/>
                  </a:lnTo>
                  <a:lnTo>
                    <a:pt x="766" y="44"/>
                  </a:lnTo>
                  <a:lnTo>
                    <a:pt x="800" y="58"/>
                  </a:lnTo>
                  <a:lnTo>
                    <a:pt x="830" y="72"/>
                  </a:lnTo>
                  <a:lnTo>
                    <a:pt x="858" y="86"/>
                  </a:lnTo>
                  <a:lnTo>
                    <a:pt x="880" y="102"/>
                  </a:lnTo>
                  <a:lnTo>
                    <a:pt x="900" y="120"/>
                  </a:lnTo>
                  <a:lnTo>
                    <a:pt x="916" y="138"/>
                  </a:lnTo>
                  <a:lnTo>
                    <a:pt x="928" y="156"/>
                  </a:lnTo>
                  <a:lnTo>
                    <a:pt x="936" y="176"/>
                  </a:lnTo>
                  <a:lnTo>
                    <a:pt x="936"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2" name="组合 71"/>
          <p:cNvGrpSpPr/>
          <p:nvPr/>
        </p:nvGrpSpPr>
        <p:grpSpPr>
          <a:xfrm>
            <a:off x="3763052" y="3078097"/>
            <a:ext cx="901105" cy="2586724"/>
            <a:chOff x="5557838" y="1141706"/>
            <a:chExt cx="1311275" cy="3763669"/>
          </a:xfrm>
        </p:grpSpPr>
        <p:sp>
          <p:nvSpPr>
            <p:cNvPr id="73" name="Freeform 167"/>
            <p:cNvSpPr>
              <a:spLocks/>
            </p:cNvSpPr>
            <p:nvPr/>
          </p:nvSpPr>
          <p:spPr bwMode="auto">
            <a:xfrm>
              <a:off x="5557838" y="1141706"/>
              <a:ext cx="1311275" cy="546100"/>
            </a:xfrm>
            <a:custGeom>
              <a:avLst/>
              <a:gdLst>
                <a:gd name="T0" fmla="*/ 826 w 826"/>
                <a:gd name="T1" fmla="*/ 172 h 344"/>
                <a:gd name="T2" fmla="*/ 816 w 826"/>
                <a:gd name="T3" fmla="*/ 206 h 344"/>
                <a:gd name="T4" fmla="*/ 792 w 826"/>
                <a:gd name="T5" fmla="*/ 238 h 344"/>
                <a:gd name="T6" fmla="*/ 754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2 h 344"/>
                <a:gd name="T20" fmla="*/ 290 w 826"/>
                <a:gd name="T21" fmla="*/ 336 h 344"/>
                <a:gd name="T22" fmla="*/ 216 w 826"/>
                <a:gd name="T23" fmla="*/ 322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0 w 826"/>
                <a:gd name="T43" fmla="*/ 50 h 344"/>
                <a:gd name="T44" fmla="*/ 182 w 826"/>
                <a:gd name="T45" fmla="*/ 30 h 344"/>
                <a:gd name="T46" fmla="*/ 252 w 826"/>
                <a:gd name="T47" fmla="*/ 14 h 344"/>
                <a:gd name="T48" fmla="*/ 330 w 826"/>
                <a:gd name="T49" fmla="*/ 4 h 344"/>
                <a:gd name="T50" fmla="*/ 412 w 826"/>
                <a:gd name="T51" fmla="*/ 0 h 344"/>
                <a:gd name="T52" fmla="*/ 454 w 826"/>
                <a:gd name="T53" fmla="*/ 2 h 344"/>
                <a:gd name="T54" fmla="*/ 536 w 826"/>
                <a:gd name="T55" fmla="*/ 8 h 344"/>
                <a:gd name="T56" fmla="*/ 610 w 826"/>
                <a:gd name="T57" fmla="*/ 22 h 344"/>
                <a:gd name="T58" fmla="*/ 676 w 826"/>
                <a:gd name="T59" fmla="*/ 40 h 344"/>
                <a:gd name="T60" fmla="*/ 732 w 826"/>
                <a:gd name="T61" fmla="*/ 62 h 344"/>
                <a:gd name="T62" fmla="*/ 776 w 826"/>
                <a:gd name="T63" fmla="*/ 90 h 344"/>
                <a:gd name="T64" fmla="*/ 806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6" y="206"/>
                  </a:lnTo>
                  <a:lnTo>
                    <a:pt x="806" y="224"/>
                  </a:lnTo>
                  <a:lnTo>
                    <a:pt x="792" y="238"/>
                  </a:lnTo>
                  <a:lnTo>
                    <a:pt x="776" y="254"/>
                  </a:lnTo>
                  <a:lnTo>
                    <a:pt x="754" y="268"/>
                  </a:lnTo>
                  <a:lnTo>
                    <a:pt x="732" y="282"/>
                  </a:lnTo>
                  <a:lnTo>
                    <a:pt x="704" y="294"/>
                  </a:lnTo>
                  <a:lnTo>
                    <a:pt x="676" y="304"/>
                  </a:lnTo>
                  <a:lnTo>
                    <a:pt x="644" y="314"/>
                  </a:lnTo>
                  <a:lnTo>
                    <a:pt x="610" y="322"/>
                  </a:lnTo>
                  <a:lnTo>
                    <a:pt x="574" y="330"/>
                  </a:lnTo>
                  <a:lnTo>
                    <a:pt x="536" y="336"/>
                  </a:lnTo>
                  <a:lnTo>
                    <a:pt x="496" y="340"/>
                  </a:lnTo>
                  <a:lnTo>
                    <a:pt x="454" y="342"/>
                  </a:lnTo>
                  <a:lnTo>
                    <a:pt x="412" y="344"/>
                  </a:lnTo>
                  <a:lnTo>
                    <a:pt x="412" y="344"/>
                  </a:lnTo>
                  <a:lnTo>
                    <a:pt x="370" y="342"/>
                  </a:lnTo>
                  <a:lnTo>
                    <a:pt x="330" y="340"/>
                  </a:lnTo>
                  <a:lnTo>
                    <a:pt x="290" y="336"/>
                  </a:lnTo>
                  <a:lnTo>
                    <a:pt x="252" y="330"/>
                  </a:lnTo>
                  <a:lnTo>
                    <a:pt x="216" y="322"/>
                  </a:lnTo>
                  <a:lnTo>
                    <a:pt x="182" y="314"/>
                  </a:lnTo>
                  <a:lnTo>
                    <a:pt x="150" y="304"/>
                  </a:lnTo>
                  <a:lnTo>
                    <a:pt x="120" y="294"/>
                  </a:lnTo>
                  <a:lnTo>
                    <a:pt x="94" y="282"/>
                  </a:lnTo>
                  <a:lnTo>
                    <a:pt x="70" y="268"/>
                  </a:lnTo>
                  <a:lnTo>
                    <a:pt x="50" y="254"/>
                  </a:lnTo>
                  <a:lnTo>
                    <a:pt x="32" y="238"/>
                  </a:lnTo>
                  <a:lnTo>
                    <a:pt x="18" y="224"/>
                  </a:lnTo>
                  <a:lnTo>
                    <a:pt x="8" y="206"/>
                  </a:lnTo>
                  <a:lnTo>
                    <a:pt x="2" y="190"/>
                  </a:lnTo>
                  <a:lnTo>
                    <a:pt x="0" y="172"/>
                  </a:lnTo>
                  <a:lnTo>
                    <a:pt x="0" y="172"/>
                  </a:lnTo>
                  <a:lnTo>
                    <a:pt x="2" y="154"/>
                  </a:lnTo>
                  <a:lnTo>
                    <a:pt x="8" y="138"/>
                  </a:lnTo>
                  <a:lnTo>
                    <a:pt x="18" y="120"/>
                  </a:lnTo>
                  <a:lnTo>
                    <a:pt x="32" y="106"/>
                  </a:lnTo>
                  <a:lnTo>
                    <a:pt x="50" y="90"/>
                  </a:lnTo>
                  <a:lnTo>
                    <a:pt x="70" y="76"/>
                  </a:lnTo>
                  <a:lnTo>
                    <a:pt x="94" y="62"/>
                  </a:lnTo>
                  <a:lnTo>
                    <a:pt x="120" y="50"/>
                  </a:lnTo>
                  <a:lnTo>
                    <a:pt x="150" y="40"/>
                  </a:lnTo>
                  <a:lnTo>
                    <a:pt x="182" y="30"/>
                  </a:lnTo>
                  <a:lnTo>
                    <a:pt x="216" y="22"/>
                  </a:lnTo>
                  <a:lnTo>
                    <a:pt x="252" y="14"/>
                  </a:lnTo>
                  <a:lnTo>
                    <a:pt x="290" y="8"/>
                  </a:lnTo>
                  <a:lnTo>
                    <a:pt x="330" y="4"/>
                  </a:lnTo>
                  <a:lnTo>
                    <a:pt x="370" y="2"/>
                  </a:lnTo>
                  <a:lnTo>
                    <a:pt x="412" y="0"/>
                  </a:lnTo>
                  <a:lnTo>
                    <a:pt x="412" y="0"/>
                  </a:lnTo>
                  <a:lnTo>
                    <a:pt x="454" y="2"/>
                  </a:lnTo>
                  <a:lnTo>
                    <a:pt x="496" y="4"/>
                  </a:lnTo>
                  <a:lnTo>
                    <a:pt x="536" y="8"/>
                  </a:lnTo>
                  <a:lnTo>
                    <a:pt x="574" y="14"/>
                  </a:lnTo>
                  <a:lnTo>
                    <a:pt x="610" y="22"/>
                  </a:lnTo>
                  <a:lnTo>
                    <a:pt x="644" y="30"/>
                  </a:lnTo>
                  <a:lnTo>
                    <a:pt x="676" y="40"/>
                  </a:lnTo>
                  <a:lnTo>
                    <a:pt x="704" y="50"/>
                  </a:lnTo>
                  <a:lnTo>
                    <a:pt x="732" y="62"/>
                  </a:lnTo>
                  <a:lnTo>
                    <a:pt x="754" y="76"/>
                  </a:lnTo>
                  <a:lnTo>
                    <a:pt x="776" y="90"/>
                  </a:lnTo>
                  <a:lnTo>
                    <a:pt x="792" y="106"/>
                  </a:lnTo>
                  <a:lnTo>
                    <a:pt x="806" y="120"/>
                  </a:lnTo>
                  <a:lnTo>
                    <a:pt x="816" y="138"/>
                  </a:lnTo>
                  <a:lnTo>
                    <a:pt x="824" y="154"/>
                  </a:lnTo>
                  <a:lnTo>
                    <a:pt x="826" y="172"/>
                  </a:lnTo>
                  <a:lnTo>
                    <a:pt x="826" y="172"/>
                  </a:lnTo>
                  <a:close/>
                </a:path>
              </a:pathLst>
            </a:custGeom>
            <a:gradFill flip="none" rotWithShape="1">
              <a:gsLst>
                <a:gs pos="0">
                  <a:schemeClr val="accent4">
                    <a:lumMod val="40000"/>
                    <a:lumOff val="60000"/>
                  </a:schemeClr>
                </a:gs>
                <a:gs pos="100000">
                  <a:schemeClr val="accent4"/>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169"/>
            <p:cNvSpPr>
              <a:spLocks/>
            </p:cNvSpPr>
            <p:nvPr/>
          </p:nvSpPr>
          <p:spPr bwMode="auto">
            <a:xfrm>
              <a:off x="5557838" y="1397000"/>
              <a:ext cx="1311275" cy="3508375"/>
            </a:xfrm>
            <a:custGeom>
              <a:avLst/>
              <a:gdLst>
                <a:gd name="T0" fmla="*/ 412 w 826"/>
                <a:gd name="T1" fmla="*/ 172 h 2210"/>
                <a:gd name="T2" fmla="*/ 330 w 826"/>
                <a:gd name="T3" fmla="*/ 168 h 2210"/>
                <a:gd name="T4" fmla="*/ 252 w 826"/>
                <a:gd name="T5" fmla="*/ 158 h 2210"/>
                <a:gd name="T6" fmla="*/ 182 w 826"/>
                <a:gd name="T7" fmla="*/ 142 h 2210"/>
                <a:gd name="T8" fmla="*/ 120 w 826"/>
                <a:gd name="T9" fmla="*/ 122 h 2210"/>
                <a:gd name="T10" fmla="*/ 70 w 826"/>
                <a:gd name="T11" fmla="*/ 96 h 2210"/>
                <a:gd name="T12" fmla="*/ 32 w 826"/>
                <a:gd name="T13" fmla="*/ 66 h 2210"/>
                <a:gd name="T14" fmla="*/ 8 w 826"/>
                <a:gd name="T15" fmla="*/ 34 h 2210"/>
                <a:gd name="T16" fmla="*/ 0 w 826"/>
                <a:gd name="T17" fmla="*/ 0 h 2210"/>
                <a:gd name="T18" fmla="*/ 0 w 826"/>
                <a:gd name="T19" fmla="*/ 2038 h 2210"/>
                <a:gd name="T20" fmla="*/ 8 w 826"/>
                <a:gd name="T21" fmla="*/ 2074 h 2210"/>
                <a:gd name="T22" fmla="*/ 32 w 826"/>
                <a:gd name="T23" fmla="*/ 2106 h 2210"/>
                <a:gd name="T24" fmla="*/ 70 w 826"/>
                <a:gd name="T25" fmla="*/ 2134 h 2210"/>
                <a:gd name="T26" fmla="*/ 120 w 826"/>
                <a:gd name="T27" fmla="*/ 2160 h 2210"/>
                <a:gd name="T28" fmla="*/ 182 w 826"/>
                <a:gd name="T29" fmla="*/ 2180 h 2210"/>
                <a:gd name="T30" fmla="*/ 252 w 826"/>
                <a:gd name="T31" fmla="*/ 2196 h 2210"/>
                <a:gd name="T32" fmla="*/ 330 w 826"/>
                <a:gd name="T33" fmla="*/ 2206 h 2210"/>
                <a:gd name="T34" fmla="*/ 412 w 826"/>
                <a:gd name="T35" fmla="*/ 2210 h 2210"/>
                <a:gd name="T36" fmla="*/ 454 w 826"/>
                <a:gd name="T37" fmla="*/ 2210 h 2210"/>
                <a:gd name="T38" fmla="*/ 536 w 826"/>
                <a:gd name="T39" fmla="*/ 2202 h 2210"/>
                <a:gd name="T40" fmla="*/ 610 w 826"/>
                <a:gd name="T41" fmla="*/ 2190 h 2210"/>
                <a:gd name="T42" fmla="*/ 676 w 826"/>
                <a:gd name="T43" fmla="*/ 2170 h 2210"/>
                <a:gd name="T44" fmla="*/ 732 w 826"/>
                <a:gd name="T45" fmla="*/ 2148 h 2210"/>
                <a:gd name="T46" fmla="*/ 776 w 826"/>
                <a:gd name="T47" fmla="*/ 2120 h 2210"/>
                <a:gd name="T48" fmla="*/ 806 w 826"/>
                <a:gd name="T49" fmla="*/ 2090 h 2210"/>
                <a:gd name="T50" fmla="*/ 824 w 826"/>
                <a:gd name="T51" fmla="*/ 2056 h 2210"/>
                <a:gd name="T52" fmla="*/ 826 w 826"/>
                <a:gd name="T53" fmla="*/ 0 h 2210"/>
                <a:gd name="T54" fmla="*/ 824 w 826"/>
                <a:gd name="T55" fmla="*/ 18 h 2210"/>
                <a:gd name="T56" fmla="*/ 806 w 826"/>
                <a:gd name="T57" fmla="*/ 52 h 2210"/>
                <a:gd name="T58" fmla="*/ 776 w 826"/>
                <a:gd name="T59" fmla="*/ 82 h 2210"/>
                <a:gd name="T60" fmla="*/ 732 w 826"/>
                <a:gd name="T61" fmla="*/ 110 h 2210"/>
                <a:gd name="T62" fmla="*/ 676 w 826"/>
                <a:gd name="T63" fmla="*/ 132 h 2210"/>
                <a:gd name="T64" fmla="*/ 610 w 826"/>
                <a:gd name="T65" fmla="*/ 150 h 2210"/>
                <a:gd name="T66" fmla="*/ 536 w 826"/>
                <a:gd name="T67" fmla="*/ 164 h 2210"/>
                <a:gd name="T68" fmla="*/ 454 w 826"/>
                <a:gd name="T69" fmla="*/ 170 h 2210"/>
                <a:gd name="T70" fmla="*/ 412 w 826"/>
                <a:gd name="T71" fmla="*/ 172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2210">
                  <a:moveTo>
                    <a:pt x="412" y="172"/>
                  </a:moveTo>
                  <a:lnTo>
                    <a:pt x="412" y="172"/>
                  </a:lnTo>
                  <a:lnTo>
                    <a:pt x="370" y="170"/>
                  </a:lnTo>
                  <a:lnTo>
                    <a:pt x="330" y="168"/>
                  </a:lnTo>
                  <a:lnTo>
                    <a:pt x="290" y="164"/>
                  </a:lnTo>
                  <a:lnTo>
                    <a:pt x="252" y="158"/>
                  </a:lnTo>
                  <a:lnTo>
                    <a:pt x="216" y="150"/>
                  </a:lnTo>
                  <a:lnTo>
                    <a:pt x="182" y="142"/>
                  </a:lnTo>
                  <a:lnTo>
                    <a:pt x="150" y="132"/>
                  </a:lnTo>
                  <a:lnTo>
                    <a:pt x="120" y="122"/>
                  </a:lnTo>
                  <a:lnTo>
                    <a:pt x="94" y="110"/>
                  </a:lnTo>
                  <a:lnTo>
                    <a:pt x="70" y="96"/>
                  </a:lnTo>
                  <a:lnTo>
                    <a:pt x="50" y="82"/>
                  </a:lnTo>
                  <a:lnTo>
                    <a:pt x="32" y="66"/>
                  </a:lnTo>
                  <a:lnTo>
                    <a:pt x="18" y="52"/>
                  </a:lnTo>
                  <a:lnTo>
                    <a:pt x="8" y="34"/>
                  </a:lnTo>
                  <a:lnTo>
                    <a:pt x="2" y="18"/>
                  </a:lnTo>
                  <a:lnTo>
                    <a:pt x="0" y="0"/>
                  </a:lnTo>
                  <a:lnTo>
                    <a:pt x="0" y="2038"/>
                  </a:lnTo>
                  <a:lnTo>
                    <a:pt x="0" y="2038"/>
                  </a:lnTo>
                  <a:lnTo>
                    <a:pt x="2" y="2056"/>
                  </a:lnTo>
                  <a:lnTo>
                    <a:pt x="8" y="2074"/>
                  </a:lnTo>
                  <a:lnTo>
                    <a:pt x="18" y="2090"/>
                  </a:lnTo>
                  <a:lnTo>
                    <a:pt x="32" y="2106"/>
                  </a:lnTo>
                  <a:lnTo>
                    <a:pt x="50" y="2120"/>
                  </a:lnTo>
                  <a:lnTo>
                    <a:pt x="70" y="2134"/>
                  </a:lnTo>
                  <a:lnTo>
                    <a:pt x="94" y="2148"/>
                  </a:lnTo>
                  <a:lnTo>
                    <a:pt x="120" y="2160"/>
                  </a:lnTo>
                  <a:lnTo>
                    <a:pt x="150" y="2170"/>
                  </a:lnTo>
                  <a:lnTo>
                    <a:pt x="182" y="2180"/>
                  </a:lnTo>
                  <a:lnTo>
                    <a:pt x="216" y="2190"/>
                  </a:lnTo>
                  <a:lnTo>
                    <a:pt x="252" y="2196"/>
                  </a:lnTo>
                  <a:lnTo>
                    <a:pt x="290" y="2202"/>
                  </a:lnTo>
                  <a:lnTo>
                    <a:pt x="330" y="2206"/>
                  </a:lnTo>
                  <a:lnTo>
                    <a:pt x="370" y="2210"/>
                  </a:lnTo>
                  <a:lnTo>
                    <a:pt x="412" y="2210"/>
                  </a:lnTo>
                  <a:lnTo>
                    <a:pt x="412" y="2210"/>
                  </a:lnTo>
                  <a:lnTo>
                    <a:pt x="454" y="2210"/>
                  </a:lnTo>
                  <a:lnTo>
                    <a:pt x="496" y="2206"/>
                  </a:lnTo>
                  <a:lnTo>
                    <a:pt x="536" y="2202"/>
                  </a:lnTo>
                  <a:lnTo>
                    <a:pt x="574" y="2196"/>
                  </a:lnTo>
                  <a:lnTo>
                    <a:pt x="610" y="2190"/>
                  </a:lnTo>
                  <a:lnTo>
                    <a:pt x="644" y="2180"/>
                  </a:lnTo>
                  <a:lnTo>
                    <a:pt x="676" y="2170"/>
                  </a:lnTo>
                  <a:lnTo>
                    <a:pt x="704" y="2160"/>
                  </a:lnTo>
                  <a:lnTo>
                    <a:pt x="732" y="2148"/>
                  </a:lnTo>
                  <a:lnTo>
                    <a:pt x="754" y="2134"/>
                  </a:lnTo>
                  <a:lnTo>
                    <a:pt x="776" y="2120"/>
                  </a:lnTo>
                  <a:lnTo>
                    <a:pt x="792" y="2106"/>
                  </a:lnTo>
                  <a:lnTo>
                    <a:pt x="806" y="2090"/>
                  </a:lnTo>
                  <a:lnTo>
                    <a:pt x="816" y="2074"/>
                  </a:lnTo>
                  <a:lnTo>
                    <a:pt x="824" y="2056"/>
                  </a:lnTo>
                  <a:lnTo>
                    <a:pt x="826" y="2038"/>
                  </a:lnTo>
                  <a:lnTo>
                    <a:pt x="826" y="0"/>
                  </a:lnTo>
                  <a:lnTo>
                    <a:pt x="826" y="0"/>
                  </a:lnTo>
                  <a:lnTo>
                    <a:pt x="824" y="18"/>
                  </a:lnTo>
                  <a:lnTo>
                    <a:pt x="816" y="34"/>
                  </a:lnTo>
                  <a:lnTo>
                    <a:pt x="806" y="52"/>
                  </a:lnTo>
                  <a:lnTo>
                    <a:pt x="792" y="66"/>
                  </a:lnTo>
                  <a:lnTo>
                    <a:pt x="776" y="82"/>
                  </a:lnTo>
                  <a:lnTo>
                    <a:pt x="754" y="96"/>
                  </a:lnTo>
                  <a:lnTo>
                    <a:pt x="732" y="110"/>
                  </a:lnTo>
                  <a:lnTo>
                    <a:pt x="704" y="122"/>
                  </a:lnTo>
                  <a:lnTo>
                    <a:pt x="676" y="132"/>
                  </a:lnTo>
                  <a:lnTo>
                    <a:pt x="644" y="142"/>
                  </a:lnTo>
                  <a:lnTo>
                    <a:pt x="610" y="150"/>
                  </a:lnTo>
                  <a:lnTo>
                    <a:pt x="574" y="158"/>
                  </a:lnTo>
                  <a:lnTo>
                    <a:pt x="536" y="164"/>
                  </a:lnTo>
                  <a:lnTo>
                    <a:pt x="496" y="168"/>
                  </a:lnTo>
                  <a:lnTo>
                    <a:pt x="454" y="170"/>
                  </a:lnTo>
                  <a:lnTo>
                    <a:pt x="412" y="172"/>
                  </a:lnTo>
                  <a:lnTo>
                    <a:pt x="412" y="172"/>
                  </a:lnTo>
                  <a:close/>
                </a:path>
              </a:pathLst>
            </a:custGeom>
            <a:gradFill flip="none" rotWithShape="1">
              <a:gsLst>
                <a:gs pos="26000">
                  <a:schemeClr val="accent4">
                    <a:lumMod val="40000"/>
                    <a:lumOff val="60000"/>
                  </a:schemeClr>
                </a:gs>
                <a:gs pos="0">
                  <a:schemeClr val="accent4">
                    <a:lumMod val="60000"/>
                    <a:lumOff val="40000"/>
                  </a:schemeClr>
                </a:gs>
                <a:gs pos="64000">
                  <a:schemeClr val="accent4"/>
                </a:gs>
                <a:gs pos="100000">
                  <a:schemeClr val="accent4">
                    <a:lumMod val="60000"/>
                    <a:lumOff val="40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168"/>
            <p:cNvSpPr>
              <a:spLocks/>
            </p:cNvSpPr>
            <p:nvPr/>
          </p:nvSpPr>
          <p:spPr bwMode="auto">
            <a:xfrm>
              <a:off x="5557838" y="4359275"/>
              <a:ext cx="1311275" cy="546100"/>
            </a:xfrm>
            <a:custGeom>
              <a:avLst/>
              <a:gdLst>
                <a:gd name="T0" fmla="*/ 826 w 826"/>
                <a:gd name="T1" fmla="*/ 172 h 344"/>
                <a:gd name="T2" fmla="*/ 816 w 826"/>
                <a:gd name="T3" fmla="*/ 208 h 344"/>
                <a:gd name="T4" fmla="*/ 792 w 826"/>
                <a:gd name="T5" fmla="*/ 240 h 344"/>
                <a:gd name="T6" fmla="*/ 754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4 h 344"/>
                <a:gd name="T20" fmla="*/ 290 w 826"/>
                <a:gd name="T21" fmla="*/ 336 h 344"/>
                <a:gd name="T22" fmla="*/ 216 w 826"/>
                <a:gd name="T23" fmla="*/ 324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0 w 826"/>
                <a:gd name="T43" fmla="*/ 50 h 344"/>
                <a:gd name="T44" fmla="*/ 182 w 826"/>
                <a:gd name="T45" fmla="*/ 30 h 344"/>
                <a:gd name="T46" fmla="*/ 252 w 826"/>
                <a:gd name="T47" fmla="*/ 14 h 344"/>
                <a:gd name="T48" fmla="*/ 330 w 826"/>
                <a:gd name="T49" fmla="*/ 4 h 344"/>
                <a:gd name="T50" fmla="*/ 412 w 826"/>
                <a:gd name="T51" fmla="*/ 0 h 344"/>
                <a:gd name="T52" fmla="*/ 454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6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6" y="208"/>
                  </a:lnTo>
                  <a:lnTo>
                    <a:pt x="806" y="224"/>
                  </a:lnTo>
                  <a:lnTo>
                    <a:pt x="792" y="240"/>
                  </a:lnTo>
                  <a:lnTo>
                    <a:pt x="776" y="254"/>
                  </a:lnTo>
                  <a:lnTo>
                    <a:pt x="754" y="268"/>
                  </a:lnTo>
                  <a:lnTo>
                    <a:pt x="732" y="282"/>
                  </a:lnTo>
                  <a:lnTo>
                    <a:pt x="704" y="294"/>
                  </a:lnTo>
                  <a:lnTo>
                    <a:pt x="676" y="304"/>
                  </a:lnTo>
                  <a:lnTo>
                    <a:pt x="644" y="314"/>
                  </a:lnTo>
                  <a:lnTo>
                    <a:pt x="610" y="324"/>
                  </a:lnTo>
                  <a:lnTo>
                    <a:pt x="574" y="330"/>
                  </a:lnTo>
                  <a:lnTo>
                    <a:pt x="536" y="336"/>
                  </a:lnTo>
                  <a:lnTo>
                    <a:pt x="496" y="340"/>
                  </a:lnTo>
                  <a:lnTo>
                    <a:pt x="454" y="344"/>
                  </a:lnTo>
                  <a:lnTo>
                    <a:pt x="412" y="344"/>
                  </a:lnTo>
                  <a:lnTo>
                    <a:pt x="412" y="344"/>
                  </a:lnTo>
                  <a:lnTo>
                    <a:pt x="370" y="344"/>
                  </a:lnTo>
                  <a:lnTo>
                    <a:pt x="330" y="340"/>
                  </a:lnTo>
                  <a:lnTo>
                    <a:pt x="290" y="336"/>
                  </a:lnTo>
                  <a:lnTo>
                    <a:pt x="252" y="330"/>
                  </a:lnTo>
                  <a:lnTo>
                    <a:pt x="216" y="324"/>
                  </a:lnTo>
                  <a:lnTo>
                    <a:pt x="182" y="314"/>
                  </a:lnTo>
                  <a:lnTo>
                    <a:pt x="150" y="304"/>
                  </a:lnTo>
                  <a:lnTo>
                    <a:pt x="120" y="294"/>
                  </a:lnTo>
                  <a:lnTo>
                    <a:pt x="94" y="282"/>
                  </a:lnTo>
                  <a:lnTo>
                    <a:pt x="70" y="268"/>
                  </a:lnTo>
                  <a:lnTo>
                    <a:pt x="50" y="254"/>
                  </a:lnTo>
                  <a:lnTo>
                    <a:pt x="32" y="240"/>
                  </a:lnTo>
                  <a:lnTo>
                    <a:pt x="18" y="224"/>
                  </a:lnTo>
                  <a:lnTo>
                    <a:pt x="8" y="208"/>
                  </a:lnTo>
                  <a:lnTo>
                    <a:pt x="2" y="190"/>
                  </a:lnTo>
                  <a:lnTo>
                    <a:pt x="0" y="172"/>
                  </a:lnTo>
                  <a:lnTo>
                    <a:pt x="0" y="172"/>
                  </a:lnTo>
                  <a:lnTo>
                    <a:pt x="2" y="154"/>
                  </a:lnTo>
                  <a:lnTo>
                    <a:pt x="8" y="138"/>
                  </a:lnTo>
                  <a:lnTo>
                    <a:pt x="18" y="122"/>
                  </a:lnTo>
                  <a:lnTo>
                    <a:pt x="32" y="106"/>
                  </a:lnTo>
                  <a:lnTo>
                    <a:pt x="50" y="90"/>
                  </a:lnTo>
                  <a:lnTo>
                    <a:pt x="70" y="76"/>
                  </a:lnTo>
                  <a:lnTo>
                    <a:pt x="94" y="64"/>
                  </a:lnTo>
                  <a:lnTo>
                    <a:pt x="120" y="50"/>
                  </a:lnTo>
                  <a:lnTo>
                    <a:pt x="150" y="40"/>
                  </a:lnTo>
                  <a:lnTo>
                    <a:pt x="182" y="30"/>
                  </a:lnTo>
                  <a:lnTo>
                    <a:pt x="216" y="22"/>
                  </a:lnTo>
                  <a:lnTo>
                    <a:pt x="252" y="14"/>
                  </a:lnTo>
                  <a:lnTo>
                    <a:pt x="290" y="8"/>
                  </a:lnTo>
                  <a:lnTo>
                    <a:pt x="330" y="4"/>
                  </a:lnTo>
                  <a:lnTo>
                    <a:pt x="370" y="2"/>
                  </a:lnTo>
                  <a:lnTo>
                    <a:pt x="412" y="0"/>
                  </a:lnTo>
                  <a:lnTo>
                    <a:pt x="412" y="0"/>
                  </a:lnTo>
                  <a:lnTo>
                    <a:pt x="454" y="2"/>
                  </a:lnTo>
                  <a:lnTo>
                    <a:pt x="496" y="4"/>
                  </a:lnTo>
                  <a:lnTo>
                    <a:pt x="536" y="8"/>
                  </a:lnTo>
                  <a:lnTo>
                    <a:pt x="574" y="14"/>
                  </a:lnTo>
                  <a:lnTo>
                    <a:pt x="610" y="22"/>
                  </a:lnTo>
                  <a:lnTo>
                    <a:pt x="644" y="30"/>
                  </a:lnTo>
                  <a:lnTo>
                    <a:pt x="676" y="40"/>
                  </a:lnTo>
                  <a:lnTo>
                    <a:pt x="704" y="50"/>
                  </a:lnTo>
                  <a:lnTo>
                    <a:pt x="732" y="64"/>
                  </a:lnTo>
                  <a:lnTo>
                    <a:pt x="754" y="76"/>
                  </a:lnTo>
                  <a:lnTo>
                    <a:pt x="776" y="90"/>
                  </a:lnTo>
                  <a:lnTo>
                    <a:pt x="792" y="106"/>
                  </a:lnTo>
                  <a:lnTo>
                    <a:pt x="806" y="122"/>
                  </a:lnTo>
                  <a:lnTo>
                    <a:pt x="816"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6" name="组合 75"/>
          <p:cNvGrpSpPr/>
          <p:nvPr/>
        </p:nvGrpSpPr>
        <p:grpSpPr>
          <a:xfrm>
            <a:off x="5089989" y="2299961"/>
            <a:ext cx="1023289" cy="3447779"/>
            <a:chOff x="7081838" y="9525"/>
            <a:chExt cx="1489075" cy="5016500"/>
          </a:xfrm>
        </p:grpSpPr>
        <p:sp>
          <p:nvSpPr>
            <p:cNvPr id="77" name="Freeform 172"/>
            <p:cNvSpPr>
              <a:spLocks/>
            </p:cNvSpPr>
            <p:nvPr/>
          </p:nvSpPr>
          <p:spPr bwMode="auto">
            <a:xfrm>
              <a:off x="7081838" y="311150"/>
              <a:ext cx="1489075" cy="4714875"/>
            </a:xfrm>
            <a:custGeom>
              <a:avLst/>
              <a:gdLst>
                <a:gd name="T0" fmla="*/ 470 w 938"/>
                <a:gd name="T1" fmla="*/ 196 h 2970"/>
                <a:gd name="T2" fmla="*/ 376 w 938"/>
                <a:gd name="T3" fmla="*/ 192 h 2970"/>
                <a:gd name="T4" fmla="*/ 288 w 938"/>
                <a:gd name="T5" fmla="*/ 180 h 2970"/>
                <a:gd name="T6" fmla="*/ 208 w 938"/>
                <a:gd name="T7" fmla="*/ 162 h 2970"/>
                <a:gd name="T8" fmla="*/ 138 w 938"/>
                <a:gd name="T9" fmla="*/ 138 h 2970"/>
                <a:gd name="T10" fmla="*/ 80 w 938"/>
                <a:gd name="T11" fmla="*/ 110 h 2970"/>
                <a:gd name="T12" fmla="*/ 38 w 938"/>
                <a:gd name="T13" fmla="*/ 76 h 2970"/>
                <a:gd name="T14" fmla="*/ 10 w 938"/>
                <a:gd name="T15" fmla="*/ 40 h 2970"/>
                <a:gd name="T16" fmla="*/ 2 w 938"/>
                <a:gd name="T17" fmla="*/ 10 h 2970"/>
                <a:gd name="T18" fmla="*/ 0 w 938"/>
                <a:gd name="T19" fmla="*/ 2776 h 2970"/>
                <a:gd name="T20" fmla="*/ 2 w 938"/>
                <a:gd name="T21" fmla="*/ 2786 h 2970"/>
                <a:gd name="T22" fmla="*/ 10 w 938"/>
                <a:gd name="T23" fmla="*/ 2814 h 2970"/>
                <a:gd name="T24" fmla="*/ 38 w 938"/>
                <a:gd name="T25" fmla="*/ 2852 h 2970"/>
                <a:gd name="T26" fmla="*/ 80 w 938"/>
                <a:gd name="T27" fmla="*/ 2884 h 2970"/>
                <a:gd name="T28" fmla="*/ 138 w 938"/>
                <a:gd name="T29" fmla="*/ 2914 h 2970"/>
                <a:gd name="T30" fmla="*/ 208 w 938"/>
                <a:gd name="T31" fmla="*/ 2938 h 2970"/>
                <a:gd name="T32" fmla="*/ 288 w 938"/>
                <a:gd name="T33" fmla="*/ 2956 h 2970"/>
                <a:gd name="T34" fmla="*/ 376 w 938"/>
                <a:gd name="T35" fmla="*/ 2966 h 2970"/>
                <a:gd name="T36" fmla="*/ 470 w 938"/>
                <a:gd name="T37" fmla="*/ 2970 h 2970"/>
                <a:gd name="T38" fmla="*/ 518 w 938"/>
                <a:gd name="T39" fmla="*/ 2970 h 2970"/>
                <a:gd name="T40" fmla="*/ 610 w 938"/>
                <a:gd name="T41" fmla="*/ 2962 h 2970"/>
                <a:gd name="T42" fmla="*/ 694 w 938"/>
                <a:gd name="T43" fmla="*/ 2948 h 2970"/>
                <a:gd name="T44" fmla="*/ 768 w 938"/>
                <a:gd name="T45" fmla="*/ 2926 h 2970"/>
                <a:gd name="T46" fmla="*/ 832 w 938"/>
                <a:gd name="T47" fmla="*/ 2900 h 2970"/>
                <a:gd name="T48" fmla="*/ 882 w 938"/>
                <a:gd name="T49" fmla="*/ 2868 h 2970"/>
                <a:gd name="T50" fmla="*/ 918 w 938"/>
                <a:gd name="T51" fmla="*/ 2834 h 2970"/>
                <a:gd name="T52" fmla="*/ 936 w 938"/>
                <a:gd name="T53" fmla="*/ 2796 h 2970"/>
                <a:gd name="T54" fmla="*/ 938 w 938"/>
                <a:gd name="T55" fmla="*/ 2776 h 2970"/>
                <a:gd name="T56" fmla="*/ 938 w 938"/>
                <a:gd name="T57" fmla="*/ 0 h 2970"/>
                <a:gd name="T58" fmla="*/ 936 w 938"/>
                <a:gd name="T59" fmla="*/ 20 h 2970"/>
                <a:gd name="T60" fmla="*/ 918 w 938"/>
                <a:gd name="T61" fmla="*/ 58 h 2970"/>
                <a:gd name="T62" fmla="*/ 882 w 938"/>
                <a:gd name="T63" fmla="*/ 94 h 2970"/>
                <a:gd name="T64" fmla="*/ 832 w 938"/>
                <a:gd name="T65" fmla="*/ 124 h 2970"/>
                <a:gd name="T66" fmla="*/ 768 w 938"/>
                <a:gd name="T67" fmla="*/ 150 h 2970"/>
                <a:gd name="T68" fmla="*/ 694 w 938"/>
                <a:gd name="T69" fmla="*/ 172 h 2970"/>
                <a:gd name="T70" fmla="*/ 610 w 938"/>
                <a:gd name="T71" fmla="*/ 186 h 2970"/>
                <a:gd name="T72" fmla="*/ 518 w 938"/>
                <a:gd name="T73" fmla="*/ 194 h 2970"/>
                <a:gd name="T74" fmla="*/ 470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70" y="196"/>
                  </a:moveTo>
                  <a:lnTo>
                    <a:pt x="470" y="196"/>
                  </a:lnTo>
                  <a:lnTo>
                    <a:pt x="422" y="194"/>
                  </a:lnTo>
                  <a:lnTo>
                    <a:pt x="376" y="192"/>
                  </a:lnTo>
                  <a:lnTo>
                    <a:pt x="330" y="186"/>
                  </a:lnTo>
                  <a:lnTo>
                    <a:pt x="288" y="180"/>
                  </a:lnTo>
                  <a:lnTo>
                    <a:pt x="246" y="172"/>
                  </a:lnTo>
                  <a:lnTo>
                    <a:pt x="208" y="162"/>
                  </a:lnTo>
                  <a:lnTo>
                    <a:pt x="172" y="150"/>
                  </a:lnTo>
                  <a:lnTo>
                    <a:pt x="138" y="138"/>
                  </a:lnTo>
                  <a:lnTo>
                    <a:pt x="108" y="124"/>
                  </a:lnTo>
                  <a:lnTo>
                    <a:pt x="80" y="110"/>
                  </a:lnTo>
                  <a:lnTo>
                    <a:pt x="58" y="94"/>
                  </a:lnTo>
                  <a:lnTo>
                    <a:pt x="38" y="76"/>
                  </a:lnTo>
                  <a:lnTo>
                    <a:pt x="22" y="58"/>
                  </a:lnTo>
                  <a:lnTo>
                    <a:pt x="10" y="40"/>
                  </a:lnTo>
                  <a:lnTo>
                    <a:pt x="4" y="20"/>
                  </a:lnTo>
                  <a:lnTo>
                    <a:pt x="2" y="10"/>
                  </a:lnTo>
                  <a:lnTo>
                    <a:pt x="0" y="0"/>
                  </a:lnTo>
                  <a:lnTo>
                    <a:pt x="0" y="2776"/>
                  </a:lnTo>
                  <a:lnTo>
                    <a:pt x="0" y="2776"/>
                  </a:lnTo>
                  <a:lnTo>
                    <a:pt x="2" y="2786"/>
                  </a:lnTo>
                  <a:lnTo>
                    <a:pt x="4" y="2796"/>
                  </a:lnTo>
                  <a:lnTo>
                    <a:pt x="10" y="2814"/>
                  </a:lnTo>
                  <a:lnTo>
                    <a:pt x="22" y="2834"/>
                  </a:lnTo>
                  <a:lnTo>
                    <a:pt x="38" y="2852"/>
                  </a:lnTo>
                  <a:lnTo>
                    <a:pt x="58" y="2868"/>
                  </a:lnTo>
                  <a:lnTo>
                    <a:pt x="80" y="2884"/>
                  </a:lnTo>
                  <a:lnTo>
                    <a:pt x="108" y="2900"/>
                  </a:lnTo>
                  <a:lnTo>
                    <a:pt x="138" y="2914"/>
                  </a:lnTo>
                  <a:lnTo>
                    <a:pt x="172" y="2926"/>
                  </a:lnTo>
                  <a:lnTo>
                    <a:pt x="208" y="2938"/>
                  </a:lnTo>
                  <a:lnTo>
                    <a:pt x="246" y="2948"/>
                  </a:lnTo>
                  <a:lnTo>
                    <a:pt x="288" y="2956"/>
                  </a:lnTo>
                  <a:lnTo>
                    <a:pt x="330" y="2962"/>
                  </a:lnTo>
                  <a:lnTo>
                    <a:pt x="376" y="2966"/>
                  </a:lnTo>
                  <a:lnTo>
                    <a:pt x="422" y="2970"/>
                  </a:lnTo>
                  <a:lnTo>
                    <a:pt x="470" y="2970"/>
                  </a:lnTo>
                  <a:lnTo>
                    <a:pt x="470" y="2970"/>
                  </a:lnTo>
                  <a:lnTo>
                    <a:pt x="518" y="2970"/>
                  </a:lnTo>
                  <a:lnTo>
                    <a:pt x="564" y="2966"/>
                  </a:lnTo>
                  <a:lnTo>
                    <a:pt x="610" y="2962"/>
                  </a:lnTo>
                  <a:lnTo>
                    <a:pt x="652" y="2956"/>
                  </a:lnTo>
                  <a:lnTo>
                    <a:pt x="694" y="2948"/>
                  </a:lnTo>
                  <a:lnTo>
                    <a:pt x="732" y="2938"/>
                  </a:lnTo>
                  <a:lnTo>
                    <a:pt x="768" y="2926"/>
                  </a:lnTo>
                  <a:lnTo>
                    <a:pt x="802" y="2914"/>
                  </a:lnTo>
                  <a:lnTo>
                    <a:pt x="832" y="2900"/>
                  </a:lnTo>
                  <a:lnTo>
                    <a:pt x="858" y="2884"/>
                  </a:lnTo>
                  <a:lnTo>
                    <a:pt x="882" y="2868"/>
                  </a:lnTo>
                  <a:lnTo>
                    <a:pt x="902" y="2852"/>
                  </a:lnTo>
                  <a:lnTo>
                    <a:pt x="918" y="2834"/>
                  </a:lnTo>
                  <a:lnTo>
                    <a:pt x="930" y="2814"/>
                  </a:lnTo>
                  <a:lnTo>
                    <a:pt x="936" y="2796"/>
                  </a:lnTo>
                  <a:lnTo>
                    <a:pt x="938" y="2786"/>
                  </a:lnTo>
                  <a:lnTo>
                    <a:pt x="938" y="2776"/>
                  </a:lnTo>
                  <a:lnTo>
                    <a:pt x="938" y="0"/>
                  </a:lnTo>
                  <a:lnTo>
                    <a:pt x="938" y="0"/>
                  </a:lnTo>
                  <a:lnTo>
                    <a:pt x="938" y="10"/>
                  </a:lnTo>
                  <a:lnTo>
                    <a:pt x="936" y="20"/>
                  </a:lnTo>
                  <a:lnTo>
                    <a:pt x="930" y="40"/>
                  </a:lnTo>
                  <a:lnTo>
                    <a:pt x="918" y="58"/>
                  </a:lnTo>
                  <a:lnTo>
                    <a:pt x="902" y="76"/>
                  </a:lnTo>
                  <a:lnTo>
                    <a:pt x="882" y="94"/>
                  </a:lnTo>
                  <a:lnTo>
                    <a:pt x="858" y="110"/>
                  </a:lnTo>
                  <a:lnTo>
                    <a:pt x="832" y="124"/>
                  </a:lnTo>
                  <a:lnTo>
                    <a:pt x="802" y="138"/>
                  </a:lnTo>
                  <a:lnTo>
                    <a:pt x="768" y="150"/>
                  </a:lnTo>
                  <a:lnTo>
                    <a:pt x="732" y="162"/>
                  </a:lnTo>
                  <a:lnTo>
                    <a:pt x="694" y="172"/>
                  </a:lnTo>
                  <a:lnTo>
                    <a:pt x="652" y="180"/>
                  </a:lnTo>
                  <a:lnTo>
                    <a:pt x="610" y="186"/>
                  </a:lnTo>
                  <a:lnTo>
                    <a:pt x="564" y="192"/>
                  </a:lnTo>
                  <a:lnTo>
                    <a:pt x="518" y="194"/>
                  </a:lnTo>
                  <a:lnTo>
                    <a:pt x="470" y="196"/>
                  </a:lnTo>
                  <a:lnTo>
                    <a:pt x="470"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170"/>
            <p:cNvSpPr>
              <a:spLocks/>
            </p:cNvSpPr>
            <p:nvPr/>
          </p:nvSpPr>
          <p:spPr bwMode="auto">
            <a:xfrm>
              <a:off x="7081838" y="9525"/>
              <a:ext cx="1489075" cy="622300"/>
            </a:xfrm>
            <a:custGeom>
              <a:avLst/>
              <a:gdLst>
                <a:gd name="T0" fmla="*/ 938 w 938"/>
                <a:gd name="T1" fmla="*/ 196 h 392"/>
                <a:gd name="T2" fmla="*/ 936 w 938"/>
                <a:gd name="T3" fmla="*/ 216 h 392"/>
                <a:gd name="T4" fmla="*/ 918 w 938"/>
                <a:gd name="T5" fmla="*/ 254 h 392"/>
                <a:gd name="T6" fmla="*/ 882 w 938"/>
                <a:gd name="T7" fmla="*/ 290 h 392"/>
                <a:gd name="T8" fmla="*/ 832 w 938"/>
                <a:gd name="T9" fmla="*/ 320 h 392"/>
                <a:gd name="T10" fmla="*/ 768 w 938"/>
                <a:gd name="T11" fmla="*/ 346 h 392"/>
                <a:gd name="T12" fmla="*/ 694 w 938"/>
                <a:gd name="T13" fmla="*/ 368 h 392"/>
                <a:gd name="T14" fmla="*/ 610 w 938"/>
                <a:gd name="T15" fmla="*/ 382 h 392"/>
                <a:gd name="T16" fmla="*/ 518 w 938"/>
                <a:gd name="T17" fmla="*/ 390 h 392"/>
                <a:gd name="T18" fmla="*/ 470 w 938"/>
                <a:gd name="T19" fmla="*/ 392 h 392"/>
                <a:gd name="T20" fmla="*/ 376 w 938"/>
                <a:gd name="T21" fmla="*/ 388 h 392"/>
                <a:gd name="T22" fmla="*/ 288 w 938"/>
                <a:gd name="T23" fmla="*/ 376 h 392"/>
                <a:gd name="T24" fmla="*/ 208 w 938"/>
                <a:gd name="T25" fmla="*/ 358 h 392"/>
                <a:gd name="T26" fmla="*/ 138 w 938"/>
                <a:gd name="T27" fmla="*/ 334 h 392"/>
                <a:gd name="T28" fmla="*/ 80 w 938"/>
                <a:gd name="T29" fmla="*/ 306 h 392"/>
                <a:gd name="T30" fmla="*/ 38 w 938"/>
                <a:gd name="T31" fmla="*/ 272 h 392"/>
                <a:gd name="T32" fmla="*/ 10 w 938"/>
                <a:gd name="T33" fmla="*/ 236 h 392"/>
                <a:gd name="T34" fmla="*/ 2 w 938"/>
                <a:gd name="T35" fmla="*/ 206 h 392"/>
                <a:gd name="T36" fmla="*/ 0 w 938"/>
                <a:gd name="T37" fmla="*/ 196 h 392"/>
                <a:gd name="T38" fmla="*/ 4 w 938"/>
                <a:gd name="T39" fmla="*/ 176 h 392"/>
                <a:gd name="T40" fmla="*/ 22 w 938"/>
                <a:gd name="T41" fmla="*/ 138 h 392"/>
                <a:gd name="T42" fmla="*/ 58 w 938"/>
                <a:gd name="T43" fmla="*/ 104 h 392"/>
                <a:gd name="T44" fmla="*/ 108 w 938"/>
                <a:gd name="T45" fmla="*/ 72 h 392"/>
                <a:gd name="T46" fmla="*/ 172 w 938"/>
                <a:gd name="T47" fmla="*/ 46 h 392"/>
                <a:gd name="T48" fmla="*/ 246 w 938"/>
                <a:gd name="T49" fmla="*/ 24 h 392"/>
                <a:gd name="T50" fmla="*/ 330 w 938"/>
                <a:gd name="T51" fmla="*/ 10 h 392"/>
                <a:gd name="T52" fmla="*/ 422 w 938"/>
                <a:gd name="T53" fmla="*/ 2 h 392"/>
                <a:gd name="T54" fmla="*/ 470 w 938"/>
                <a:gd name="T55" fmla="*/ 0 h 392"/>
                <a:gd name="T56" fmla="*/ 564 w 938"/>
                <a:gd name="T57" fmla="*/ 4 h 392"/>
                <a:gd name="T58" fmla="*/ 652 w 938"/>
                <a:gd name="T59" fmla="*/ 16 h 392"/>
                <a:gd name="T60" fmla="*/ 732 w 938"/>
                <a:gd name="T61" fmla="*/ 34 h 392"/>
                <a:gd name="T62" fmla="*/ 802 w 938"/>
                <a:gd name="T63" fmla="*/ 58 h 392"/>
                <a:gd name="T64" fmla="*/ 858 w 938"/>
                <a:gd name="T65" fmla="*/ 86 h 392"/>
                <a:gd name="T66" fmla="*/ 902 w 938"/>
                <a:gd name="T67" fmla="*/ 120 h 392"/>
                <a:gd name="T68" fmla="*/ 930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30" y="236"/>
                  </a:lnTo>
                  <a:lnTo>
                    <a:pt x="918" y="254"/>
                  </a:lnTo>
                  <a:lnTo>
                    <a:pt x="902" y="272"/>
                  </a:lnTo>
                  <a:lnTo>
                    <a:pt x="882" y="290"/>
                  </a:lnTo>
                  <a:lnTo>
                    <a:pt x="858" y="306"/>
                  </a:lnTo>
                  <a:lnTo>
                    <a:pt x="832" y="320"/>
                  </a:lnTo>
                  <a:lnTo>
                    <a:pt x="802" y="334"/>
                  </a:lnTo>
                  <a:lnTo>
                    <a:pt x="768" y="346"/>
                  </a:lnTo>
                  <a:lnTo>
                    <a:pt x="732" y="358"/>
                  </a:lnTo>
                  <a:lnTo>
                    <a:pt x="694" y="368"/>
                  </a:lnTo>
                  <a:lnTo>
                    <a:pt x="652" y="376"/>
                  </a:lnTo>
                  <a:lnTo>
                    <a:pt x="610" y="382"/>
                  </a:lnTo>
                  <a:lnTo>
                    <a:pt x="564" y="388"/>
                  </a:lnTo>
                  <a:lnTo>
                    <a:pt x="518" y="390"/>
                  </a:lnTo>
                  <a:lnTo>
                    <a:pt x="470" y="392"/>
                  </a:lnTo>
                  <a:lnTo>
                    <a:pt x="470" y="392"/>
                  </a:lnTo>
                  <a:lnTo>
                    <a:pt x="422" y="390"/>
                  </a:lnTo>
                  <a:lnTo>
                    <a:pt x="376" y="388"/>
                  </a:lnTo>
                  <a:lnTo>
                    <a:pt x="330" y="382"/>
                  </a:lnTo>
                  <a:lnTo>
                    <a:pt x="288" y="376"/>
                  </a:lnTo>
                  <a:lnTo>
                    <a:pt x="246" y="368"/>
                  </a:lnTo>
                  <a:lnTo>
                    <a:pt x="208" y="358"/>
                  </a:lnTo>
                  <a:lnTo>
                    <a:pt x="172" y="346"/>
                  </a:lnTo>
                  <a:lnTo>
                    <a:pt x="138" y="334"/>
                  </a:lnTo>
                  <a:lnTo>
                    <a:pt x="108" y="320"/>
                  </a:lnTo>
                  <a:lnTo>
                    <a:pt x="80" y="306"/>
                  </a:lnTo>
                  <a:lnTo>
                    <a:pt x="58" y="290"/>
                  </a:lnTo>
                  <a:lnTo>
                    <a:pt x="38" y="272"/>
                  </a:lnTo>
                  <a:lnTo>
                    <a:pt x="22" y="254"/>
                  </a:lnTo>
                  <a:lnTo>
                    <a:pt x="10" y="236"/>
                  </a:lnTo>
                  <a:lnTo>
                    <a:pt x="4" y="216"/>
                  </a:lnTo>
                  <a:lnTo>
                    <a:pt x="2" y="206"/>
                  </a:lnTo>
                  <a:lnTo>
                    <a:pt x="0" y="196"/>
                  </a:lnTo>
                  <a:lnTo>
                    <a:pt x="0" y="196"/>
                  </a:lnTo>
                  <a:lnTo>
                    <a:pt x="2" y="186"/>
                  </a:lnTo>
                  <a:lnTo>
                    <a:pt x="4" y="176"/>
                  </a:lnTo>
                  <a:lnTo>
                    <a:pt x="10" y="156"/>
                  </a:lnTo>
                  <a:lnTo>
                    <a:pt x="22" y="138"/>
                  </a:lnTo>
                  <a:lnTo>
                    <a:pt x="38" y="120"/>
                  </a:lnTo>
                  <a:lnTo>
                    <a:pt x="58" y="104"/>
                  </a:lnTo>
                  <a:lnTo>
                    <a:pt x="80" y="86"/>
                  </a:lnTo>
                  <a:lnTo>
                    <a:pt x="108" y="72"/>
                  </a:lnTo>
                  <a:lnTo>
                    <a:pt x="138" y="58"/>
                  </a:lnTo>
                  <a:lnTo>
                    <a:pt x="172" y="46"/>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6"/>
                  </a:lnTo>
                  <a:lnTo>
                    <a:pt x="802" y="58"/>
                  </a:lnTo>
                  <a:lnTo>
                    <a:pt x="832" y="72"/>
                  </a:lnTo>
                  <a:lnTo>
                    <a:pt x="858" y="86"/>
                  </a:lnTo>
                  <a:lnTo>
                    <a:pt x="882" y="104"/>
                  </a:lnTo>
                  <a:lnTo>
                    <a:pt x="902" y="120"/>
                  </a:lnTo>
                  <a:lnTo>
                    <a:pt x="918" y="138"/>
                  </a:lnTo>
                  <a:lnTo>
                    <a:pt x="930"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171"/>
            <p:cNvSpPr>
              <a:spLocks/>
            </p:cNvSpPr>
            <p:nvPr/>
          </p:nvSpPr>
          <p:spPr bwMode="auto">
            <a:xfrm>
              <a:off x="7081838" y="4406900"/>
              <a:ext cx="1489075" cy="619125"/>
            </a:xfrm>
            <a:custGeom>
              <a:avLst/>
              <a:gdLst>
                <a:gd name="T0" fmla="*/ 938 w 938"/>
                <a:gd name="T1" fmla="*/ 196 h 390"/>
                <a:gd name="T2" fmla="*/ 936 w 938"/>
                <a:gd name="T3" fmla="*/ 216 h 390"/>
                <a:gd name="T4" fmla="*/ 918 w 938"/>
                <a:gd name="T5" fmla="*/ 254 h 390"/>
                <a:gd name="T6" fmla="*/ 882 w 938"/>
                <a:gd name="T7" fmla="*/ 288 h 390"/>
                <a:gd name="T8" fmla="*/ 832 w 938"/>
                <a:gd name="T9" fmla="*/ 320 h 390"/>
                <a:gd name="T10" fmla="*/ 768 w 938"/>
                <a:gd name="T11" fmla="*/ 346 h 390"/>
                <a:gd name="T12" fmla="*/ 694 w 938"/>
                <a:gd name="T13" fmla="*/ 368 h 390"/>
                <a:gd name="T14" fmla="*/ 610 w 938"/>
                <a:gd name="T15" fmla="*/ 382 h 390"/>
                <a:gd name="T16" fmla="*/ 518 w 938"/>
                <a:gd name="T17" fmla="*/ 390 h 390"/>
                <a:gd name="T18" fmla="*/ 470 w 938"/>
                <a:gd name="T19" fmla="*/ 390 h 390"/>
                <a:gd name="T20" fmla="*/ 376 w 938"/>
                <a:gd name="T21" fmla="*/ 386 h 390"/>
                <a:gd name="T22" fmla="*/ 288 w 938"/>
                <a:gd name="T23" fmla="*/ 376 h 390"/>
                <a:gd name="T24" fmla="*/ 208 w 938"/>
                <a:gd name="T25" fmla="*/ 358 h 390"/>
                <a:gd name="T26" fmla="*/ 138 w 938"/>
                <a:gd name="T27" fmla="*/ 334 h 390"/>
                <a:gd name="T28" fmla="*/ 80 w 938"/>
                <a:gd name="T29" fmla="*/ 304 h 390"/>
                <a:gd name="T30" fmla="*/ 38 w 938"/>
                <a:gd name="T31" fmla="*/ 272 h 390"/>
                <a:gd name="T32" fmla="*/ 10 w 938"/>
                <a:gd name="T33" fmla="*/ 234 h 390"/>
                <a:gd name="T34" fmla="*/ 2 w 938"/>
                <a:gd name="T35" fmla="*/ 206 h 390"/>
                <a:gd name="T36" fmla="*/ 0 w 938"/>
                <a:gd name="T37" fmla="*/ 196 h 390"/>
                <a:gd name="T38" fmla="*/ 4 w 938"/>
                <a:gd name="T39" fmla="*/ 176 h 390"/>
                <a:gd name="T40" fmla="*/ 22 w 938"/>
                <a:gd name="T41" fmla="*/ 138 h 390"/>
                <a:gd name="T42" fmla="*/ 58 w 938"/>
                <a:gd name="T43" fmla="*/ 102 h 390"/>
                <a:gd name="T44" fmla="*/ 108 w 938"/>
                <a:gd name="T45" fmla="*/ 72 h 390"/>
                <a:gd name="T46" fmla="*/ 172 w 938"/>
                <a:gd name="T47" fmla="*/ 44 h 390"/>
                <a:gd name="T48" fmla="*/ 246 w 938"/>
                <a:gd name="T49" fmla="*/ 24 h 390"/>
                <a:gd name="T50" fmla="*/ 330 w 938"/>
                <a:gd name="T51" fmla="*/ 10 h 390"/>
                <a:gd name="T52" fmla="*/ 422 w 938"/>
                <a:gd name="T53" fmla="*/ 2 h 390"/>
                <a:gd name="T54" fmla="*/ 470 w 938"/>
                <a:gd name="T55" fmla="*/ 0 h 390"/>
                <a:gd name="T56" fmla="*/ 564 w 938"/>
                <a:gd name="T57" fmla="*/ 4 h 390"/>
                <a:gd name="T58" fmla="*/ 652 w 938"/>
                <a:gd name="T59" fmla="*/ 16 h 390"/>
                <a:gd name="T60" fmla="*/ 732 w 938"/>
                <a:gd name="T61" fmla="*/ 34 h 390"/>
                <a:gd name="T62" fmla="*/ 802 w 938"/>
                <a:gd name="T63" fmla="*/ 58 h 390"/>
                <a:gd name="T64" fmla="*/ 858 w 938"/>
                <a:gd name="T65" fmla="*/ 86 h 390"/>
                <a:gd name="T66" fmla="*/ 902 w 938"/>
                <a:gd name="T67" fmla="*/ 120 h 390"/>
                <a:gd name="T68" fmla="*/ 930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30" y="234"/>
                  </a:lnTo>
                  <a:lnTo>
                    <a:pt x="918" y="254"/>
                  </a:lnTo>
                  <a:lnTo>
                    <a:pt x="902" y="272"/>
                  </a:lnTo>
                  <a:lnTo>
                    <a:pt x="882" y="288"/>
                  </a:lnTo>
                  <a:lnTo>
                    <a:pt x="858" y="304"/>
                  </a:lnTo>
                  <a:lnTo>
                    <a:pt x="832" y="320"/>
                  </a:lnTo>
                  <a:lnTo>
                    <a:pt x="802" y="334"/>
                  </a:lnTo>
                  <a:lnTo>
                    <a:pt x="768" y="346"/>
                  </a:lnTo>
                  <a:lnTo>
                    <a:pt x="732" y="358"/>
                  </a:lnTo>
                  <a:lnTo>
                    <a:pt x="694" y="368"/>
                  </a:lnTo>
                  <a:lnTo>
                    <a:pt x="652" y="376"/>
                  </a:lnTo>
                  <a:lnTo>
                    <a:pt x="610" y="382"/>
                  </a:lnTo>
                  <a:lnTo>
                    <a:pt x="564" y="386"/>
                  </a:lnTo>
                  <a:lnTo>
                    <a:pt x="518" y="390"/>
                  </a:lnTo>
                  <a:lnTo>
                    <a:pt x="470" y="390"/>
                  </a:lnTo>
                  <a:lnTo>
                    <a:pt x="470" y="390"/>
                  </a:lnTo>
                  <a:lnTo>
                    <a:pt x="422" y="390"/>
                  </a:lnTo>
                  <a:lnTo>
                    <a:pt x="376" y="386"/>
                  </a:lnTo>
                  <a:lnTo>
                    <a:pt x="330" y="382"/>
                  </a:lnTo>
                  <a:lnTo>
                    <a:pt x="288" y="376"/>
                  </a:lnTo>
                  <a:lnTo>
                    <a:pt x="246" y="368"/>
                  </a:lnTo>
                  <a:lnTo>
                    <a:pt x="208" y="358"/>
                  </a:lnTo>
                  <a:lnTo>
                    <a:pt x="172" y="346"/>
                  </a:lnTo>
                  <a:lnTo>
                    <a:pt x="138" y="334"/>
                  </a:lnTo>
                  <a:lnTo>
                    <a:pt x="108" y="320"/>
                  </a:lnTo>
                  <a:lnTo>
                    <a:pt x="80" y="304"/>
                  </a:lnTo>
                  <a:lnTo>
                    <a:pt x="58" y="288"/>
                  </a:lnTo>
                  <a:lnTo>
                    <a:pt x="38" y="272"/>
                  </a:lnTo>
                  <a:lnTo>
                    <a:pt x="22" y="254"/>
                  </a:lnTo>
                  <a:lnTo>
                    <a:pt x="10" y="234"/>
                  </a:lnTo>
                  <a:lnTo>
                    <a:pt x="4" y="216"/>
                  </a:lnTo>
                  <a:lnTo>
                    <a:pt x="2" y="206"/>
                  </a:lnTo>
                  <a:lnTo>
                    <a:pt x="0" y="196"/>
                  </a:lnTo>
                  <a:lnTo>
                    <a:pt x="0" y="196"/>
                  </a:lnTo>
                  <a:lnTo>
                    <a:pt x="2" y="186"/>
                  </a:lnTo>
                  <a:lnTo>
                    <a:pt x="4" y="176"/>
                  </a:lnTo>
                  <a:lnTo>
                    <a:pt x="10" y="156"/>
                  </a:lnTo>
                  <a:lnTo>
                    <a:pt x="22" y="138"/>
                  </a:lnTo>
                  <a:lnTo>
                    <a:pt x="38" y="120"/>
                  </a:lnTo>
                  <a:lnTo>
                    <a:pt x="58" y="102"/>
                  </a:lnTo>
                  <a:lnTo>
                    <a:pt x="80" y="86"/>
                  </a:lnTo>
                  <a:lnTo>
                    <a:pt x="108" y="72"/>
                  </a:lnTo>
                  <a:lnTo>
                    <a:pt x="138" y="58"/>
                  </a:lnTo>
                  <a:lnTo>
                    <a:pt x="172" y="44"/>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4"/>
                  </a:lnTo>
                  <a:lnTo>
                    <a:pt x="802" y="58"/>
                  </a:lnTo>
                  <a:lnTo>
                    <a:pt x="832" y="72"/>
                  </a:lnTo>
                  <a:lnTo>
                    <a:pt x="858" y="86"/>
                  </a:lnTo>
                  <a:lnTo>
                    <a:pt x="882" y="102"/>
                  </a:lnTo>
                  <a:lnTo>
                    <a:pt x="902" y="120"/>
                  </a:lnTo>
                  <a:lnTo>
                    <a:pt x="918" y="138"/>
                  </a:lnTo>
                  <a:lnTo>
                    <a:pt x="930"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0" name="组合 79"/>
          <p:cNvGrpSpPr/>
          <p:nvPr/>
        </p:nvGrpSpPr>
        <p:grpSpPr>
          <a:xfrm>
            <a:off x="5151081" y="2755011"/>
            <a:ext cx="901105" cy="2909808"/>
            <a:chOff x="7170738" y="671620"/>
            <a:chExt cx="1311275" cy="4233755"/>
          </a:xfrm>
        </p:grpSpPr>
        <p:sp>
          <p:nvSpPr>
            <p:cNvPr id="81" name="Freeform 173"/>
            <p:cNvSpPr>
              <a:spLocks/>
            </p:cNvSpPr>
            <p:nvPr/>
          </p:nvSpPr>
          <p:spPr bwMode="auto">
            <a:xfrm>
              <a:off x="7170738" y="671620"/>
              <a:ext cx="1311275" cy="546100"/>
            </a:xfrm>
            <a:custGeom>
              <a:avLst/>
              <a:gdLst>
                <a:gd name="T0" fmla="*/ 826 w 826"/>
                <a:gd name="T1" fmla="*/ 172 h 344"/>
                <a:gd name="T2" fmla="*/ 818 w 826"/>
                <a:gd name="T3" fmla="*/ 206 h 344"/>
                <a:gd name="T4" fmla="*/ 794 w 826"/>
                <a:gd name="T5" fmla="*/ 238 h 344"/>
                <a:gd name="T6" fmla="*/ 756 w 826"/>
                <a:gd name="T7" fmla="*/ 268 h 344"/>
                <a:gd name="T8" fmla="*/ 706 w 826"/>
                <a:gd name="T9" fmla="*/ 294 h 344"/>
                <a:gd name="T10" fmla="*/ 644 w 826"/>
                <a:gd name="T11" fmla="*/ 314 h 344"/>
                <a:gd name="T12" fmla="*/ 574 w 826"/>
                <a:gd name="T13" fmla="*/ 330 h 344"/>
                <a:gd name="T14" fmla="*/ 496 w 826"/>
                <a:gd name="T15" fmla="*/ 340 h 344"/>
                <a:gd name="T16" fmla="*/ 414 w 826"/>
                <a:gd name="T17" fmla="*/ 344 h 344"/>
                <a:gd name="T18" fmla="*/ 372 w 826"/>
                <a:gd name="T19" fmla="*/ 342 h 344"/>
                <a:gd name="T20" fmla="*/ 290 w 826"/>
                <a:gd name="T21" fmla="*/ 336 h 344"/>
                <a:gd name="T22" fmla="*/ 216 w 826"/>
                <a:gd name="T23" fmla="*/ 322 h 344"/>
                <a:gd name="T24" fmla="*/ 152 w 826"/>
                <a:gd name="T25" fmla="*/ 304 h 344"/>
                <a:gd name="T26" fmla="*/ 96 w 826"/>
                <a:gd name="T27" fmla="*/ 282 h 344"/>
                <a:gd name="T28" fmla="*/ 50 w 826"/>
                <a:gd name="T29" fmla="*/ 254 h 344"/>
                <a:gd name="T30" fmla="*/ 20 w 826"/>
                <a:gd name="T31" fmla="*/ 222 h 344"/>
                <a:gd name="T32" fmla="*/ 4 w 826"/>
                <a:gd name="T33" fmla="*/ 190 h 344"/>
                <a:gd name="T34" fmla="*/ 0 w 826"/>
                <a:gd name="T35" fmla="*/ 172 h 344"/>
                <a:gd name="T36" fmla="*/ 10 w 826"/>
                <a:gd name="T37" fmla="*/ 138 h 344"/>
                <a:gd name="T38" fmla="*/ 34 w 826"/>
                <a:gd name="T39" fmla="*/ 106 h 344"/>
                <a:gd name="T40" fmla="*/ 72 w 826"/>
                <a:gd name="T41" fmla="*/ 76 h 344"/>
                <a:gd name="T42" fmla="*/ 122 w 826"/>
                <a:gd name="T43" fmla="*/ 50 h 344"/>
                <a:gd name="T44" fmla="*/ 182 w 826"/>
                <a:gd name="T45" fmla="*/ 30 h 344"/>
                <a:gd name="T46" fmla="*/ 254 w 826"/>
                <a:gd name="T47" fmla="*/ 14 h 344"/>
                <a:gd name="T48" fmla="*/ 330 w 826"/>
                <a:gd name="T49" fmla="*/ 4 h 344"/>
                <a:gd name="T50" fmla="*/ 414 w 826"/>
                <a:gd name="T51" fmla="*/ 0 h 344"/>
                <a:gd name="T52" fmla="*/ 456 w 826"/>
                <a:gd name="T53" fmla="*/ 2 h 344"/>
                <a:gd name="T54" fmla="*/ 536 w 826"/>
                <a:gd name="T55" fmla="*/ 8 h 344"/>
                <a:gd name="T56" fmla="*/ 610 w 826"/>
                <a:gd name="T57" fmla="*/ 20 h 344"/>
                <a:gd name="T58" fmla="*/ 676 w 826"/>
                <a:gd name="T59" fmla="*/ 40 h 344"/>
                <a:gd name="T60" fmla="*/ 732 w 826"/>
                <a:gd name="T61" fmla="*/ 62 h 344"/>
                <a:gd name="T62" fmla="*/ 776 w 826"/>
                <a:gd name="T63" fmla="*/ 90 h 344"/>
                <a:gd name="T64" fmla="*/ 808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6"/>
                  </a:lnTo>
                  <a:lnTo>
                    <a:pt x="808" y="222"/>
                  </a:lnTo>
                  <a:lnTo>
                    <a:pt x="794" y="238"/>
                  </a:lnTo>
                  <a:lnTo>
                    <a:pt x="776" y="254"/>
                  </a:lnTo>
                  <a:lnTo>
                    <a:pt x="756" y="268"/>
                  </a:lnTo>
                  <a:lnTo>
                    <a:pt x="732" y="282"/>
                  </a:lnTo>
                  <a:lnTo>
                    <a:pt x="706" y="294"/>
                  </a:lnTo>
                  <a:lnTo>
                    <a:pt x="676" y="304"/>
                  </a:lnTo>
                  <a:lnTo>
                    <a:pt x="644" y="314"/>
                  </a:lnTo>
                  <a:lnTo>
                    <a:pt x="610" y="322"/>
                  </a:lnTo>
                  <a:lnTo>
                    <a:pt x="574" y="330"/>
                  </a:lnTo>
                  <a:lnTo>
                    <a:pt x="536" y="336"/>
                  </a:lnTo>
                  <a:lnTo>
                    <a:pt x="496" y="340"/>
                  </a:lnTo>
                  <a:lnTo>
                    <a:pt x="456" y="342"/>
                  </a:lnTo>
                  <a:lnTo>
                    <a:pt x="414" y="344"/>
                  </a:lnTo>
                  <a:lnTo>
                    <a:pt x="414" y="344"/>
                  </a:lnTo>
                  <a:lnTo>
                    <a:pt x="372" y="342"/>
                  </a:lnTo>
                  <a:lnTo>
                    <a:pt x="330" y="340"/>
                  </a:lnTo>
                  <a:lnTo>
                    <a:pt x="290" y="336"/>
                  </a:lnTo>
                  <a:lnTo>
                    <a:pt x="254" y="330"/>
                  </a:lnTo>
                  <a:lnTo>
                    <a:pt x="216" y="322"/>
                  </a:lnTo>
                  <a:lnTo>
                    <a:pt x="182" y="314"/>
                  </a:lnTo>
                  <a:lnTo>
                    <a:pt x="152" y="304"/>
                  </a:lnTo>
                  <a:lnTo>
                    <a:pt x="122" y="294"/>
                  </a:lnTo>
                  <a:lnTo>
                    <a:pt x="96" y="282"/>
                  </a:lnTo>
                  <a:lnTo>
                    <a:pt x="72" y="268"/>
                  </a:lnTo>
                  <a:lnTo>
                    <a:pt x="50" y="254"/>
                  </a:lnTo>
                  <a:lnTo>
                    <a:pt x="34" y="238"/>
                  </a:lnTo>
                  <a:lnTo>
                    <a:pt x="20" y="222"/>
                  </a:lnTo>
                  <a:lnTo>
                    <a:pt x="10" y="206"/>
                  </a:lnTo>
                  <a:lnTo>
                    <a:pt x="4" y="190"/>
                  </a:lnTo>
                  <a:lnTo>
                    <a:pt x="0" y="172"/>
                  </a:lnTo>
                  <a:lnTo>
                    <a:pt x="0" y="172"/>
                  </a:lnTo>
                  <a:lnTo>
                    <a:pt x="4" y="154"/>
                  </a:lnTo>
                  <a:lnTo>
                    <a:pt x="10" y="138"/>
                  </a:lnTo>
                  <a:lnTo>
                    <a:pt x="20" y="120"/>
                  </a:lnTo>
                  <a:lnTo>
                    <a:pt x="34" y="106"/>
                  </a:lnTo>
                  <a:lnTo>
                    <a:pt x="50" y="90"/>
                  </a:lnTo>
                  <a:lnTo>
                    <a:pt x="72" y="76"/>
                  </a:lnTo>
                  <a:lnTo>
                    <a:pt x="96" y="62"/>
                  </a:lnTo>
                  <a:lnTo>
                    <a:pt x="122" y="50"/>
                  </a:lnTo>
                  <a:lnTo>
                    <a:pt x="152" y="40"/>
                  </a:lnTo>
                  <a:lnTo>
                    <a:pt x="182" y="30"/>
                  </a:lnTo>
                  <a:lnTo>
                    <a:pt x="216" y="20"/>
                  </a:lnTo>
                  <a:lnTo>
                    <a:pt x="254" y="14"/>
                  </a:lnTo>
                  <a:lnTo>
                    <a:pt x="290" y="8"/>
                  </a:lnTo>
                  <a:lnTo>
                    <a:pt x="330" y="4"/>
                  </a:lnTo>
                  <a:lnTo>
                    <a:pt x="372" y="2"/>
                  </a:lnTo>
                  <a:lnTo>
                    <a:pt x="414" y="0"/>
                  </a:lnTo>
                  <a:lnTo>
                    <a:pt x="414" y="0"/>
                  </a:lnTo>
                  <a:lnTo>
                    <a:pt x="456" y="2"/>
                  </a:lnTo>
                  <a:lnTo>
                    <a:pt x="496" y="4"/>
                  </a:lnTo>
                  <a:lnTo>
                    <a:pt x="536" y="8"/>
                  </a:lnTo>
                  <a:lnTo>
                    <a:pt x="574" y="14"/>
                  </a:lnTo>
                  <a:lnTo>
                    <a:pt x="610" y="20"/>
                  </a:lnTo>
                  <a:lnTo>
                    <a:pt x="644" y="30"/>
                  </a:lnTo>
                  <a:lnTo>
                    <a:pt x="676" y="40"/>
                  </a:lnTo>
                  <a:lnTo>
                    <a:pt x="706" y="50"/>
                  </a:lnTo>
                  <a:lnTo>
                    <a:pt x="732" y="62"/>
                  </a:lnTo>
                  <a:lnTo>
                    <a:pt x="756" y="76"/>
                  </a:lnTo>
                  <a:lnTo>
                    <a:pt x="776" y="90"/>
                  </a:lnTo>
                  <a:lnTo>
                    <a:pt x="794" y="106"/>
                  </a:lnTo>
                  <a:lnTo>
                    <a:pt x="808" y="120"/>
                  </a:lnTo>
                  <a:lnTo>
                    <a:pt x="818" y="138"/>
                  </a:lnTo>
                  <a:lnTo>
                    <a:pt x="824" y="154"/>
                  </a:lnTo>
                  <a:lnTo>
                    <a:pt x="826" y="172"/>
                  </a:lnTo>
                  <a:lnTo>
                    <a:pt x="826" y="172"/>
                  </a:lnTo>
                  <a:close/>
                </a:path>
              </a:pathLst>
            </a:custGeom>
            <a:gradFill flip="none" rotWithShape="1">
              <a:gsLst>
                <a:gs pos="0">
                  <a:schemeClr val="accent5">
                    <a:lumMod val="40000"/>
                    <a:lumOff val="60000"/>
                  </a:schemeClr>
                </a:gs>
                <a:gs pos="100000">
                  <a:schemeClr val="accent5"/>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175"/>
            <p:cNvSpPr>
              <a:spLocks/>
            </p:cNvSpPr>
            <p:nvPr/>
          </p:nvSpPr>
          <p:spPr bwMode="auto">
            <a:xfrm>
              <a:off x="7170738" y="933450"/>
              <a:ext cx="1311275" cy="3971925"/>
            </a:xfrm>
            <a:custGeom>
              <a:avLst/>
              <a:gdLst>
                <a:gd name="T0" fmla="*/ 414 w 826"/>
                <a:gd name="T1" fmla="*/ 172 h 2614"/>
                <a:gd name="T2" fmla="*/ 330 w 826"/>
                <a:gd name="T3" fmla="*/ 168 h 2614"/>
                <a:gd name="T4" fmla="*/ 254 w 826"/>
                <a:gd name="T5" fmla="*/ 158 h 2614"/>
                <a:gd name="T6" fmla="*/ 182 w 826"/>
                <a:gd name="T7" fmla="*/ 142 h 2614"/>
                <a:gd name="T8" fmla="*/ 122 w 826"/>
                <a:gd name="T9" fmla="*/ 122 h 2614"/>
                <a:gd name="T10" fmla="*/ 72 w 826"/>
                <a:gd name="T11" fmla="*/ 96 h 2614"/>
                <a:gd name="T12" fmla="*/ 34 w 826"/>
                <a:gd name="T13" fmla="*/ 66 h 2614"/>
                <a:gd name="T14" fmla="*/ 10 w 826"/>
                <a:gd name="T15" fmla="*/ 34 h 2614"/>
                <a:gd name="T16" fmla="*/ 0 w 826"/>
                <a:gd name="T17" fmla="*/ 0 h 2614"/>
                <a:gd name="T18" fmla="*/ 0 w 826"/>
                <a:gd name="T19" fmla="*/ 2442 h 2614"/>
                <a:gd name="T20" fmla="*/ 10 w 826"/>
                <a:gd name="T21" fmla="*/ 2478 h 2614"/>
                <a:gd name="T22" fmla="*/ 34 w 826"/>
                <a:gd name="T23" fmla="*/ 2510 h 2614"/>
                <a:gd name="T24" fmla="*/ 72 w 826"/>
                <a:gd name="T25" fmla="*/ 2538 h 2614"/>
                <a:gd name="T26" fmla="*/ 122 w 826"/>
                <a:gd name="T27" fmla="*/ 2564 h 2614"/>
                <a:gd name="T28" fmla="*/ 182 w 826"/>
                <a:gd name="T29" fmla="*/ 2584 h 2614"/>
                <a:gd name="T30" fmla="*/ 254 w 826"/>
                <a:gd name="T31" fmla="*/ 2600 h 2614"/>
                <a:gd name="T32" fmla="*/ 330 w 826"/>
                <a:gd name="T33" fmla="*/ 2610 h 2614"/>
                <a:gd name="T34" fmla="*/ 414 w 826"/>
                <a:gd name="T35" fmla="*/ 2614 h 2614"/>
                <a:gd name="T36" fmla="*/ 456 w 826"/>
                <a:gd name="T37" fmla="*/ 2614 h 2614"/>
                <a:gd name="T38" fmla="*/ 536 w 826"/>
                <a:gd name="T39" fmla="*/ 2606 h 2614"/>
                <a:gd name="T40" fmla="*/ 610 w 826"/>
                <a:gd name="T41" fmla="*/ 2594 h 2614"/>
                <a:gd name="T42" fmla="*/ 676 w 826"/>
                <a:gd name="T43" fmla="*/ 2574 h 2614"/>
                <a:gd name="T44" fmla="*/ 732 w 826"/>
                <a:gd name="T45" fmla="*/ 2552 h 2614"/>
                <a:gd name="T46" fmla="*/ 776 w 826"/>
                <a:gd name="T47" fmla="*/ 2524 h 2614"/>
                <a:gd name="T48" fmla="*/ 808 w 826"/>
                <a:gd name="T49" fmla="*/ 2494 h 2614"/>
                <a:gd name="T50" fmla="*/ 824 w 826"/>
                <a:gd name="T51" fmla="*/ 2460 h 2614"/>
                <a:gd name="T52" fmla="*/ 826 w 826"/>
                <a:gd name="T53" fmla="*/ 0 h 2614"/>
                <a:gd name="T54" fmla="*/ 824 w 826"/>
                <a:gd name="T55" fmla="*/ 18 h 2614"/>
                <a:gd name="T56" fmla="*/ 808 w 826"/>
                <a:gd name="T57" fmla="*/ 50 h 2614"/>
                <a:gd name="T58" fmla="*/ 776 w 826"/>
                <a:gd name="T59" fmla="*/ 82 h 2614"/>
                <a:gd name="T60" fmla="*/ 732 w 826"/>
                <a:gd name="T61" fmla="*/ 110 h 2614"/>
                <a:gd name="T62" fmla="*/ 676 w 826"/>
                <a:gd name="T63" fmla="*/ 132 h 2614"/>
                <a:gd name="T64" fmla="*/ 610 w 826"/>
                <a:gd name="T65" fmla="*/ 150 h 2614"/>
                <a:gd name="T66" fmla="*/ 536 w 826"/>
                <a:gd name="T67" fmla="*/ 164 h 2614"/>
                <a:gd name="T68" fmla="*/ 456 w 826"/>
                <a:gd name="T69" fmla="*/ 170 h 2614"/>
                <a:gd name="T70" fmla="*/ 414 w 826"/>
                <a:gd name="T71" fmla="*/ 172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2614">
                  <a:moveTo>
                    <a:pt x="414" y="172"/>
                  </a:moveTo>
                  <a:lnTo>
                    <a:pt x="414" y="172"/>
                  </a:lnTo>
                  <a:lnTo>
                    <a:pt x="372" y="170"/>
                  </a:lnTo>
                  <a:lnTo>
                    <a:pt x="330" y="168"/>
                  </a:lnTo>
                  <a:lnTo>
                    <a:pt x="290" y="164"/>
                  </a:lnTo>
                  <a:lnTo>
                    <a:pt x="254" y="158"/>
                  </a:lnTo>
                  <a:lnTo>
                    <a:pt x="216" y="150"/>
                  </a:lnTo>
                  <a:lnTo>
                    <a:pt x="182" y="142"/>
                  </a:lnTo>
                  <a:lnTo>
                    <a:pt x="152" y="132"/>
                  </a:lnTo>
                  <a:lnTo>
                    <a:pt x="122" y="122"/>
                  </a:lnTo>
                  <a:lnTo>
                    <a:pt x="96" y="110"/>
                  </a:lnTo>
                  <a:lnTo>
                    <a:pt x="72" y="96"/>
                  </a:lnTo>
                  <a:lnTo>
                    <a:pt x="50" y="82"/>
                  </a:lnTo>
                  <a:lnTo>
                    <a:pt x="34" y="66"/>
                  </a:lnTo>
                  <a:lnTo>
                    <a:pt x="20" y="50"/>
                  </a:lnTo>
                  <a:lnTo>
                    <a:pt x="10" y="34"/>
                  </a:lnTo>
                  <a:lnTo>
                    <a:pt x="4" y="18"/>
                  </a:lnTo>
                  <a:lnTo>
                    <a:pt x="0" y="0"/>
                  </a:lnTo>
                  <a:lnTo>
                    <a:pt x="0" y="2442"/>
                  </a:lnTo>
                  <a:lnTo>
                    <a:pt x="0" y="2442"/>
                  </a:lnTo>
                  <a:lnTo>
                    <a:pt x="4" y="2460"/>
                  </a:lnTo>
                  <a:lnTo>
                    <a:pt x="10" y="2478"/>
                  </a:lnTo>
                  <a:lnTo>
                    <a:pt x="20" y="2494"/>
                  </a:lnTo>
                  <a:lnTo>
                    <a:pt x="34" y="2510"/>
                  </a:lnTo>
                  <a:lnTo>
                    <a:pt x="50" y="2524"/>
                  </a:lnTo>
                  <a:lnTo>
                    <a:pt x="72" y="2538"/>
                  </a:lnTo>
                  <a:lnTo>
                    <a:pt x="96" y="2552"/>
                  </a:lnTo>
                  <a:lnTo>
                    <a:pt x="122" y="2564"/>
                  </a:lnTo>
                  <a:lnTo>
                    <a:pt x="152" y="2574"/>
                  </a:lnTo>
                  <a:lnTo>
                    <a:pt x="182" y="2584"/>
                  </a:lnTo>
                  <a:lnTo>
                    <a:pt x="216" y="2594"/>
                  </a:lnTo>
                  <a:lnTo>
                    <a:pt x="254" y="2600"/>
                  </a:lnTo>
                  <a:lnTo>
                    <a:pt x="290" y="2606"/>
                  </a:lnTo>
                  <a:lnTo>
                    <a:pt x="330" y="2610"/>
                  </a:lnTo>
                  <a:lnTo>
                    <a:pt x="372" y="2614"/>
                  </a:lnTo>
                  <a:lnTo>
                    <a:pt x="414" y="2614"/>
                  </a:lnTo>
                  <a:lnTo>
                    <a:pt x="414" y="2614"/>
                  </a:lnTo>
                  <a:lnTo>
                    <a:pt x="456" y="2614"/>
                  </a:lnTo>
                  <a:lnTo>
                    <a:pt x="496" y="2610"/>
                  </a:lnTo>
                  <a:lnTo>
                    <a:pt x="536" y="2606"/>
                  </a:lnTo>
                  <a:lnTo>
                    <a:pt x="574" y="2600"/>
                  </a:lnTo>
                  <a:lnTo>
                    <a:pt x="610" y="2594"/>
                  </a:lnTo>
                  <a:lnTo>
                    <a:pt x="644" y="2584"/>
                  </a:lnTo>
                  <a:lnTo>
                    <a:pt x="676" y="2574"/>
                  </a:lnTo>
                  <a:lnTo>
                    <a:pt x="706" y="2564"/>
                  </a:lnTo>
                  <a:lnTo>
                    <a:pt x="732" y="2552"/>
                  </a:lnTo>
                  <a:lnTo>
                    <a:pt x="756" y="2538"/>
                  </a:lnTo>
                  <a:lnTo>
                    <a:pt x="776" y="2524"/>
                  </a:lnTo>
                  <a:lnTo>
                    <a:pt x="794" y="2510"/>
                  </a:lnTo>
                  <a:lnTo>
                    <a:pt x="808" y="2494"/>
                  </a:lnTo>
                  <a:lnTo>
                    <a:pt x="818" y="2478"/>
                  </a:lnTo>
                  <a:lnTo>
                    <a:pt x="824" y="2460"/>
                  </a:lnTo>
                  <a:lnTo>
                    <a:pt x="826" y="2442"/>
                  </a:lnTo>
                  <a:lnTo>
                    <a:pt x="826" y="0"/>
                  </a:lnTo>
                  <a:lnTo>
                    <a:pt x="826" y="0"/>
                  </a:lnTo>
                  <a:lnTo>
                    <a:pt x="824" y="18"/>
                  </a:lnTo>
                  <a:lnTo>
                    <a:pt x="818" y="34"/>
                  </a:lnTo>
                  <a:lnTo>
                    <a:pt x="808" y="50"/>
                  </a:lnTo>
                  <a:lnTo>
                    <a:pt x="794" y="66"/>
                  </a:lnTo>
                  <a:lnTo>
                    <a:pt x="776" y="82"/>
                  </a:lnTo>
                  <a:lnTo>
                    <a:pt x="756" y="96"/>
                  </a:lnTo>
                  <a:lnTo>
                    <a:pt x="732" y="110"/>
                  </a:lnTo>
                  <a:lnTo>
                    <a:pt x="706" y="122"/>
                  </a:lnTo>
                  <a:lnTo>
                    <a:pt x="676" y="132"/>
                  </a:lnTo>
                  <a:lnTo>
                    <a:pt x="644" y="142"/>
                  </a:lnTo>
                  <a:lnTo>
                    <a:pt x="610" y="150"/>
                  </a:lnTo>
                  <a:lnTo>
                    <a:pt x="574" y="158"/>
                  </a:lnTo>
                  <a:lnTo>
                    <a:pt x="536" y="164"/>
                  </a:lnTo>
                  <a:lnTo>
                    <a:pt x="496" y="168"/>
                  </a:lnTo>
                  <a:lnTo>
                    <a:pt x="456" y="170"/>
                  </a:lnTo>
                  <a:lnTo>
                    <a:pt x="414" y="172"/>
                  </a:lnTo>
                  <a:lnTo>
                    <a:pt x="414" y="172"/>
                  </a:lnTo>
                  <a:close/>
                </a:path>
              </a:pathLst>
            </a:custGeom>
            <a:gradFill flip="none" rotWithShape="1">
              <a:gsLst>
                <a:gs pos="26000">
                  <a:schemeClr val="accent5">
                    <a:lumMod val="40000"/>
                    <a:lumOff val="60000"/>
                  </a:schemeClr>
                </a:gs>
                <a:gs pos="0">
                  <a:schemeClr val="accent5">
                    <a:lumMod val="60000"/>
                    <a:lumOff val="40000"/>
                  </a:schemeClr>
                </a:gs>
                <a:gs pos="64000">
                  <a:schemeClr val="accent5"/>
                </a:gs>
                <a:gs pos="100000">
                  <a:schemeClr val="accent5">
                    <a:lumMod val="60000"/>
                    <a:lumOff val="40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174"/>
            <p:cNvSpPr>
              <a:spLocks/>
            </p:cNvSpPr>
            <p:nvPr/>
          </p:nvSpPr>
          <p:spPr bwMode="auto">
            <a:xfrm>
              <a:off x="7170738" y="4359275"/>
              <a:ext cx="1311275" cy="546100"/>
            </a:xfrm>
            <a:custGeom>
              <a:avLst/>
              <a:gdLst>
                <a:gd name="T0" fmla="*/ 826 w 826"/>
                <a:gd name="T1" fmla="*/ 172 h 344"/>
                <a:gd name="T2" fmla="*/ 818 w 826"/>
                <a:gd name="T3" fmla="*/ 208 h 344"/>
                <a:gd name="T4" fmla="*/ 794 w 826"/>
                <a:gd name="T5" fmla="*/ 240 h 344"/>
                <a:gd name="T6" fmla="*/ 756 w 826"/>
                <a:gd name="T7" fmla="*/ 268 h 344"/>
                <a:gd name="T8" fmla="*/ 706 w 826"/>
                <a:gd name="T9" fmla="*/ 294 h 344"/>
                <a:gd name="T10" fmla="*/ 644 w 826"/>
                <a:gd name="T11" fmla="*/ 314 h 344"/>
                <a:gd name="T12" fmla="*/ 574 w 826"/>
                <a:gd name="T13" fmla="*/ 330 h 344"/>
                <a:gd name="T14" fmla="*/ 496 w 826"/>
                <a:gd name="T15" fmla="*/ 340 h 344"/>
                <a:gd name="T16" fmla="*/ 414 w 826"/>
                <a:gd name="T17" fmla="*/ 344 h 344"/>
                <a:gd name="T18" fmla="*/ 372 w 826"/>
                <a:gd name="T19" fmla="*/ 344 h 344"/>
                <a:gd name="T20" fmla="*/ 290 w 826"/>
                <a:gd name="T21" fmla="*/ 336 h 344"/>
                <a:gd name="T22" fmla="*/ 216 w 826"/>
                <a:gd name="T23" fmla="*/ 324 h 344"/>
                <a:gd name="T24" fmla="*/ 152 w 826"/>
                <a:gd name="T25" fmla="*/ 304 h 344"/>
                <a:gd name="T26" fmla="*/ 96 w 826"/>
                <a:gd name="T27" fmla="*/ 282 h 344"/>
                <a:gd name="T28" fmla="*/ 50 w 826"/>
                <a:gd name="T29" fmla="*/ 254 h 344"/>
                <a:gd name="T30" fmla="*/ 20 w 826"/>
                <a:gd name="T31" fmla="*/ 224 h 344"/>
                <a:gd name="T32" fmla="*/ 4 w 826"/>
                <a:gd name="T33" fmla="*/ 190 h 344"/>
                <a:gd name="T34" fmla="*/ 0 w 826"/>
                <a:gd name="T35" fmla="*/ 172 h 344"/>
                <a:gd name="T36" fmla="*/ 10 w 826"/>
                <a:gd name="T37" fmla="*/ 138 h 344"/>
                <a:gd name="T38" fmla="*/ 34 w 826"/>
                <a:gd name="T39" fmla="*/ 106 h 344"/>
                <a:gd name="T40" fmla="*/ 72 w 826"/>
                <a:gd name="T41" fmla="*/ 76 h 344"/>
                <a:gd name="T42" fmla="*/ 122 w 826"/>
                <a:gd name="T43" fmla="*/ 50 h 344"/>
                <a:gd name="T44" fmla="*/ 182 w 826"/>
                <a:gd name="T45" fmla="*/ 30 h 344"/>
                <a:gd name="T46" fmla="*/ 254 w 826"/>
                <a:gd name="T47" fmla="*/ 14 h 344"/>
                <a:gd name="T48" fmla="*/ 330 w 826"/>
                <a:gd name="T49" fmla="*/ 4 h 344"/>
                <a:gd name="T50" fmla="*/ 414 w 826"/>
                <a:gd name="T51" fmla="*/ 0 h 344"/>
                <a:gd name="T52" fmla="*/ 456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8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8"/>
                  </a:lnTo>
                  <a:lnTo>
                    <a:pt x="808" y="224"/>
                  </a:lnTo>
                  <a:lnTo>
                    <a:pt x="794" y="240"/>
                  </a:lnTo>
                  <a:lnTo>
                    <a:pt x="776" y="254"/>
                  </a:lnTo>
                  <a:lnTo>
                    <a:pt x="756" y="268"/>
                  </a:lnTo>
                  <a:lnTo>
                    <a:pt x="732" y="282"/>
                  </a:lnTo>
                  <a:lnTo>
                    <a:pt x="706" y="294"/>
                  </a:lnTo>
                  <a:lnTo>
                    <a:pt x="676" y="304"/>
                  </a:lnTo>
                  <a:lnTo>
                    <a:pt x="644" y="314"/>
                  </a:lnTo>
                  <a:lnTo>
                    <a:pt x="610" y="324"/>
                  </a:lnTo>
                  <a:lnTo>
                    <a:pt x="574" y="330"/>
                  </a:lnTo>
                  <a:lnTo>
                    <a:pt x="536" y="336"/>
                  </a:lnTo>
                  <a:lnTo>
                    <a:pt x="496" y="340"/>
                  </a:lnTo>
                  <a:lnTo>
                    <a:pt x="456" y="344"/>
                  </a:lnTo>
                  <a:lnTo>
                    <a:pt x="414" y="344"/>
                  </a:lnTo>
                  <a:lnTo>
                    <a:pt x="414" y="344"/>
                  </a:lnTo>
                  <a:lnTo>
                    <a:pt x="372" y="344"/>
                  </a:lnTo>
                  <a:lnTo>
                    <a:pt x="330" y="340"/>
                  </a:lnTo>
                  <a:lnTo>
                    <a:pt x="290" y="336"/>
                  </a:lnTo>
                  <a:lnTo>
                    <a:pt x="254" y="330"/>
                  </a:lnTo>
                  <a:lnTo>
                    <a:pt x="216" y="324"/>
                  </a:lnTo>
                  <a:lnTo>
                    <a:pt x="182" y="314"/>
                  </a:lnTo>
                  <a:lnTo>
                    <a:pt x="152" y="304"/>
                  </a:lnTo>
                  <a:lnTo>
                    <a:pt x="122" y="294"/>
                  </a:lnTo>
                  <a:lnTo>
                    <a:pt x="96" y="282"/>
                  </a:lnTo>
                  <a:lnTo>
                    <a:pt x="72" y="268"/>
                  </a:lnTo>
                  <a:lnTo>
                    <a:pt x="50" y="254"/>
                  </a:lnTo>
                  <a:lnTo>
                    <a:pt x="34" y="240"/>
                  </a:lnTo>
                  <a:lnTo>
                    <a:pt x="20" y="224"/>
                  </a:lnTo>
                  <a:lnTo>
                    <a:pt x="10" y="208"/>
                  </a:lnTo>
                  <a:lnTo>
                    <a:pt x="4" y="190"/>
                  </a:lnTo>
                  <a:lnTo>
                    <a:pt x="0" y="172"/>
                  </a:lnTo>
                  <a:lnTo>
                    <a:pt x="0" y="172"/>
                  </a:lnTo>
                  <a:lnTo>
                    <a:pt x="4" y="154"/>
                  </a:lnTo>
                  <a:lnTo>
                    <a:pt x="10" y="138"/>
                  </a:lnTo>
                  <a:lnTo>
                    <a:pt x="20" y="122"/>
                  </a:lnTo>
                  <a:lnTo>
                    <a:pt x="34" y="106"/>
                  </a:lnTo>
                  <a:lnTo>
                    <a:pt x="50" y="90"/>
                  </a:lnTo>
                  <a:lnTo>
                    <a:pt x="72" y="76"/>
                  </a:lnTo>
                  <a:lnTo>
                    <a:pt x="96" y="64"/>
                  </a:lnTo>
                  <a:lnTo>
                    <a:pt x="122" y="50"/>
                  </a:lnTo>
                  <a:lnTo>
                    <a:pt x="152" y="40"/>
                  </a:lnTo>
                  <a:lnTo>
                    <a:pt x="182" y="30"/>
                  </a:lnTo>
                  <a:lnTo>
                    <a:pt x="216" y="22"/>
                  </a:lnTo>
                  <a:lnTo>
                    <a:pt x="254" y="14"/>
                  </a:lnTo>
                  <a:lnTo>
                    <a:pt x="290" y="8"/>
                  </a:lnTo>
                  <a:lnTo>
                    <a:pt x="330" y="4"/>
                  </a:lnTo>
                  <a:lnTo>
                    <a:pt x="372" y="2"/>
                  </a:lnTo>
                  <a:lnTo>
                    <a:pt x="414" y="0"/>
                  </a:lnTo>
                  <a:lnTo>
                    <a:pt x="414" y="0"/>
                  </a:lnTo>
                  <a:lnTo>
                    <a:pt x="456" y="2"/>
                  </a:lnTo>
                  <a:lnTo>
                    <a:pt x="496" y="4"/>
                  </a:lnTo>
                  <a:lnTo>
                    <a:pt x="536" y="8"/>
                  </a:lnTo>
                  <a:lnTo>
                    <a:pt x="574" y="14"/>
                  </a:lnTo>
                  <a:lnTo>
                    <a:pt x="610" y="22"/>
                  </a:lnTo>
                  <a:lnTo>
                    <a:pt x="644" y="30"/>
                  </a:lnTo>
                  <a:lnTo>
                    <a:pt x="676" y="40"/>
                  </a:lnTo>
                  <a:lnTo>
                    <a:pt x="706" y="50"/>
                  </a:lnTo>
                  <a:lnTo>
                    <a:pt x="732" y="64"/>
                  </a:lnTo>
                  <a:lnTo>
                    <a:pt x="756" y="76"/>
                  </a:lnTo>
                  <a:lnTo>
                    <a:pt x="776" y="90"/>
                  </a:lnTo>
                  <a:lnTo>
                    <a:pt x="794" y="106"/>
                  </a:lnTo>
                  <a:lnTo>
                    <a:pt x="808" y="122"/>
                  </a:lnTo>
                  <a:lnTo>
                    <a:pt x="818"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extLst>
      <p:ext uri="{BB962C8B-B14F-4D97-AF65-F5344CB8AC3E}">
        <p14:creationId xmlns:p14="http://schemas.microsoft.com/office/powerpoint/2010/main" val="30966459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300" fill="hold"/>
                                        <p:tgtEl>
                                          <p:spTgt spid="52"/>
                                        </p:tgtEl>
                                        <p:attrNameLst>
                                          <p:attrName>ppt_w</p:attrName>
                                        </p:attrNameLst>
                                      </p:cBhvr>
                                      <p:tavLst>
                                        <p:tav tm="0">
                                          <p:val>
                                            <p:fltVal val="0"/>
                                          </p:val>
                                        </p:tav>
                                        <p:tav tm="100000">
                                          <p:val>
                                            <p:strVal val="#ppt_w"/>
                                          </p:val>
                                        </p:tav>
                                      </p:tavLst>
                                    </p:anim>
                                    <p:anim calcmode="lin" valueType="num">
                                      <p:cBhvr>
                                        <p:cTn id="8" dur="300" fill="hold"/>
                                        <p:tgtEl>
                                          <p:spTgt spid="52"/>
                                        </p:tgtEl>
                                        <p:attrNameLst>
                                          <p:attrName>ppt_h</p:attrName>
                                        </p:attrNameLst>
                                      </p:cBhvr>
                                      <p:tavLst>
                                        <p:tav tm="0">
                                          <p:val>
                                            <p:fltVal val="0"/>
                                          </p:val>
                                        </p:tav>
                                        <p:tav tm="100000">
                                          <p:val>
                                            <p:strVal val="#ppt_h"/>
                                          </p:val>
                                        </p:tav>
                                      </p:tavLst>
                                    </p:anim>
                                    <p:animEffect transition="in" filter="fade">
                                      <p:cBhvr>
                                        <p:cTn id="9" dur="300"/>
                                        <p:tgtEl>
                                          <p:spTgt spid="52"/>
                                        </p:tgtEl>
                                      </p:cBhvr>
                                    </p:animEffect>
                                  </p:childTnLst>
                                </p:cTn>
                              </p:par>
                            </p:childTnLst>
                          </p:cTn>
                        </p:par>
                        <p:par>
                          <p:cTn id="10" fill="hold">
                            <p:stCondLst>
                              <p:cond delay="300"/>
                            </p:stCondLst>
                            <p:childTnLst>
                              <p:par>
                                <p:cTn id="11" presetID="22" presetClass="entr" presetSubtype="4"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down)">
                                      <p:cBhvr>
                                        <p:cTn id="13" dur="300"/>
                                        <p:tgtEl>
                                          <p:spTgt spid="56"/>
                                        </p:tgtEl>
                                      </p:cBhvr>
                                    </p:animEffect>
                                  </p:childTnLst>
                                </p:cTn>
                              </p:par>
                            </p:childTnLst>
                          </p:cTn>
                        </p:par>
                        <p:par>
                          <p:cTn id="14" fill="hold">
                            <p:stCondLst>
                              <p:cond delay="600"/>
                            </p:stCondLst>
                            <p:childTnLst>
                              <p:par>
                                <p:cTn id="15" presetID="53" presetClass="entr" presetSubtype="16"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300" fill="hold"/>
                                        <p:tgtEl>
                                          <p:spTgt spid="41"/>
                                        </p:tgtEl>
                                        <p:attrNameLst>
                                          <p:attrName>ppt_w</p:attrName>
                                        </p:attrNameLst>
                                      </p:cBhvr>
                                      <p:tavLst>
                                        <p:tav tm="0">
                                          <p:val>
                                            <p:fltVal val="0"/>
                                          </p:val>
                                        </p:tav>
                                        <p:tav tm="100000">
                                          <p:val>
                                            <p:strVal val="#ppt_w"/>
                                          </p:val>
                                        </p:tav>
                                      </p:tavLst>
                                    </p:anim>
                                    <p:anim calcmode="lin" valueType="num">
                                      <p:cBhvr>
                                        <p:cTn id="18" dur="300" fill="hold"/>
                                        <p:tgtEl>
                                          <p:spTgt spid="41"/>
                                        </p:tgtEl>
                                        <p:attrNameLst>
                                          <p:attrName>ppt_h</p:attrName>
                                        </p:attrNameLst>
                                      </p:cBhvr>
                                      <p:tavLst>
                                        <p:tav tm="0">
                                          <p:val>
                                            <p:fltVal val="0"/>
                                          </p:val>
                                        </p:tav>
                                        <p:tav tm="100000">
                                          <p:val>
                                            <p:strVal val="#ppt_h"/>
                                          </p:val>
                                        </p:tav>
                                      </p:tavLst>
                                    </p:anim>
                                    <p:animEffect transition="in" filter="fade">
                                      <p:cBhvr>
                                        <p:cTn id="19" dur="300"/>
                                        <p:tgtEl>
                                          <p:spTgt spid="41"/>
                                        </p:tgtEl>
                                      </p:cBhvr>
                                    </p:animEffect>
                                  </p:childTnLst>
                                </p:cTn>
                              </p:par>
                            </p:childTnLst>
                          </p:cTn>
                        </p:par>
                        <p:par>
                          <p:cTn id="20" fill="hold">
                            <p:stCondLst>
                              <p:cond delay="900"/>
                            </p:stCondLst>
                            <p:childTnLst>
                              <p:par>
                                <p:cTn id="21" presetID="53" presetClass="entr" presetSubtype="16"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p:cTn id="23" dur="300" fill="hold"/>
                                        <p:tgtEl>
                                          <p:spTgt spid="60"/>
                                        </p:tgtEl>
                                        <p:attrNameLst>
                                          <p:attrName>ppt_w</p:attrName>
                                        </p:attrNameLst>
                                      </p:cBhvr>
                                      <p:tavLst>
                                        <p:tav tm="0">
                                          <p:val>
                                            <p:fltVal val="0"/>
                                          </p:val>
                                        </p:tav>
                                        <p:tav tm="100000">
                                          <p:val>
                                            <p:strVal val="#ppt_w"/>
                                          </p:val>
                                        </p:tav>
                                      </p:tavLst>
                                    </p:anim>
                                    <p:anim calcmode="lin" valueType="num">
                                      <p:cBhvr>
                                        <p:cTn id="24" dur="300" fill="hold"/>
                                        <p:tgtEl>
                                          <p:spTgt spid="60"/>
                                        </p:tgtEl>
                                        <p:attrNameLst>
                                          <p:attrName>ppt_h</p:attrName>
                                        </p:attrNameLst>
                                      </p:cBhvr>
                                      <p:tavLst>
                                        <p:tav tm="0">
                                          <p:val>
                                            <p:fltVal val="0"/>
                                          </p:val>
                                        </p:tav>
                                        <p:tav tm="100000">
                                          <p:val>
                                            <p:strVal val="#ppt_h"/>
                                          </p:val>
                                        </p:tav>
                                      </p:tavLst>
                                    </p:anim>
                                    <p:animEffect transition="in" filter="fade">
                                      <p:cBhvr>
                                        <p:cTn id="25" dur="300"/>
                                        <p:tgtEl>
                                          <p:spTgt spid="60"/>
                                        </p:tgtEl>
                                      </p:cBhvr>
                                    </p:animEffect>
                                  </p:childTnLst>
                                </p:cTn>
                              </p:par>
                            </p:childTnLst>
                          </p:cTn>
                        </p:par>
                        <p:par>
                          <p:cTn id="26" fill="hold">
                            <p:stCondLst>
                              <p:cond delay="1200"/>
                            </p:stCondLst>
                            <p:childTnLst>
                              <p:par>
                                <p:cTn id="27" presetID="22" presetClass="entr" presetSubtype="4" fill="hold"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wipe(down)">
                                      <p:cBhvr>
                                        <p:cTn id="29" dur="300"/>
                                        <p:tgtEl>
                                          <p:spTgt spid="64"/>
                                        </p:tgtEl>
                                      </p:cBhvr>
                                    </p:animEffec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p:cTn id="33" dur="300" fill="hold"/>
                                        <p:tgtEl>
                                          <p:spTgt spid="46"/>
                                        </p:tgtEl>
                                        <p:attrNameLst>
                                          <p:attrName>ppt_w</p:attrName>
                                        </p:attrNameLst>
                                      </p:cBhvr>
                                      <p:tavLst>
                                        <p:tav tm="0">
                                          <p:val>
                                            <p:fltVal val="0"/>
                                          </p:val>
                                        </p:tav>
                                        <p:tav tm="100000">
                                          <p:val>
                                            <p:strVal val="#ppt_w"/>
                                          </p:val>
                                        </p:tav>
                                      </p:tavLst>
                                    </p:anim>
                                    <p:anim calcmode="lin" valueType="num">
                                      <p:cBhvr>
                                        <p:cTn id="34" dur="300" fill="hold"/>
                                        <p:tgtEl>
                                          <p:spTgt spid="46"/>
                                        </p:tgtEl>
                                        <p:attrNameLst>
                                          <p:attrName>ppt_h</p:attrName>
                                        </p:attrNameLst>
                                      </p:cBhvr>
                                      <p:tavLst>
                                        <p:tav tm="0">
                                          <p:val>
                                            <p:fltVal val="0"/>
                                          </p:val>
                                        </p:tav>
                                        <p:tav tm="100000">
                                          <p:val>
                                            <p:strVal val="#ppt_h"/>
                                          </p:val>
                                        </p:tav>
                                      </p:tavLst>
                                    </p:anim>
                                    <p:animEffect transition="in" filter="fade">
                                      <p:cBhvr>
                                        <p:cTn id="35" dur="300"/>
                                        <p:tgtEl>
                                          <p:spTgt spid="46"/>
                                        </p:tgtEl>
                                      </p:cBhvr>
                                    </p:animEffect>
                                  </p:childTnLst>
                                </p:cTn>
                              </p:par>
                            </p:childTnLst>
                          </p:cTn>
                        </p:par>
                        <p:par>
                          <p:cTn id="36" fill="hold">
                            <p:stCondLst>
                              <p:cond delay="1800"/>
                            </p:stCondLst>
                            <p:childTnLst>
                              <p:par>
                                <p:cTn id="37" presetID="53" presetClass="entr" presetSubtype="16"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300" fill="hold"/>
                                        <p:tgtEl>
                                          <p:spTgt spid="68"/>
                                        </p:tgtEl>
                                        <p:attrNameLst>
                                          <p:attrName>ppt_w</p:attrName>
                                        </p:attrNameLst>
                                      </p:cBhvr>
                                      <p:tavLst>
                                        <p:tav tm="0">
                                          <p:val>
                                            <p:fltVal val="0"/>
                                          </p:val>
                                        </p:tav>
                                        <p:tav tm="100000">
                                          <p:val>
                                            <p:strVal val="#ppt_w"/>
                                          </p:val>
                                        </p:tav>
                                      </p:tavLst>
                                    </p:anim>
                                    <p:anim calcmode="lin" valueType="num">
                                      <p:cBhvr>
                                        <p:cTn id="40" dur="300" fill="hold"/>
                                        <p:tgtEl>
                                          <p:spTgt spid="68"/>
                                        </p:tgtEl>
                                        <p:attrNameLst>
                                          <p:attrName>ppt_h</p:attrName>
                                        </p:attrNameLst>
                                      </p:cBhvr>
                                      <p:tavLst>
                                        <p:tav tm="0">
                                          <p:val>
                                            <p:fltVal val="0"/>
                                          </p:val>
                                        </p:tav>
                                        <p:tav tm="100000">
                                          <p:val>
                                            <p:strVal val="#ppt_h"/>
                                          </p:val>
                                        </p:tav>
                                      </p:tavLst>
                                    </p:anim>
                                    <p:animEffect transition="in" filter="fade">
                                      <p:cBhvr>
                                        <p:cTn id="41" dur="300"/>
                                        <p:tgtEl>
                                          <p:spTgt spid="68"/>
                                        </p:tgtEl>
                                      </p:cBhvr>
                                    </p:animEffect>
                                  </p:childTnLst>
                                </p:cTn>
                              </p:par>
                            </p:childTnLst>
                          </p:cTn>
                        </p:par>
                        <p:par>
                          <p:cTn id="42" fill="hold">
                            <p:stCondLst>
                              <p:cond delay="2100"/>
                            </p:stCondLst>
                            <p:childTnLst>
                              <p:par>
                                <p:cTn id="43" presetID="22" presetClass="entr" presetSubtype="4" fill="hold"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wipe(down)">
                                      <p:cBhvr>
                                        <p:cTn id="45" dur="300"/>
                                        <p:tgtEl>
                                          <p:spTgt spid="72"/>
                                        </p:tgtEl>
                                      </p:cBhvr>
                                    </p:animEffect>
                                  </p:childTnLst>
                                </p:cTn>
                              </p:par>
                            </p:childTnLst>
                          </p:cTn>
                        </p:par>
                        <p:par>
                          <p:cTn id="46" fill="hold">
                            <p:stCondLst>
                              <p:cond delay="2400"/>
                            </p:stCondLst>
                            <p:childTnLst>
                              <p:par>
                                <p:cTn id="47" presetID="53" presetClass="entr" presetSubtype="16" fill="hold" grpId="0" nodeType="after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p:cTn id="49" dur="300" fill="hold"/>
                                        <p:tgtEl>
                                          <p:spTgt spid="47"/>
                                        </p:tgtEl>
                                        <p:attrNameLst>
                                          <p:attrName>ppt_w</p:attrName>
                                        </p:attrNameLst>
                                      </p:cBhvr>
                                      <p:tavLst>
                                        <p:tav tm="0">
                                          <p:val>
                                            <p:fltVal val="0"/>
                                          </p:val>
                                        </p:tav>
                                        <p:tav tm="100000">
                                          <p:val>
                                            <p:strVal val="#ppt_w"/>
                                          </p:val>
                                        </p:tav>
                                      </p:tavLst>
                                    </p:anim>
                                    <p:anim calcmode="lin" valueType="num">
                                      <p:cBhvr>
                                        <p:cTn id="50" dur="300" fill="hold"/>
                                        <p:tgtEl>
                                          <p:spTgt spid="47"/>
                                        </p:tgtEl>
                                        <p:attrNameLst>
                                          <p:attrName>ppt_h</p:attrName>
                                        </p:attrNameLst>
                                      </p:cBhvr>
                                      <p:tavLst>
                                        <p:tav tm="0">
                                          <p:val>
                                            <p:fltVal val="0"/>
                                          </p:val>
                                        </p:tav>
                                        <p:tav tm="100000">
                                          <p:val>
                                            <p:strVal val="#ppt_h"/>
                                          </p:val>
                                        </p:tav>
                                      </p:tavLst>
                                    </p:anim>
                                    <p:animEffect transition="in" filter="fade">
                                      <p:cBhvr>
                                        <p:cTn id="51" dur="300"/>
                                        <p:tgtEl>
                                          <p:spTgt spid="47"/>
                                        </p:tgtEl>
                                      </p:cBhvr>
                                    </p:animEffect>
                                  </p:childTnLst>
                                </p:cTn>
                              </p:par>
                            </p:childTnLst>
                          </p:cTn>
                        </p:par>
                        <p:par>
                          <p:cTn id="52" fill="hold">
                            <p:stCondLst>
                              <p:cond delay="2700"/>
                            </p:stCondLst>
                            <p:childTnLst>
                              <p:par>
                                <p:cTn id="53" presetID="53" presetClass="entr" presetSubtype="16" fill="hold" nodeType="after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p:cTn id="55" dur="300" fill="hold"/>
                                        <p:tgtEl>
                                          <p:spTgt spid="76"/>
                                        </p:tgtEl>
                                        <p:attrNameLst>
                                          <p:attrName>ppt_w</p:attrName>
                                        </p:attrNameLst>
                                      </p:cBhvr>
                                      <p:tavLst>
                                        <p:tav tm="0">
                                          <p:val>
                                            <p:fltVal val="0"/>
                                          </p:val>
                                        </p:tav>
                                        <p:tav tm="100000">
                                          <p:val>
                                            <p:strVal val="#ppt_w"/>
                                          </p:val>
                                        </p:tav>
                                      </p:tavLst>
                                    </p:anim>
                                    <p:anim calcmode="lin" valueType="num">
                                      <p:cBhvr>
                                        <p:cTn id="56" dur="300" fill="hold"/>
                                        <p:tgtEl>
                                          <p:spTgt spid="76"/>
                                        </p:tgtEl>
                                        <p:attrNameLst>
                                          <p:attrName>ppt_h</p:attrName>
                                        </p:attrNameLst>
                                      </p:cBhvr>
                                      <p:tavLst>
                                        <p:tav tm="0">
                                          <p:val>
                                            <p:fltVal val="0"/>
                                          </p:val>
                                        </p:tav>
                                        <p:tav tm="100000">
                                          <p:val>
                                            <p:strVal val="#ppt_h"/>
                                          </p:val>
                                        </p:tav>
                                      </p:tavLst>
                                    </p:anim>
                                    <p:animEffect transition="in" filter="fade">
                                      <p:cBhvr>
                                        <p:cTn id="57" dur="300"/>
                                        <p:tgtEl>
                                          <p:spTgt spid="76"/>
                                        </p:tgtEl>
                                      </p:cBhvr>
                                    </p:animEffect>
                                  </p:childTnLst>
                                </p:cTn>
                              </p:par>
                            </p:childTnLst>
                          </p:cTn>
                        </p:par>
                        <p:par>
                          <p:cTn id="58" fill="hold">
                            <p:stCondLst>
                              <p:cond delay="3000"/>
                            </p:stCondLst>
                            <p:childTnLst>
                              <p:par>
                                <p:cTn id="59" presetID="22" presetClass="entr" presetSubtype="4" fill="hold" nodeType="after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ipe(down)">
                                      <p:cBhvr>
                                        <p:cTn id="61" dur="300"/>
                                        <p:tgtEl>
                                          <p:spTgt spid="80"/>
                                        </p:tgtEl>
                                      </p:cBhvr>
                                    </p:animEffect>
                                  </p:childTnLst>
                                </p:cTn>
                              </p:par>
                            </p:childTnLst>
                          </p:cTn>
                        </p:par>
                        <p:par>
                          <p:cTn id="62" fill="hold">
                            <p:stCondLst>
                              <p:cond delay="3300"/>
                            </p:stCondLst>
                            <p:childTnLst>
                              <p:par>
                                <p:cTn id="63" presetID="53" presetClass="entr" presetSubtype="16"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 calcmode="lin" valueType="num">
                                      <p:cBhvr>
                                        <p:cTn id="65" dur="300" fill="hold"/>
                                        <p:tgtEl>
                                          <p:spTgt spid="48"/>
                                        </p:tgtEl>
                                        <p:attrNameLst>
                                          <p:attrName>ppt_w</p:attrName>
                                        </p:attrNameLst>
                                      </p:cBhvr>
                                      <p:tavLst>
                                        <p:tav tm="0">
                                          <p:val>
                                            <p:fltVal val="0"/>
                                          </p:val>
                                        </p:tav>
                                        <p:tav tm="100000">
                                          <p:val>
                                            <p:strVal val="#ppt_w"/>
                                          </p:val>
                                        </p:tav>
                                      </p:tavLst>
                                    </p:anim>
                                    <p:anim calcmode="lin" valueType="num">
                                      <p:cBhvr>
                                        <p:cTn id="66" dur="300" fill="hold"/>
                                        <p:tgtEl>
                                          <p:spTgt spid="48"/>
                                        </p:tgtEl>
                                        <p:attrNameLst>
                                          <p:attrName>ppt_h</p:attrName>
                                        </p:attrNameLst>
                                      </p:cBhvr>
                                      <p:tavLst>
                                        <p:tav tm="0">
                                          <p:val>
                                            <p:fltVal val="0"/>
                                          </p:val>
                                        </p:tav>
                                        <p:tav tm="100000">
                                          <p:val>
                                            <p:strVal val="#ppt_h"/>
                                          </p:val>
                                        </p:tav>
                                      </p:tavLst>
                                    </p:anim>
                                    <p:animEffect transition="in" filter="fade">
                                      <p:cBhvr>
                                        <p:cTn id="67" dur="300"/>
                                        <p:tgtEl>
                                          <p:spTgt spid="48"/>
                                        </p:tgtEl>
                                      </p:cBhvr>
                                    </p:animEffect>
                                  </p:childTnLst>
                                </p:cTn>
                              </p:par>
                            </p:childTnLst>
                          </p:cTn>
                        </p:par>
                        <p:par>
                          <p:cTn id="68" fill="hold">
                            <p:stCondLst>
                              <p:cond delay="3600"/>
                            </p:stCondLst>
                            <p:childTnLst>
                              <p:par>
                                <p:cTn id="69" presetID="53" presetClass="entr" presetSubtype="16"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300" fill="hold"/>
                                        <p:tgtEl>
                                          <p:spTgt spid="42"/>
                                        </p:tgtEl>
                                        <p:attrNameLst>
                                          <p:attrName>ppt_w</p:attrName>
                                        </p:attrNameLst>
                                      </p:cBhvr>
                                      <p:tavLst>
                                        <p:tav tm="0">
                                          <p:val>
                                            <p:fltVal val="0"/>
                                          </p:val>
                                        </p:tav>
                                        <p:tav tm="100000">
                                          <p:val>
                                            <p:strVal val="#ppt_w"/>
                                          </p:val>
                                        </p:tav>
                                      </p:tavLst>
                                    </p:anim>
                                    <p:anim calcmode="lin" valueType="num">
                                      <p:cBhvr>
                                        <p:cTn id="72" dur="300" fill="hold"/>
                                        <p:tgtEl>
                                          <p:spTgt spid="42"/>
                                        </p:tgtEl>
                                        <p:attrNameLst>
                                          <p:attrName>ppt_h</p:attrName>
                                        </p:attrNameLst>
                                      </p:cBhvr>
                                      <p:tavLst>
                                        <p:tav tm="0">
                                          <p:val>
                                            <p:fltVal val="0"/>
                                          </p:val>
                                        </p:tav>
                                        <p:tav tm="100000">
                                          <p:val>
                                            <p:strVal val="#ppt_h"/>
                                          </p:val>
                                        </p:tav>
                                      </p:tavLst>
                                    </p:anim>
                                    <p:animEffect transition="in" filter="fade">
                                      <p:cBhvr>
                                        <p:cTn id="73" dur="300"/>
                                        <p:tgtEl>
                                          <p:spTgt spid="42"/>
                                        </p:tgtEl>
                                      </p:cBhvr>
                                    </p:animEffect>
                                  </p:childTnLst>
                                </p:cTn>
                              </p:par>
                            </p:childTnLst>
                          </p:cTn>
                        </p:par>
                        <p:par>
                          <p:cTn id="74" fill="hold">
                            <p:stCondLst>
                              <p:cond delay="3900"/>
                            </p:stCondLst>
                            <p:childTnLst>
                              <p:par>
                                <p:cTn id="75" presetID="2" presetClass="entr" presetSubtype="2"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300" fill="hold"/>
                                        <p:tgtEl>
                                          <p:spTgt spid="40"/>
                                        </p:tgtEl>
                                        <p:attrNameLst>
                                          <p:attrName>ppt_x</p:attrName>
                                        </p:attrNameLst>
                                      </p:cBhvr>
                                      <p:tavLst>
                                        <p:tav tm="0">
                                          <p:val>
                                            <p:strVal val="1+#ppt_w/2"/>
                                          </p:val>
                                        </p:tav>
                                        <p:tav tm="100000">
                                          <p:val>
                                            <p:strVal val="#ppt_x"/>
                                          </p:val>
                                        </p:tav>
                                      </p:tavLst>
                                    </p:anim>
                                    <p:anim calcmode="lin" valueType="num">
                                      <p:cBhvr additive="base">
                                        <p:cTn id="78" dur="300" fill="hold"/>
                                        <p:tgtEl>
                                          <p:spTgt spid="40"/>
                                        </p:tgtEl>
                                        <p:attrNameLst>
                                          <p:attrName>ppt_y</p:attrName>
                                        </p:attrNameLst>
                                      </p:cBhvr>
                                      <p:tavLst>
                                        <p:tav tm="0">
                                          <p:val>
                                            <p:strVal val="#ppt_y"/>
                                          </p:val>
                                        </p:tav>
                                        <p:tav tm="100000">
                                          <p:val>
                                            <p:strVal val="#ppt_y"/>
                                          </p:val>
                                        </p:tav>
                                      </p:tavLst>
                                    </p:anim>
                                  </p:childTnLst>
                                </p:cTn>
                              </p:par>
                            </p:childTnLst>
                          </p:cTn>
                        </p:par>
                        <p:par>
                          <p:cTn id="79" fill="hold">
                            <p:stCondLst>
                              <p:cond delay="4200"/>
                            </p:stCondLst>
                            <p:childTnLst>
                              <p:par>
                                <p:cTn id="80" presetID="53" presetClass="entr" presetSubtype="16"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 calcmode="lin" valueType="num">
                                      <p:cBhvr>
                                        <p:cTn id="82" dur="300" fill="hold"/>
                                        <p:tgtEl>
                                          <p:spTgt spid="49"/>
                                        </p:tgtEl>
                                        <p:attrNameLst>
                                          <p:attrName>ppt_w</p:attrName>
                                        </p:attrNameLst>
                                      </p:cBhvr>
                                      <p:tavLst>
                                        <p:tav tm="0">
                                          <p:val>
                                            <p:fltVal val="0"/>
                                          </p:val>
                                        </p:tav>
                                        <p:tav tm="100000">
                                          <p:val>
                                            <p:strVal val="#ppt_w"/>
                                          </p:val>
                                        </p:tav>
                                      </p:tavLst>
                                    </p:anim>
                                    <p:anim calcmode="lin" valueType="num">
                                      <p:cBhvr>
                                        <p:cTn id="83" dur="300" fill="hold"/>
                                        <p:tgtEl>
                                          <p:spTgt spid="49"/>
                                        </p:tgtEl>
                                        <p:attrNameLst>
                                          <p:attrName>ppt_h</p:attrName>
                                        </p:attrNameLst>
                                      </p:cBhvr>
                                      <p:tavLst>
                                        <p:tav tm="0">
                                          <p:val>
                                            <p:fltVal val="0"/>
                                          </p:val>
                                        </p:tav>
                                        <p:tav tm="100000">
                                          <p:val>
                                            <p:strVal val="#ppt_h"/>
                                          </p:val>
                                        </p:tav>
                                      </p:tavLst>
                                    </p:anim>
                                    <p:animEffect transition="in" filter="fade">
                                      <p:cBhvr>
                                        <p:cTn id="84" dur="300"/>
                                        <p:tgtEl>
                                          <p:spTgt spid="49"/>
                                        </p:tgtEl>
                                      </p:cBhvr>
                                    </p:animEffect>
                                  </p:childTnLst>
                                </p:cTn>
                              </p:par>
                            </p:childTnLst>
                          </p:cTn>
                        </p:par>
                        <p:par>
                          <p:cTn id="85" fill="hold">
                            <p:stCondLst>
                              <p:cond delay="4500"/>
                            </p:stCondLst>
                            <p:childTnLst>
                              <p:par>
                                <p:cTn id="86" presetID="2" presetClass="entr" presetSubtype="2"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 calcmode="lin" valueType="num">
                                      <p:cBhvr additive="base">
                                        <p:cTn id="88" dur="300" fill="hold"/>
                                        <p:tgtEl>
                                          <p:spTgt spid="43"/>
                                        </p:tgtEl>
                                        <p:attrNameLst>
                                          <p:attrName>ppt_x</p:attrName>
                                        </p:attrNameLst>
                                      </p:cBhvr>
                                      <p:tavLst>
                                        <p:tav tm="0">
                                          <p:val>
                                            <p:strVal val="1+#ppt_w/2"/>
                                          </p:val>
                                        </p:tav>
                                        <p:tav tm="100000">
                                          <p:val>
                                            <p:strVal val="#ppt_x"/>
                                          </p:val>
                                        </p:tav>
                                      </p:tavLst>
                                    </p:anim>
                                    <p:anim calcmode="lin" valueType="num">
                                      <p:cBhvr additive="base">
                                        <p:cTn id="89" dur="300" fill="hold"/>
                                        <p:tgtEl>
                                          <p:spTgt spid="43"/>
                                        </p:tgtEl>
                                        <p:attrNameLst>
                                          <p:attrName>ppt_y</p:attrName>
                                        </p:attrNameLst>
                                      </p:cBhvr>
                                      <p:tavLst>
                                        <p:tav tm="0">
                                          <p:val>
                                            <p:strVal val="#ppt_y"/>
                                          </p:val>
                                        </p:tav>
                                        <p:tav tm="100000">
                                          <p:val>
                                            <p:strVal val="#ppt_y"/>
                                          </p:val>
                                        </p:tav>
                                      </p:tavLst>
                                    </p:anim>
                                  </p:childTnLst>
                                </p:cTn>
                              </p:par>
                            </p:childTnLst>
                          </p:cTn>
                        </p:par>
                        <p:par>
                          <p:cTn id="90" fill="hold">
                            <p:stCondLst>
                              <p:cond delay="4800"/>
                            </p:stCondLst>
                            <p:childTnLst>
                              <p:par>
                                <p:cTn id="91" presetID="53" presetClass="entr" presetSubtype="16"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p:cTn id="93" dur="300" fill="hold"/>
                                        <p:tgtEl>
                                          <p:spTgt spid="50"/>
                                        </p:tgtEl>
                                        <p:attrNameLst>
                                          <p:attrName>ppt_w</p:attrName>
                                        </p:attrNameLst>
                                      </p:cBhvr>
                                      <p:tavLst>
                                        <p:tav tm="0">
                                          <p:val>
                                            <p:fltVal val="0"/>
                                          </p:val>
                                        </p:tav>
                                        <p:tav tm="100000">
                                          <p:val>
                                            <p:strVal val="#ppt_w"/>
                                          </p:val>
                                        </p:tav>
                                      </p:tavLst>
                                    </p:anim>
                                    <p:anim calcmode="lin" valueType="num">
                                      <p:cBhvr>
                                        <p:cTn id="94" dur="300" fill="hold"/>
                                        <p:tgtEl>
                                          <p:spTgt spid="50"/>
                                        </p:tgtEl>
                                        <p:attrNameLst>
                                          <p:attrName>ppt_h</p:attrName>
                                        </p:attrNameLst>
                                      </p:cBhvr>
                                      <p:tavLst>
                                        <p:tav tm="0">
                                          <p:val>
                                            <p:fltVal val="0"/>
                                          </p:val>
                                        </p:tav>
                                        <p:tav tm="100000">
                                          <p:val>
                                            <p:strVal val="#ppt_h"/>
                                          </p:val>
                                        </p:tav>
                                      </p:tavLst>
                                    </p:anim>
                                    <p:animEffect transition="in" filter="fade">
                                      <p:cBhvr>
                                        <p:cTn id="95" dur="300"/>
                                        <p:tgtEl>
                                          <p:spTgt spid="50"/>
                                        </p:tgtEl>
                                      </p:cBhvr>
                                    </p:animEffect>
                                  </p:childTnLst>
                                </p:cTn>
                              </p:par>
                            </p:childTnLst>
                          </p:cTn>
                        </p:par>
                        <p:par>
                          <p:cTn id="96" fill="hold">
                            <p:stCondLst>
                              <p:cond delay="5100"/>
                            </p:stCondLst>
                            <p:childTnLst>
                              <p:par>
                                <p:cTn id="97" presetID="2" presetClass="entr" presetSubtype="2" fill="hold" grpId="0" nodeType="after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additive="base">
                                        <p:cTn id="99" dur="300" fill="hold"/>
                                        <p:tgtEl>
                                          <p:spTgt spid="44"/>
                                        </p:tgtEl>
                                        <p:attrNameLst>
                                          <p:attrName>ppt_x</p:attrName>
                                        </p:attrNameLst>
                                      </p:cBhvr>
                                      <p:tavLst>
                                        <p:tav tm="0">
                                          <p:val>
                                            <p:strVal val="1+#ppt_w/2"/>
                                          </p:val>
                                        </p:tav>
                                        <p:tav tm="100000">
                                          <p:val>
                                            <p:strVal val="#ppt_x"/>
                                          </p:val>
                                        </p:tav>
                                      </p:tavLst>
                                    </p:anim>
                                    <p:anim calcmode="lin" valueType="num">
                                      <p:cBhvr additive="base">
                                        <p:cTn id="100" dur="300" fill="hold"/>
                                        <p:tgtEl>
                                          <p:spTgt spid="44"/>
                                        </p:tgtEl>
                                        <p:attrNameLst>
                                          <p:attrName>ppt_y</p:attrName>
                                        </p:attrNameLst>
                                      </p:cBhvr>
                                      <p:tavLst>
                                        <p:tav tm="0">
                                          <p:val>
                                            <p:strVal val="#ppt_y"/>
                                          </p:val>
                                        </p:tav>
                                        <p:tav tm="100000">
                                          <p:val>
                                            <p:strVal val="#ppt_y"/>
                                          </p:val>
                                        </p:tav>
                                      </p:tavLst>
                                    </p:anim>
                                  </p:childTnLst>
                                </p:cTn>
                              </p:par>
                            </p:childTnLst>
                          </p:cTn>
                        </p:par>
                        <p:par>
                          <p:cTn id="101" fill="hold">
                            <p:stCondLst>
                              <p:cond delay="5400"/>
                            </p:stCondLst>
                            <p:childTnLst>
                              <p:par>
                                <p:cTn id="102" presetID="53" presetClass="entr" presetSubtype="16" fill="hold" grpId="0" nodeType="afterEffect">
                                  <p:stCondLst>
                                    <p:cond delay="0"/>
                                  </p:stCondLst>
                                  <p:childTnLst>
                                    <p:set>
                                      <p:cBhvr>
                                        <p:cTn id="103" dur="1" fill="hold">
                                          <p:stCondLst>
                                            <p:cond delay="0"/>
                                          </p:stCondLst>
                                        </p:cTn>
                                        <p:tgtEl>
                                          <p:spTgt spid="51"/>
                                        </p:tgtEl>
                                        <p:attrNameLst>
                                          <p:attrName>style.visibility</p:attrName>
                                        </p:attrNameLst>
                                      </p:cBhvr>
                                      <p:to>
                                        <p:strVal val="visible"/>
                                      </p:to>
                                    </p:set>
                                    <p:anim calcmode="lin" valueType="num">
                                      <p:cBhvr>
                                        <p:cTn id="104" dur="300" fill="hold"/>
                                        <p:tgtEl>
                                          <p:spTgt spid="51"/>
                                        </p:tgtEl>
                                        <p:attrNameLst>
                                          <p:attrName>ppt_w</p:attrName>
                                        </p:attrNameLst>
                                      </p:cBhvr>
                                      <p:tavLst>
                                        <p:tav tm="0">
                                          <p:val>
                                            <p:fltVal val="0"/>
                                          </p:val>
                                        </p:tav>
                                        <p:tav tm="100000">
                                          <p:val>
                                            <p:strVal val="#ppt_w"/>
                                          </p:val>
                                        </p:tav>
                                      </p:tavLst>
                                    </p:anim>
                                    <p:anim calcmode="lin" valueType="num">
                                      <p:cBhvr>
                                        <p:cTn id="105" dur="300" fill="hold"/>
                                        <p:tgtEl>
                                          <p:spTgt spid="51"/>
                                        </p:tgtEl>
                                        <p:attrNameLst>
                                          <p:attrName>ppt_h</p:attrName>
                                        </p:attrNameLst>
                                      </p:cBhvr>
                                      <p:tavLst>
                                        <p:tav tm="0">
                                          <p:val>
                                            <p:fltVal val="0"/>
                                          </p:val>
                                        </p:tav>
                                        <p:tav tm="100000">
                                          <p:val>
                                            <p:strVal val="#ppt_h"/>
                                          </p:val>
                                        </p:tav>
                                      </p:tavLst>
                                    </p:anim>
                                    <p:animEffect transition="in" filter="fade">
                                      <p:cBhvr>
                                        <p:cTn id="106" dur="300"/>
                                        <p:tgtEl>
                                          <p:spTgt spid="51"/>
                                        </p:tgtEl>
                                      </p:cBhvr>
                                    </p:animEffect>
                                  </p:childTnLst>
                                </p:cTn>
                              </p:par>
                            </p:childTnLst>
                          </p:cTn>
                        </p:par>
                        <p:par>
                          <p:cTn id="107" fill="hold">
                            <p:stCondLst>
                              <p:cond delay="5700"/>
                            </p:stCondLst>
                            <p:childTnLst>
                              <p:par>
                                <p:cTn id="108" presetID="2" presetClass="entr" presetSubtype="2" fill="hold" grpId="0" nodeType="afterEffect">
                                  <p:stCondLst>
                                    <p:cond delay="0"/>
                                  </p:stCondLst>
                                  <p:childTnLst>
                                    <p:set>
                                      <p:cBhvr>
                                        <p:cTn id="109" dur="1" fill="hold">
                                          <p:stCondLst>
                                            <p:cond delay="0"/>
                                          </p:stCondLst>
                                        </p:cTn>
                                        <p:tgtEl>
                                          <p:spTgt spid="45"/>
                                        </p:tgtEl>
                                        <p:attrNameLst>
                                          <p:attrName>style.visibility</p:attrName>
                                        </p:attrNameLst>
                                      </p:cBhvr>
                                      <p:to>
                                        <p:strVal val="visible"/>
                                      </p:to>
                                    </p:set>
                                    <p:anim calcmode="lin" valueType="num">
                                      <p:cBhvr additive="base">
                                        <p:cTn id="110" dur="300" fill="hold"/>
                                        <p:tgtEl>
                                          <p:spTgt spid="45"/>
                                        </p:tgtEl>
                                        <p:attrNameLst>
                                          <p:attrName>ppt_x</p:attrName>
                                        </p:attrNameLst>
                                      </p:cBhvr>
                                      <p:tavLst>
                                        <p:tav tm="0">
                                          <p:val>
                                            <p:strVal val="1+#ppt_w/2"/>
                                          </p:val>
                                        </p:tav>
                                        <p:tav tm="100000">
                                          <p:val>
                                            <p:strVal val="#ppt_x"/>
                                          </p:val>
                                        </p:tav>
                                      </p:tavLst>
                                    </p:anim>
                                    <p:anim calcmode="lin" valueType="num">
                                      <p:cBhvr additive="base">
                                        <p:cTn id="111"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P spid="48" grpId="0"/>
      <p:bldP spid="49" grpId="0"/>
      <p:bldP spid="50" grpId="0"/>
      <p:bldP spid="5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3"/>
          <p:cNvSpPr/>
          <p:nvPr/>
        </p:nvSpPr>
        <p:spPr>
          <a:xfrm>
            <a:off x="1016922" y="1892829"/>
            <a:ext cx="1774149" cy="1774379"/>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9" name="Oval 14"/>
          <p:cNvSpPr/>
          <p:nvPr/>
        </p:nvSpPr>
        <p:spPr>
          <a:xfrm>
            <a:off x="3844851" y="1900163"/>
            <a:ext cx="1774149" cy="1774379"/>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10" name="Oval 17"/>
          <p:cNvSpPr/>
          <p:nvPr/>
        </p:nvSpPr>
        <p:spPr>
          <a:xfrm>
            <a:off x="6676749" y="1900163"/>
            <a:ext cx="1774149" cy="1774379"/>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11" name="Oval 20"/>
          <p:cNvSpPr/>
          <p:nvPr/>
        </p:nvSpPr>
        <p:spPr>
          <a:xfrm>
            <a:off x="9504959" y="1900163"/>
            <a:ext cx="1774149" cy="1774379"/>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12" name="TextBox 11"/>
          <p:cNvSpPr txBox="1"/>
          <p:nvPr/>
        </p:nvSpPr>
        <p:spPr>
          <a:xfrm>
            <a:off x="2755117" y="2137206"/>
            <a:ext cx="1109288" cy="1235705"/>
          </a:xfrm>
          <a:prstGeom prst="rect">
            <a:avLst/>
          </a:prstGeom>
          <a:noFill/>
        </p:spPr>
        <p:txBody>
          <a:bodyPr wrap="square" lIns="121881" tIns="60939" rIns="121881" bIns="60939" rtlCol="0">
            <a:spAutoFit/>
          </a:bodyPr>
          <a:lstStyle/>
          <a:p>
            <a:pPr algn="ctr"/>
            <a:r>
              <a:rPr lang="en-US" sz="7200" b="1" dirty="0">
                <a:solidFill>
                  <a:schemeClr val="bg1">
                    <a:lumMod val="65000"/>
                  </a:schemeClr>
                </a:solidFill>
                <a:latin typeface="+mn-ea"/>
                <a:cs typeface="Helvetica Neue"/>
              </a:rPr>
              <a:t>+</a:t>
            </a:r>
            <a:endParaRPr lang="ru-RU" sz="7200" b="1" dirty="0">
              <a:solidFill>
                <a:schemeClr val="bg1">
                  <a:lumMod val="65000"/>
                </a:schemeClr>
              </a:solidFill>
              <a:latin typeface="+mn-ea"/>
              <a:cs typeface="Helvetica Neue"/>
            </a:endParaRPr>
          </a:p>
        </p:txBody>
      </p:sp>
      <p:sp>
        <p:nvSpPr>
          <p:cNvPr id="13" name="TextBox 12"/>
          <p:cNvSpPr txBox="1"/>
          <p:nvPr/>
        </p:nvSpPr>
        <p:spPr>
          <a:xfrm>
            <a:off x="5585171" y="2137206"/>
            <a:ext cx="1109288" cy="1235705"/>
          </a:xfrm>
          <a:prstGeom prst="rect">
            <a:avLst/>
          </a:prstGeom>
          <a:noFill/>
        </p:spPr>
        <p:txBody>
          <a:bodyPr wrap="square" lIns="121881" tIns="60939" rIns="121881" bIns="60939" rtlCol="0">
            <a:spAutoFit/>
          </a:bodyPr>
          <a:lstStyle/>
          <a:p>
            <a:pPr algn="ctr"/>
            <a:r>
              <a:rPr lang="en-US" sz="7200" b="1" dirty="0">
                <a:solidFill>
                  <a:schemeClr val="bg1">
                    <a:lumMod val="65000"/>
                  </a:schemeClr>
                </a:solidFill>
                <a:latin typeface="+mn-ea"/>
                <a:cs typeface="Helvetica Neue"/>
              </a:rPr>
              <a:t>+</a:t>
            </a:r>
            <a:endParaRPr lang="ru-RU" sz="7200" b="1" dirty="0">
              <a:solidFill>
                <a:schemeClr val="bg1">
                  <a:lumMod val="65000"/>
                </a:schemeClr>
              </a:solidFill>
              <a:latin typeface="+mn-ea"/>
              <a:cs typeface="Helvetica Neue"/>
            </a:endParaRPr>
          </a:p>
        </p:txBody>
      </p:sp>
      <p:sp>
        <p:nvSpPr>
          <p:cNvPr id="14" name="TextBox 13"/>
          <p:cNvSpPr txBox="1"/>
          <p:nvPr/>
        </p:nvSpPr>
        <p:spPr>
          <a:xfrm>
            <a:off x="8399505" y="2150805"/>
            <a:ext cx="1109288" cy="1235705"/>
          </a:xfrm>
          <a:prstGeom prst="rect">
            <a:avLst/>
          </a:prstGeom>
          <a:noFill/>
        </p:spPr>
        <p:txBody>
          <a:bodyPr wrap="square" lIns="121881" tIns="60939" rIns="121881" bIns="60939" rtlCol="0">
            <a:spAutoFit/>
          </a:bodyPr>
          <a:lstStyle/>
          <a:p>
            <a:pPr algn="ctr"/>
            <a:r>
              <a:rPr lang="en-US" sz="7200" b="1" dirty="0">
                <a:solidFill>
                  <a:schemeClr val="bg1">
                    <a:lumMod val="65000"/>
                  </a:schemeClr>
                </a:solidFill>
                <a:latin typeface="+mn-ea"/>
                <a:cs typeface="Helvetica Neue"/>
              </a:rPr>
              <a:t>=</a:t>
            </a:r>
            <a:endParaRPr lang="ru-RU" sz="7200" b="1" dirty="0">
              <a:solidFill>
                <a:schemeClr val="bg1">
                  <a:lumMod val="65000"/>
                </a:schemeClr>
              </a:solidFill>
              <a:latin typeface="+mn-ea"/>
              <a:cs typeface="Helvetica Neue"/>
            </a:endParaRPr>
          </a:p>
        </p:txBody>
      </p:sp>
      <p:sp>
        <p:nvSpPr>
          <p:cNvPr id="15" name="TextBox 14"/>
          <p:cNvSpPr txBox="1"/>
          <p:nvPr/>
        </p:nvSpPr>
        <p:spPr>
          <a:xfrm>
            <a:off x="708913" y="4273860"/>
            <a:ext cx="2410350" cy="307776"/>
          </a:xfrm>
          <a:prstGeom prst="rect">
            <a:avLst/>
          </a:prstGeom>
          <a:noFill/>
        </p:spPr>
        <p:txBody>
          <a:bodyPr wrap="square" lIns="0" tIns="60954" rIns="0" bIns="0" rtlCol="0">
            <a:spAutoFit/>
          </a:bodyPr>
          <a:lstStyle/>
          <a:p>
            <a:pPr algn="ctr">
              <a:tabLst>
                <a:tab pos="1367230" algn="l"/>
              </a:tabLst>
            </a:pPr>
            <a:r>
              <a:rPr lang="zh-CN" altLang="en-US" sz="1600" b="1" dirty="0">
                <a:solidFill>
                  <a:schemeClr val="accent1"/>
                </a:solidFill>
                <a:latin typeface="微软雅黑" panose="020B0503020204020204" pitchFamily="34" charset="-122"/>
                <a:ea typeface="微软雅黑" panose="020B0503020204020204" pitchFamily="34" charset="-122"/>
                <a:cs typeface="Calibri"/>
              </a:rPr>
              <a:t>填加文字标题</a:t>
            </a:r>
            <a:endParaRPr lang="en-US" sz="1600" b="1" dirty="0">
              <a:solidFill>
                <a:schemeClr val="accent1"/>
              </a:solidFill>
              <a:latin typeface="微软雅黑" panose="020B0503020204020204" pitchFamily="34" charset="-122"/>
              <a:ea typeface="微软雅黑" panose="020B0503020204020204" pitchFamily="34" charset="-122"/>
              <a:cs typeface="Calibri"/>
            </a:endParaRPr>
          </a:p>
        </p:txBody>
      </p:sp>
      <p:sp>
        <p:nvSpPr>
          <p:cNvPr id="16" name="TextBox 15"/>
          <p:cNvSpPr txBox="1"/>
          <p:nvPr/>
        </p:nvSpPr>
        <p:spPr>
          <a:xfrm>
            <a:off x="877697" y="4679461"/>
            <a:ext cx="2063618" cy="816371"/>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sz="1300" dirty="0">
              <a:solidFill>
                <a:schemeClr val="tx1">
                  <a:lumMod val="50000"/>
                  <a:lumOff val="50000"/>
                </a:schemeClr>
              </a:solidFill>
              <a:latin typeface="微软雅黑" panose="020B0503020204020204" pitchFamily="34" charset="-122"/>
              <a:ea typeface="微软雅黑" panose="020B0503020204020204" pitchFamily="34" charset="-122"/>
              <a:cs typeface="Calibri"/>
            </a:endParaRPr>
          </a:p>
        </p:txBody>
      </p:sp>
      <p:sp>
        <p:nvSpPr>
          <p:cNvPr id="17" name="TextBox 16"/>
          <p:cNvSpPr txBox="1"/>
          <p:nvPr/>
        </p:nvSpPr>
        <p:spPr>
          <a:xfrm>
            <a:off x="3501095" y="4270467"/>
            <a:ext cx="2410350" cy="308932"/>
          </a:xfrm>
          <a:prstGeom prst="rect">
            <a:avLst/>
          </a:prstGeom>
          <a:noFill/>
        </p:spPr>
        <p:txBody>
          <a:bodyPr wrap="square" lIns="0" tIns="60954" rIns="0" bIns="0" rtlCol="0">
            <a:spAutoFit/>
          </a:bodyPr>
          <a:lstStyle/>
          <a:p>
            <a:pPr algn="ctr">
              <a:tabLst>
                <a:tab pos="1367230" algn="l"/>
              </a:tabLst>
            </a:pPr>
            <a:r>
              <a:rPr lang="zh-CN" altLang="en-US" sz="1600" b="1" dirty="0">
                <a:solidFill>
                  <a:schemeClr val="accent2"/>
                </a:solidFill>
                <a:latin typeface="微软雅黑" panose="020B0503020204020204" pitchFamily="34" charset="-122"/>
                <a:ea typeface="微软雅黑" panose="020B0503020204020204" pitchFamily="34" charset="-122"/>
                <a:cs typeface="Calibri"/>
              </a:rPr>
              <a:t>填加文字标题</a:t>
            </a:r>
            <a:endParaRPr lang="en-US" altLang="zh-CN" sz="16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18" name="TextBox 17"/>
          <p:cNvSpPr txBox="1"/>
          <p:nvPr/>
        </p:nvSpPr>
        <p:spPr>
          <a:xfrm>
            <a:off x="3669879" y="4676067"/>
            <a:ext cx="2063618" cy="816371"/>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a:endParaRPr>
          </a:p>
        </p:txBody>
      </p:sp>
      <p:sp>
        <p:nvSpPr>
          <p:cNvPr id="19" name="TextBox 18"/>
          <p:cNvSpPr txBox="1"/>
          <p:nvPr/>
        </p:nvSpPr>
        <p:spPr>
          <a:xfrm>
            <a:off x="6342620" y="4267075"/>
            <a:ext cx="2410350" cy="308932"/>
          </a:xfrm>
          <a:prstGeom prst="rect">
            <a:avLst/>
          </a:prstGeom>
          <a:noFill/>
        </p:spPr>
        <p:txBody>
          <a:bodyPr wrap="square" lIns="0" tIns="60954" rIns="0" bIns="0" rtlCol="0">
            <a:spAutoFit/>
          </a:bodyPr>
          <a:lstStyle/>
          <a:p>
            <a:pPr algn="ctr">
              <a:tabLst>
                <a:tab pos="1367230" algn="l"/>
              </a:tabLst>
            </a:pPr>
            <a:r>
              <a:rPr lang="zh-CN" altLang="en-US" sz="1600" b="1" dirty="0">
                <a:solidFill>
                  <a:schemeClr val="accent3"/>
                </a:solidFill>
                <a:latin typeface="微软雅黑" panose="020B0503020204020204" pitchFamily="34" charset="-122"/>
                <a:ea typeface="微软雅黑" panose="020B0503020204020204" pitchFamily="34" charset="-122"/>
                <a:cs typeface="Calibri"/>
              </a:rPr>
              <a:t>填加文字标题</a:t>
            </a:r>
            <a:endParaRPr lang="en-US" altLang="zh-CN"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20" name="TextBox 19"/>
          <p:cNvSpPr txBox="1"/>
          <p:nvPr/>
        </p:nvSpPr>
        <p:spPr>
          <a:xfrm>
            <a:off x="6511404" y="4672675"/>
            <a:ext cx="2063618" cy="816371"/>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a:endParaRPr>
          </a:p>
        </p:txBody>
      </p:sp>
      <p:sp>
        <p:nvSpPr>
          <p:cNvPr id="21" name="TextBox 20"/>
          <p:cNvSpPr txBox="1"/>
          <p:nvPr/>
        </p:nvSpPr>
        <p:spPr>
          <a:xfrm>
            <a:off x="9252750" y="4273861"/>
            <a:ext cx="2410350" cy="308932"/>
          </a:xfrm>
          <a:prstGeom prst="rect">
            <a:avLst/>
          </a:prstGeom>
          <a:noFill/>
        </p:spPr>
        <p:txBody>
          <a:bodyPr wrap="square" lIns="0" tIns="60954" rIns="0" bIns="0" rtlCol="0">
            <a:spAutoFit/>
          </a:bodyPr>
          <a:lstStyle/>
          <a:p>
            <a:pPr algn="ctr">
              <a:tabLst>
                <a:tab pos="1367230" algn="l"/>
              </a:tabLst>
            </a:pPr>
            <a:r>
              <a:rPr lang="zh-CN" altLang="en-US" sz="1600" b="1" dirty="0">
                <a:solidFill>
                  <a:schemeClr val="accent4"/>
                </a:solidFill>
                <a:latin typeface="微软雅黑" panose="020B0503020204020204" pitchFamily="34" charset="-122"/>
                <a:ea typeface="微软雅黑" panose="020B0503020204020204" pitchFamily="34" charset="-122"/>
                <a:cs typeface="Calibri"/>
              </a:rPr>
              <a:t>填加文字标题</a:t>
            </a:r>
            <a:endParaRPr lang="en-US" altLang="zh-CN" sz="16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22" name="TextBox 21"/>
          <p:cNvSpPr txBox="1"/>
          <p:nvPr/>
        </p:nvSpPr>
        <p:spPr>
          <a:xfrm>
            <a:off x="9421534" y="4679461"/>
            <a:ext cx="2063618" cy="816371"/>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a:endParaRPr>
          </a:p>
        </p:txBody>
      </p:sp>
      <p:sp>
        <p:nvSpPr>
          <p:cNvPr id="23" name="Freeform 12"/>
          <p:cNvSpPr>
            <a:spLocks noEditPoints="1"/>
          </p:cNvSpPr>
          <p:nvPr/>
        </p:nvSpPr>
        <p:spPr bwMode="auto">
          <a:xfrm>
            <a:off x="7055189" y="2299262"/>
            <a:ext cx="1064855" cy="972385"/>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121908" tIns="60954" rIns="121908" bIns="6095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4" name="Group 71"/>
          <p:cNvGrpSpPr/>
          <p:nvPr/>
        </p:nvGrpSpPr>
        <p:grpSpPr>
          <a:xfrm>
            <a:off x="4321544" y="2392810"/>
            <a:ext cx="778861" cy="777612"/>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5"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7" name="Group 173"/>
          <p:cNvGrpSpPr/>
          <p:nvPr/>
        </p:nvGrpSpPr>
        <p:grpSpPr>
          <a:xfrm>
            <a:off x="9956333" y="2345087"/>
            <a:ext cx="863984" cy="857803"/>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3" name="Group 162"/>
          <p:cNvGrpSpPr/>
          <p:nvPr/>
        </p:nvGrpSpPr>
        <p:grpSpPr>
          <a:xfrm>
            <a:off x="1499271" y="2308687"/>
            <a:ext cx="805614" cy="861736"/>
            <a:chOff x="4267200" y="1196975"/>
            <a:chExt cx="593725" cy="635001"/>
          </a:xfrm>
          <a:solidFill>
            <a:schemeClr val="bg1"/>
          </a:solidFill>
        </p:grpSpPr>
        <p:sp>
          <p:nvSpPr>
            <p:cNvPr id="44"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40624542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 name="组合 137"/>
          <p:cNvGrpSpPr/>
          <p:nvPr/>
        </p:nvGrpSpPr>
        <p:grpSpPr>
          <a:xfrm rot="380340">
            <a:off x="6029368" y="1531395"/>
            <a:ext cx="5578942" cy="4336576"/>
            <a:chOff x="4137095" y="958361"/>
            <a:chExt cx="4184751" cy="3252432"/>
          </a:xfrm>
        </p:grpSpPr>
        <p:cxnSp>
          <p:nvCxnSpPr>
            <p:cNvPr id="139" name="直接连接符 138"/>
            <p:cNvCxnSpPr/>
            <p:nvPr/>
          </p:nvCxnSpPr>
          <p:spPr>
            <a:xfrm flipH="1">
              <a:off x="4142956" y="958361"/>
              <a:ext cx="2590560" cy="324113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V="1">
              <a:off x="4159974" y="3704237"/>
              <a:ext cx="4161872" cy="50655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4137095" y="2819400"/>
              <a:ext cx="2597080" cy="13859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42" name="组合 141"/>
          <p:cNvGrpSpPr/>
          <p:nvPr/>
        </p:nvGrpSpPr>
        <p:grpSpPr>
          <a:xfrm rot="20248117">
            <a:off x="5521097" y="5395654"/>
            <a:ext cx="455143" cy="439044"/>
            <a:chOff x="3137469" y="3407569"/>
            <a:chExt cx="362928" cy="350044"/>
          </a:xfrm>
          <a:solidFill>
            <a:schemeClr val="bg1">
              <a:lumMod val="75000"/>
            </a:schemeClr>
          </a:solidFill>
        </p:grpSpPr>
        <p:sp>
          <p:nvSpPr>
            <p:cNvPr id="143" name="圆角矩形 142"/>
            <p:cNvSpPr/>
            <p:nvPr/>
          </p:nvSpPr>
          <p:spPr>
            <a:xfrm>
              <a:off x="3137469" y="3460059"/>
              <a:ext cx="360000" cy="180000"/>
            </a:xfrm>
            <a:prstGeom prst="roundRect">
              <a:avLst>
                <a:gd name="adj" fmla="val 5000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梯形 143"/>
            <p:cNvSpPr/>
            <p:nvPr/>
          </p:nvSpPr>
          <p:spPr>
            <a:xfrm rot="16200000">
              <a:off x="3313854" y="3506005"/>
              <a:ext cx="284980" cy="88107"/>
            </a:xfrm>
            <a:prstGeom prst="trapezoid">
              <a:avLst>
                <a:gd name="adj" fmla="val 59458"/>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144"/>
            <p:cNvSpPr/>
            <p:nvPr/>
          </p:nvSpPr>
          <p:spPr>
            <a:xfrm>
              <a:off x="3363851" y="3460058"/>
              <a:ext cx="46376" cy="1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3230369" y="3644552"/>
              <a:ext cx="50994" cy="113061"/>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7" name="组合 146"/>
          <p:cNvGrpSpPr/>
          <p:nvPr/>
        </p:nvGrpSpPr>
        <p:grpSpPr>
          <a:xfrm>
            <a:off x="9516600" y="1730533"/>
            <a:ext cx="2094662" cy="3653368"/>
            <a:chOff x="7058060" y="1287813"/>
            <a:chExt cx="1571201" cy="2740026"/>
          </a:xfrm>
        </p:grpSpPr>
        <p:sp>
          <p:nvSpPr>
            <p:cNvPr id="148" name="饼形 3"/>
            <p:cNvSpPr/>
            <p:nvPr/>
          </p:nvSpPr>
          <p:spPr>
            <a:xfrm rot="380340" flipH="1">
              <a:off x="7058060" y="1287813"/>
              <a:ext cx="1571201" cy="2740026"/>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Lst>
              <a:ahLst/>
              <a:cxnLst>
                <a:cxn ang="0">
                  <a:pos x="connsiteX0" y="connsiteY0"/>
                </a:cxn>
                <a:cxn ang="0">
                  <a:pos x="connsiteX1" y="connsiteY1"/>
                </a:cxn>
                <a:cxn ang="0">
                  <a:pos x="connsiteX2" y="connsiteY2"/>
                </a:cxn>
                <a:cxn ang="0">
                  <a:pos x="connsiteX3" y="connsiteY3"/>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9" name="组合 148"/>
            <p:cNvGrpSpPr/>
            <p:nvPr/>
          </p:nvGrpSpPr>
          <p:grpSpPr>
            <a:xfrm>
              <a:off x="7789278" y="2531671"/>
              <a:ext cx="223152" cy="219466"/>
              <a:chOff x="5294313" y="6135688"/>
              <a:chExt cx="865188" cy="850900"/>
            </a:xfrm>
          </p:grpSpPr>
          <p:sp>
            <p:nvSpPr>
              <p:cNvPr id="150" name="Freeform 28"/>
              <p:cNvSpPr>
                <a:spLocks/>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29"/>
              <p:cNvSpPr>
                <a:spLocks/>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Line 30"/>
              <p:cNvSpPr>
                <a:spLocks noChangeShapeType="1"/>
              </p:cNvSpPr>
              <p:nvPr/>
            </p:nvSpPr>
            <p:spPr bwMode="auto">
              <a:xfrm>
                <a:off x="5495925" y="6135688"/>
                <a:ext cx="463550"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Line 31"/>
              <p:cNvSpPr>
                <a:spLocks noChangeShapeType="1"/>
              </p:cNvSpPr>
              <p:nvPr/>
            </p:nvSpPr>
            <p:spPr bwMode="auto">
              <a:xfrm>
                <a:off x="5727700" y="6743700"/>
                <a:ext cx="0" cy="9207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2"/>
              <p:cNvSpPr>
                <a:spLocks/>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5" name="组合 154"/>
          <p:cNvGrpSpPr/>
          <p:nvPr/>
        </p:nvGrpSpPr>
        <p:grpSpPr>
          <a:xfrm>
            <a:off x="8997683" y="2250393"/>
            <a:ext cx="1810431" cy="3157632"/>
            <a:chOff x="6668822" y="1677708"/>
            <a:chExt cx="1358000" cy="2368224"/>
          </a:xfrm>
        </p:grpSpPr>
        <p:sp>
          <p:nvSpPr>
            <p:cNvPr id="156" name="饼形 3"/>
            <p:cNvSpPr/>
            <p:nvPr/>
          </p:nvSpPr>
          <p:spPr>
            <a:xfrm rot="380340" flipH="1">
              <a:off x="6668822" y="1677708"/>
              <a:ext cx="1358000" cy="2368224"/>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Lst>
              <a:ahLst/>
              <a:cxnLst>
                <a:cxn ang="0">
                  <a:pos x="connsiteX0" y="connsiteY0"/>
                </a:cxn>
                <a:cxn ang="0">
                  <a:pos x="connsiteX1" y="connsiteY1"/>
                </a:cxn>
                <a:cxn ang="0">
                  <a:pos x="connsiteX2" y="connsiteY2"/>
                </a:cxn>
                <a:cxn ang="0">
                  <a:pos x="connsiteX3" y="connsiteY3"/>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7" name="组合 156"/>
            <p:cNvGrpSpPr/>
            <p:nvPr/>
          </p:nvGrpSpPr>
          <p:grpSpPr>
            <a:xfrm>
              <a:off x="7213155" y="2778306"/>
              <a:ext cx="209229" cy="219466"/>
              <a:chOff x="2847975" y="6135688"/>
              <a:chExt cx="811213" cy="850900"/>
            </a:xfrm>
          </p:grpSpPr>
          <p:sp>
            <p:nvSpPr>
              <p:cNvPr id="158" name="Freeform 8"/>
              <p:cNvSpPr>
                <a:spLocks/>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9"/>
              <p:cNvSpPr>
                <a:spLocks/>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0"/>
              <p:cNvSpPr>
                <a:spLocks/>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61" name="内容占位符 2"/>
          <p:cNvSpPr txBox="1">
            <a:spLocks/>
          </p:cNvSpPr>
          <p:nvPr/>
        </p:nvSpPr>
        <p:spPr>
          <a:xfrm>
            <a:off x="1455753" y="1423486"/>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grpSp>
        <p:nvGrpSpPr>
          <p:cNvPr id="162" name="组合 161"/>
          <p:cNvGrpSpPr/>
          <p:nvPr/>
        </p:nvGrpSpPr>
        <p:grpSpPr>
          <a:xfrm>
            <a:off x="8443569" y="2829785"/>
            <a:ext cx="1491688" cy="2601703"/>
            <a:chOff x="6253182" y="2112251"/>
            <a:chExt cx="1118912" cy="1951277"/>
          </a:xfrm>
        </p:grpSpPr>
        <p:sp>
          <p:nvSpPr>
            <p:cNvPr id="163" name="饼形 3"/>
            <p:cNvSpPr/>
            <p:nvPr/>
          </p:nvSpPr>
          <p:spPr>
            <a:xfrm rot="380340" flipH="1">
              <a:off x="6253182" y="2112251"/>
              <a:ext cx="1118912" cy="1951277"/>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Lst>
              <a:ahLst/>
              <a:cxnLst>
                <a:cxn ang="0">
                  <a:pos x="connsiteX0" y="connsiteY0"/>
                </a:cxn>
                <a:cxn ang="0">
                  <a:pos x="connsiteX1" y="connsiteY1"/>
                </a:cxn>
                <a:cxn ang="0">
                  <a:pos x="connsiteX2" y="connsiteY2"/>
                </a:cxn>
                <a:cxn ang="0">
                  <a:pos x="connsiteX3" y="connsiteY3"/>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4" name="组合 163"/>
            <p:cNvGrpSpPr/>
            <p:nvPr/>
          </p:nvGrpSpPr>
          <p:grpSpPr>
            <a:xfrm>
              <a:off x="6670823" y="3017763"/>
              <a:ext cx="151907" cy="219466"/>
              <a:chOff x="6689725" y="4826000"/>
              <a:chExt cx="588963" cy="850901"/>
            </a:xfrm>
          </p:grpSpPr>
          <p:sp>
            <p:nvSpPr>
              <p:cNvPr id="165" name="Freeform 5"/>
              <p:cNvSpPr>
                <a:spLocks/>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68" name="组合 167"/>
          <p:cNvGrpSpPr/>
          <p:nvPr/>
        </p:nvGrpSpPr>
        <p:grpSpPr>
          <a:xfrm>
            <a:off x="7912414" y="3371473"/>
            <a:ext cx="1196710" cy="2087219"/>
            <a:chOff x="5854764" y="2518518"/>
            <a:chExt cx="897649" cy="1565414"/>
          </a:xfrm>
        </p:grpSpPr>
        <p:sp>
          <p:nvSpPr>
            <p:cNvPr id="169" name="饼形 3"/>
            <p:cNvSpPr/>
            <p:nvPr/>
          </p:nvSpPr>
          <p:spPr>
            <a:xfrm rot="380340" flipH="1">
              <a:off x="5854764" y="2518518"/>
              <a:ext cx="897649" cy="1565414"/>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Lst>
              <a:ahLst/>
              <a:cxnLst>
                <a:cxn ang="0">
                  <a:pos x="connsiteX0" y="connsiteY0"/>
                </a:cxn>
                <a:cxn ang="0">
                  <a:pos x="connsiteX1" y="connsiteY1"/>
                </a:cxn>
                <a:cxn ang="0">
                  <a:pos x="connsiteX2" y="connsiteY2"/>
                </a:cxn>
                <a:cxn ang="0">
                  <a:pos x="connsiteX3" y="connsiteY3"/>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0" name="组合 169"/>
            <p:cNvGrpSpPr/>
            <p:nvPr/>
          </p:nvGrpSpPr>
          <p:grpSpPr>
            <a:xfrm>
              <a:off x="6105878" y="3224460"/>
              <a:ext cx="219875" cy="219466"/>
              <a:chOff x="4064000" y="6135688"/>
              <a:chExt cx="852488" cy="850900"/>
            </a:xfrm>
          </p:grpSpPr>
          <p:sp>
            <p:nvSpPr>
              <p:cNvPr id="171" name="Freeform 11"/>
              <p:cNvSpPr>
                <a:spLocks/>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Line 12"/>
              <p:cNvSpPr>
                <a:spLocks noChangeShapeType="1"/>
              </p:cNvSpPr>
              <p:nvPr/>
            </p:nvSpPr>
            <p:spPr bwMode="auto">
              <a:xfrm>
                <a:off x="4646613" y="6229350"/>
                <a:ext cx="176213" cy="1746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Line 13"/>
              <p:cNvSpPr>
                <a:spLocks noChangeShapeType="1"/>
              </p:cNvSpPr>
              <p:nvPr/>
            </p:nvSpPr>
            <p:spPr bwMode="auto">
              <a:xfrm flipH="1">
                <a:off x="4210050" y="6272213"/>
                <a:ext cx="479425" cy="48101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Line 14"/>
              <p:cNvSpPr>
                <a:spLocks noChangeShapeType="1"/>
              </p:cNvSpPr>
              <p:nvPr/>
            </p:nvSpPr>
            <p:spPr bwMode="auto">
              <a:xfrm flipH="1">
                <a:off x="4297363" y="6361113"/>
                <a:ext cx="481013" cy="4794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5"/>
              <p:cNvSpPr>
                <a:spLocks/>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Line 16"/>
              <p:cNvSpPr>
                <a:spLocks noChangeShapeType="1"/>
              </p:cNvSpPr>
              <p:nvPr/>
            </p:nvSpPr>
            <p:spPr bwMode="auto">
              <a:xfrm flipV="1">
                <a:off x="4149725" y="6269038"/>
                <a:ext cx="117475" cy="1190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Line 17"/>
              <p:cNvSpPr>
                <a:spLocks noChangeShapeType="1"/>
              </p:cNvSpPr>
              <p:nvPr/>
            </p:nvSpPr>
            <p:spPr bwMode="auto">
              <a:xfrm flipV="1">
                <a:off x="4214813" y="6370638"/>
                <a:ext cx="82550" cy="825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Line 18"/>
              <p:cNvSpPr>
                <a:spLocks noChangeShapeType="1"/>
              </p:cNvSpPr>
              <p:nvPr/>
            </p:nvSpPr>
            <p:spPr bwMode="auto">
              <a:xfrm flipV="1">
                <a:off x="4662488" y="6783388"/>
                <a:ext cx="119063" cy="1190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Line 19"/>
              <p:cNvSpPr>
                <a:spLocks noChangeShapeType="1"/>
              </p:cNvSpPr>
              <p:nvPr/>
            </p:nvSpPr>
            <p:spPr bwMode="auto">
              <a:xfrm flipV="1">
                <a:off x="4597400" y="6753225"/>
                <a:ext cx="82550" cy="825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20"/>
              <p:cNvSpPr>
                <a:spLocks/>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21"/>
              <p:cNvSpPr>
                <a:spLocks/>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82" name="组合 181"/>
          <p:cNvGrpSpPr/>
          <p:nvPr/>
        </p:nvGrpSpPr>
        <p:grpSpPr>
          <a:xfrm>
            <a:off x="7405195" y="3909275"/>
            <a:ext cx="904266" cy="1577160"/>
            <a:chOff x="5474300" y="2921869"/>
            <a:chExt cx="678288" cy="1182870"/>
          </a:xfrm>
        </p:grpSpPr>
        <p:sp>
          <p:nvSpPr>
            <p:cNvPr id="183" name="饼形 3"/>
            <p:cNvSpPr/>
            <p:nvPr/>
          </p:nvSpPr>
          <p:spPr>
            <a:xfrm rot="380340" flipH="1">
              <a:off x="5474300" y="2921869"/>
              <a:ext cx="678288" cy="1182870"/>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Lst>
              <a:ahLst/>
              <a:cxnLst>
                <a:cxn ang="0">
                  <a:pos x="connsiteX0" y="connsiteY0"/>
                </a:cxn>
                <a:cxn ang="0">
                  <a:pos x="connsiteX1" y="connsiteY1"/>
                </a:cxn>
                <a:cxn ang="0">
                  <a:pos x="connsiteX2" y="connsiteY2"/>
                </a:cxn>
                <a:cxn ang="0">
                  <a:pos x="connsiteX3" y="connsiteY3"/>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4" name="组合 183"/>
            <p:cNvGrpSpPr/>
            <p:nvPr/>
          </p:nvGrpSpPr>
          <p:grpSpPr>
            <a:xfrm>
              <a:off x="5574703" y="3440000"/>
              <a:ext cx="220694" cy="219466"/>
              <a:chOff x="4083050" y="4826000"/>
              <a:chExt cx="855663" cy="850900"/>
            </a:xfrm>
          </p:grpSpPr>
          <p:sp>
            <p:nvSpPr>
              <p:cNvPr id="185" name="Freeform 25"/>
              <p:cNvSpPr>
                <a:spLocks/>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26"/>
              <p:cNvSpPr>
                <a:spLocks/>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Line 27"/>
              <p:cNvSpPr>
                <a:spLocks noChangeShapeType="1"/>
              </p:cNvSpPr>
              <p:nvPr/>
            </p:nvSpPr>
            <p:spPr bwMode="auto">
              <a:xfrm flipH="1">
                <a:off x="4481513" y="4926013"/>
                <a:ext cx="303213" cy="274638"/>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88" name="组合 187"/>
          <p:cNvGrpSpPr/>
          <p:nvPr/>
        </p:nvGrpSpPr>
        <p:grpSpPr>
          <a:xfrm>
            <a:off x="882146" y="2657811"/>
            <a:ext cx="612206" cy="612283"/>
            <a:chOff x="4293355" y="3074389"/>
            <a:chExt cx="440084" cy="440084"/>
          </a:xfrm>
        </p:grpSpPr>
        <p:sp>
          <p:nvSpPr>
            <p:cNvPr id="189" name="椭圆 188"/>
            <p:cNvSpPr/>
            <p:nvPr/>
          </p:nvSpPr>
          <p:spPr>
            <a:xfrm>
              <a:off x="4293355" y="3074389"/>
              <a:ext cx="440084" cy="440084"/>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0" name="组合 189"/>
            <p:cNvGrpSpPr/>
            <p:nvPr/>
          </p:nvGrpSpPr>
          <p:grpSpPr>
            <a:xfrm>
              <a:off x="4437444" y="3184699"/>
              <a:ext cx="151907" cy="219466"/>
              <a:chOff x="6689725" y="4826000"/>
              <a:chExt cx="588963" cy="850901"/>
            </a:xfrm>
          </p:grpSpPr>
          <p:sp>
            <p:nvSpPr>
              <p:cNvPr id="191" name="Freeform 5"/>
              <p:cNvSpPr>
                <a:spLocks/>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94" name="组合 193"/>
          <p:cNvGrpSpPr/>
          <p:nvPr/>
        </p:nvGrpSpPr>
        <p:grpSpPr>
          <a:xfrm>
            <a:off x="882146" y="3795567"/>
            <a:ext cx="612206" cy="612283"/>
            <a:chOff x="5380050" y="2166450"/>
            <a:chExt cx="440084" cy="440084"/>
          </a:xfrm>
        </p:grpSpPr>
        <p:sp>
          <p:nvSpPr>
            <p:cNvPr id="195" name="椭圆 194"/>
            <p:cNvSpPr/>
            <p:nvPr/>
          </p:nvSpPr>
          <p:spPr>
            <a:xfrm>
              <a:off x="5380050" y="2166450"/>
              <a:ext cx="440084" cy="440084"/>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 name="组合 195"/>
            <p:cNvGrpSpPr/>
            <p:nvPr/>
          </p:nvGrpSpPr>
          <p:grpSpPr>
            <a:xfrm>
              <a:off x="5495477" y="2276760"/>
              <a:ext cx="209229" cy="219466"/>
              <a:chOff x="2847975" y="6135688"/>
              <a:chExt cx="811213" cy="850900"/>
            </a:xfrm>
          </p:grpSpPr>
          <p:sp>
            <p:nvSpPr>
              <p:cNvPr id="197" name="Freeform 8"/>
              <p:cNvSpPr>
                <a:spLocks/>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9"/>
              <p:cNvSpPr>
                <a:spLocks/>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0"/>
              <p:cNvSpPr>
                <a:spLocks/>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00" name="组合 199"/>
          <p:cNvGrpSpPr/>
          <p:nvPr/>
        </p:nvGrpSpPr>
        <p:grpSpPr>
          <a:xfrm>
            <a:off x="4967449" y="1526356"/>
            <a:ext cx="612206" cy="612283"/>
            <a:chOff x="3225712" y="2624053"/>
            <a:chExt cx="440084" cy="440084"/>
          </a:xfrm>
        </p:grpSpPr>
        <p:sp>
          <p:nvSpPr>
            <p:cNvPr id="201" name="椭圆 200"/>
            <p:cNvSpPr/>
            <p:nvPr/>
          </p:nvSpPr>
          <p:spPr>
            <a:xfrm>
              <a:off x="3225712" y="2624053"/>
              <a:ext cx="440084" cy="440084"/>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2" name="组合 201"/>
            <p:cNvGrpSpPr/>
            <p:nvPr/>
          </p:nvGrpSpPr>
          <p:grpSpPr>
            <a:xfrm>
              <a:off x="3335817" y="2734363"/>
              <a:ext cx="219875" cy="219466"/>
              <a:chOff x="4064000" y="6135688"/>
              <a:chExt cx="852488" cy="850900"/>
            </a:xfrm>
          </p:grpSpPr>
          <p:sp>
            <p:nvSpPr>
              <p:cNvPr id="203" name="Freeform 11"/>
              <p:cNvSpPr>
                <a:spLocks/>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Line 12"/>
              <p:cNvSpPr>
                <a:spLocks noChangeShapeType="1"/>
              </p:cNvSpPr>
              <p:nvPr/>
            </p:nvSpPr>
            <p:spPr bwMode="auto">
              <a:xfrm>
                <a:off x="4646613" y="6229350"/>
                <a:ext cx="176213" cy="1746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Line 13"/>
              <p:cNvSpPr>
                <a:spLocks noChangeShapeType="1"/>
              </p:cNvSpPr>
              <p:nvPr/>
            </p:nvSpPr>
            <p:spPr bwMode="auto">
              <a:xfrm flipH="1">
                <a:off x="4210050" y="6272213"/>
                <a:ext cx="479425" cy="48101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Line 14"/>
              <p:cNvSpPr>
                <a:spLocks noChangeShapeType="1"/>
              </p:cNvSpPr>
              <p:nvPr/>
            </p:nvSpPr>
            <p:spPr bwMode="auto">
              <a:xfrm flipH="1">
                <a:off x="4297363" y="6361113"/>
                <a:ext cx="481013" cy="4794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5"/>
              <p:cNvSpPr>
                <a:spLocks/>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Line 16"/>
              <p:cNvSpPr>
                <a:spLocks noChangeShapeType="1"/>
              </p:cNvSpPr>
              <p:nvPr/>
            </p:nvSpPr>
            <p:spPr bwMode="auto">
              <a:xfrm flipV="1">
                <a:off x="4149725" y="6269038"/>
                <a:ext cx="117475" cy="1190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Line 17"/>
              <p:cNvSpPr>
                <a:spLocks noChangeShapeType="1"/>
              </p:cNvSpPr>
              <p:nvPr/>
            </p:nvSpPr>
            <p:spPr bwMode="auto">
              <a:xfrm flipV="1">
                <a:off x="4214813" y="6370638"/>
                <a:ext cx="82550" cy="825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Line 18"/>
              <p:cNvSpPr>
                <a:spLocks noChangeShapeType="1"/>
              </p:cNvSpPr>
              <p:nvPr/>
            </p:nvSpPr>
            <p:spPr bwMode="auto">
              <a:xfrm flipV="1">
                <a:off x="4662488" y="6783388"/>
                <a:ext cx="119063" cy="1190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Line 19"/>
              <p:cNvSpPr>
                <a:spLocks noChangeShapeType="1"/>
              </p:cNvSpPr>
              <p:nvPr/>
            </p:nvSpPr>
            <p:spPr bwMode="auto">
              <a:xfrm flipV="1">
                <a:off x="4597400" y="6753225"/>
                <a:ext cx="82550" cy="825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20"/>
              <p:cNvSpPr>
                <a:spLocks/>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21"/>
              <p:cNvSpPr>
                <a:spLocks/>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14" name="组合 213"/>
          <p:cNvGrpSpPr/>
          <p:nvPr/>
        </p:nvGrpSpPr>
        <p:grpSpPr>
          <a:xfrm>
            <a:off x="882146" y="1526356"/>
            <a:ext cx="612206" cy="612283"/>
            <a:chOff x="2139017" y="3437940"/>
            <a:chExt cx="440084" cy="440084"/>
          </a:xfrm>
        </p:grpSpPr>
        <p:sp>
          <p:nvSpPr>
            <p:cNvPr id="215" name="椭圆 214"/>
            <p:cNvSpPr/>
            <p:nvPr/>
          </p:nvSpPr>
          <p:spPr>
            <a:xfrm>
              <a:off x="2139017" y="3437940"/>
              <a:ext cx="440084" cy="440084"/>
            </a:xfrm>
            <a:prstGeom prst="ellipse">
              <a:avLst/>
            </a:pr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6" name="组合 215"/>
            <p:cNvGrpSpPr/>
            <p:nvPr/>
          </p:nvGrpSpPr>
          <p:grpSpPr>
            <a:xfrm>
              <a:off x="2248713" y="3548250"/>
              <a:ext cx="220694" cy="219466"/>
              <a:chOff x="4083050" y="4826000"/>
              <a:chExt cx="855663" cy="850900"/>
            </a:xfrm>
          </p:grpSpPr>
          <p:sp>
            <p:nvSpPr>
              <p:cNvPr id="217" name="Freeform 25"/>
              <p:cNvSpPr>
                <a:spLocks/>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26"/>
              <p:cNvSpPr>
                <a:spLocks/>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Line 27"/>
              <p:cNvSpPr>
                <a:spLocks noChangeShapeType="1"/>
              </p:cNvSpPr>
              <p:nvPr/>
            </p:nvSpPr>
            <p:spPr bwMode="auto">
              <a:xfrm flipH="1">
                <a:off x="4481513" y="4926013"/>
                <a:ext cx="303213" cy="274638"/>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0" name="组合 219"/>
          <p:cNvGrpSpPr/>
          <p:nvPr/>
        </p:nvGrpSpPr>
        <p:grpSpPr>
          <a:xfrm>
            <a:off x="878072" y="4944727"/>
            <a:ext cx="612206" cy="612283"/>
            <a:chOff x="6438167" y="2632898"/>
            <a:chExt cx="440084" cy="440084"/>
          </a:xfrm>
        </p:grpSpPr>
        <p:sp>
          <p:nvSpPr>
            <p:cNvPr id="221" name="椭圆 220"/>
            <p:cNvSpPr/>
            <p:nvPr/>
          </p:nvSpPr>
          <p:spPr>
            <a:xfrm>
              <a:off x="6438167" y="2632898"/>
              <a:ext cx="440084" cy="440084"/>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2" name="组合 221"/>
            <p:cNvGrpSpPr/>
            <p:nvPr/>
          </p:nvGrpSpPr>
          <p:grpSpPr>
            <a:xfrm>
              <a:off x="6546634" y="2743208"/>
              <a:ext cx="223152" cy="219466"/>
              <a:chOff x="5294313" y="6135688"/>
              <a:chExt cx="865188" cy="850900"/>
            </a:xfrm>
          </p:grpSpPr>
          <p:sp>
            <p:nvSpPr>
              <p:cNvPr id="223" name="Freeform 28"/>
              <p:cNvSpPr>
                <a:spLocks/>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29"/>
              <p:cNvSpPr>
                <a:spLocks/>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Line 30"/>
              <p:cNvSpPr>
                <a:spLocks noChangeShapeType="1"/>
              </p:cNvSpPr>
              <p:nvPr/>
            </p:nvSpPr>
            <p:spPr bwMode="auto">
              <a:xfrm>
                <a:off x="5495925" y="6135688"/>
                <a:ext cx="463550"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Line 31"/>
              <p:cNvSpPr>
                <a:spLocks noChangeShapeType="1"/>
              </p:cNvSpPr>
              <p:nvPr/>
            </p:nvSpPr>
            <p:spPr bwMode="auto">
              <a:xfrm>
                <a:off x="5727700" y="6743700"/>
                <a:ext cx="0" cy="9207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32"/>
              <p:cNvSpPr>
                <a:spLocks/>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28" name="内容占位符 2"/>
          <p:cNvSpPr txBox="1">
            <a:spLocks/>
          </p:cNvSpPr>
          <p:nvPr/>
        </p:nvSpPr>
        <p:spPr>
          <a:xfrm>
            <a:off x="1451679" y="4846802"/>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229" name="内容占位符 2"/>
          <p:cNvSpPr txBox="1">
            <a:spLocks/>
          </p:cNvSpPr>
          <p:nvPr/>
        </p:nvSpPr>
        <p:spPr>
          <a:xfrm>
            <a:off x="1455753" y="3696405"/>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230" name="内容占位符 2"/>
          <p:cNvSpPr txBox="1">
            <a:spLocks/>
          </p:cNvSpPr>
          <p:nvPr/>
        </p:nvSpPr>
        <p:spPr>
          <a:xfrm>
            <a:off x="1455753" y="2557413"/>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231" name="内容占位符 2"/>
          <p:cNvSpPr txBox="1">
            <a:spLocks/>
          </p:cNvSpPr>
          <p:nvPr/>
        </p:nvSpPr>
        <p:spPr>
          <a:xfrm>
            <a:off x="5541056" y="1423486"/>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extLst>
      <p:ext uri="{BB962C8B-B14F-4D97-AF65-F5344CB8AC3E}">
        <p14:creationId xmlns:p14="http://schemas.microsoft.com/office/powerpoint/2010/main" val="13065282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2"/>
                                        </p:tgtEl>
                                        <p:attrNameLst>
                                          <p:attrName>style.visibility</p:attrName>
                                        </p:attrNameLst>
                                      </p:cBhvr>
                                      <p:to>
                                        <p:strVal val="visible"/>
                                      </p:to>
                                    </p:set>
                                    <p:anim calcmode="lin" valueType="num">
                                      <p:cBhvr>
                                        <p:cTn id="7" dur="300" fill="hold"/>
                                        <p:tgtEl>
                                          <p:spTgt spid="142"/>
                                        </p:tgtEl>
                                        <p:attrNameLst>
                                          <p:attrName>ppt_w</p:attrName>
                                        </p:attrNameLst>
                                      </p:cBhvr>
                                      <p:tavLst>
                                        <p:tav tm="0">
                                          <p:val>
                                            <p:fltVal val="0"/>
                                          </p:val>
                                        </p:tav>
                                        <p:tav tm="100000">
                                          <p:val>
                                            <p:strVal val="#ppt_w"/>
                                          </p:val>
                                        </p:tav>
                                      </p:tavLst>
                                    </p:anim>
                                    <p:anim calcmode="lin" valueType="num">
                                      <p:cBhvr>
                                        <p:cTn id="8" dur="300" fill="hold"/>
                                        <p:tgtEl>
                                          <p:spTgt spid="142"/>
                                        </p:tgtEl>
                                        <p:attrNameLst>
                                          <p:attrName>ppt_h</p:attrName>
                                        </p:attrNameLst>
                                      </p:cBhvr>
                                      <p:tavLst>
                                        <p:tav tm="0">
                                          <p:val>
                                            <p:fltVal val="0"/>
                                          </p:val>
                                        </p:tav>
                                        <p:tav tm="100000">
                                          <p:val>
                                            <p:strVal val="#ppt_h"/>
                                          </p:val>
                                        </p:tav>
                                      </p:tavLst>
                                    </p:anim>
                                    <p:animEffect transition="in" filter="fade">
                                      <p:cBhvr>
                                        <p:cTn id="9" dur="300"/>
                                        <p:tgtEl>
                                          <p:spTgt spid="142"/>
                                        </p:tgtEl>
                                      </p:cBhvr>
                                    </p:animEffect>
                                  </p:childTnLst>
                                </p:cTn>
                              </p:par>
                            </p:childTnLst>
                          </p:cTn>
                        </p:par>
                        <p:par>
                          <p:cTn id="10" fill="hold">
                            <p:stCondLst>
                              <p:cond delay="300"/>
                            </p:stCondLst>
                            <p:childTnLst>
                              <p:par>
                                <p:cTn id="11" presetID="22" presetClass="entr" presetSubtype="8" fill="hold" nodeType="afterEffect">
                                  <p:stCondLst>
                                    <p:cond delay="0"/>
                                  </p:stCondLst>
                                  <p:childTnLst>
                                    <p:set>
                                      <p:cBhvr>
                                        <p:cTn id="12" dur="1" fill="hold">
                                          <p:stCondLst>
                                            <p:cond delay="0"/>
                                          </p:stCondLst>
                                        </p:cTn>
                                        <p:tgtEl>
                                          <p:spTgt spid="138"/>
                                        </p:tgtEl>
                                        <p:attrNameLst>
                                          <p:attrName>style.visibility</p:attrName>
                                        </p:attrNameLst>
                                      </p:cBhvr>
                                      <p:to>
                                        <p:strVal val="visible"/>
                                      </p:to>
                                    </p:set>
                                    <p:animEffect transition="in" filter="wipe(left)">
                                      <p:cBhvr>
                                        <p:cTn id="13" dur="300"/>
                                        <p:tgtEl>
                                          <p:spTgt spid="138"/>
                                        </p:tgtEl>
                                      </p:cBhvr>
                                    </p:animEffect>
                                  </p:childTnLst>
                                </p:cTn>
                              </p:par>
                            </p:childTnLst>
                          </p:cTn>
                        </p:par>
                        <p:par>
                          <p:cTn id="14" fill="hold">
                            <p:stCondLst>
                              <p:cond delay="600"/>
                            </p:stCondLst>
                            <p:childTnLst>
                              <p:par>
                                <p:cTn id="15" presetID="53" presetClass="entr" presetSubtype="16" fill="hold" nodeType="afterEffect">
                                  <p:stCondLst>
                                    <p:cond delay="0"/>
                                  </p:stCondLst>
                                  <p:childTnLst>
                                    <p:set>
                                      <p:cBhvr>
                                        <p:cTn id="16" dur="1" fill="hold">
                                          <p:stCondLst>
                                            <p:cond delay="0"/>
                                          </p:stCondLst>
                                        </p:cTn>
                                        <p:tgtEl>
                                          <p:spTgt spid="182"/>
                                        </p:tgtEl>
                                        <p:attrNameLst>
                                          <p:attrName>style.visibility</p:attrName>
                                        </p:attrNameLst>
                                      </p:cBhvr>
                                      <p:to>
                                        <p:strVal val="visible"/>
                                      </p:to>
                                    </p:set>
                                    <p:anim calcmode="lin" valueType="num">
                                      <p:cBhvr>
                                        <p:cTn id="17" dur="300" fill="hold"/>
                                        <p:tgtEl>
                                          <p:spTgt spid="182"/>
                                        </p:tgtEl>
                                        <p:attrNameLst>
                                          <p:attrName>ppt_w</p:attrName>
                                        </p:attrNameLst>
                                      </p:cBhvr>
                                      <p:tavLst>
                                        <p:tav tm="0">
                                          <p:val>
                                            <p:fltVal val="0"/>
                                          </p:val>
                                        </p:tav>
                                        <p:tav tm="100000">
                                          <p:val>
                                            <p:strVal val="#ppt_w"/>
                                          </p:val>
                                        </p:tav>
                                      </p:tavLst>
                                    </p:anim>
                                    <p:anim calcmode="lin" valueType="num">
                                      <p:cBhvr>
                                        <p:cTn id="18" dur="300" fill="hold"/>
                                        <p:tgtEl>
                                          <p:spTgt spid="182"/>
                                        </p:tgtEl>
                                        <p:attrNameLst>
                                          <p:attrName>ppt_h</p:attrName>
                                        </p:attrNameLst>
                                      </p:cBhvr>
                                      <p:tavLst>
                                        <p:tav tm="0">
                                          <p:val>
                                            <p:fltVal val="0"/>
                                          </p:val>
                                        </p:tav>
                                        <p:tav tm="100000">
                                          <p:val>
                                            <p:strVal val="#ppt_h"/>
                                          </p:val>
                                        </p:tav>
                                      </p:tavLst>
                                    </p:anim>
                                    <p:animEffect transition="in" filter="fade">
                                      <p:cBhvr>
                                        <p:cTn id="19" dur="300"/>
                                        <p:tgtEl>
                                          <p:spTgt spid="182"/>
                                        </p:tgtEl>
                                      </p:cBhvr>
                                    </p:animEffect>
                                  </p:childTnLst>
                                </p:cTn>
                              </p:par>
                            </p:childTnLst>
                          </p:cTn>
                        </p:par>
                        <p:par>
                          <p:cTn id="20" fill="hold">
                            <p:stCondLst>
                              <p:cond delay="900"/>
                            </p:stCondLst>
                            <p:childTnLst>
                              <p:par>
                                <p:cTn id="21" presetID="53" presetClass="entr" presetSubtype="16" fill="hold" nodeType="afterEffect">
                                  <p:stCondLst>
                                    <p:cond delay="0"/>
                                  </p:stCondLst>
                                  <p:childTnLst>
                                    <p:set>
                                      <p:cBhvr>
                                        <p:cTn id="22" dur="1" fill="hold">
                                          <p:stCondLst>
                                            <p:cond delay="0"/>
                                          </p:stCondLst>
                                        </p:cTn>
                                        <p:tgtEl>
                                          <p:spTgt spid="168"/>
                                        </p:tgtEl>
                                        <p:attrNameLst>
                                          <p:attrName>style.visibility</p:attrName>
                                        </p:attrNameLst>
                                      </p:cBhvr>
                                      <p:to>
                                        <p:strVal val="visible"/>
                                      </p:to>
                                    </p:set>
                                    <p:anim calcmode="lin" valueType="num">
                                      <p:cBhvr>
                                        <p:cTn id="23" dur="300" fill="hold"/>
                                        <p:tgtEl>
                                          <p:spTgt spid="168"/>
                                        </p:tgtEl>
                                        <p:attrNameLst>
                                          <p:attrName>ppt_w</p:attrName>
                                        </p:attrNameLst>
                                      </p:cBhvr>
                                      <p:tavLst>
                                        <p:tav tm="0">
                                          <p:val>
                                            <p:fltVal val="0"/>
                                          </p:val>
                                        </p:tav>
                                        <p:tav tm="100000">
                                          <p:val>
                                            <p:strVal val="#ppt_w"/>
                                          </p:val>
                                        </p:tav>
                                      </p:tavLst>
                                    </p:anim>
                                    <p:anim calcmode="lin" valueType="num">
                                      <p:cBhvr>
                                        <p:cTn id="24" dur="300" fill="hold"/>
                                        <p:tgtEl>
                                          <p:spTgt spid="168"/>
                                        </p:tgtEl>
                                        <p:attrNameLst>
                                          <p:attrName>ppt_h</p:attrName>
                                        </p:attrNameLst>
                                      </p:cBhvr>
                                      <p:tavLst>
                                        <p:tav tm="0">
                                          <p:val>
                                            <p:fltVal val="0"/>
                                          </p:val>
                                        </p:tav>
                                        <p:tav tm="100000">
                                          <p:val>
                                            <p:strVal val="#ppt_h"/>
                                          </p:val>
                                        </p:tav>
                                      </p:tavLst>
                                    </p:anim>
                                    <p:animEffect transition="in" filter="fade">
                                      <p:cBhvr>
                                        <p:cTn id="25" dur="300"/>
                                        <p:tgtEl>
                                          <p:spTgt spid="168"/>
                                        </p:tgtEl>
                                      </p:cBhvr>
                                    </p:animEffect>
                                  </p:childTnLst>
                                </p:cTn>
                              </p:par>
                            </p:childTnLst>
                          </p:cTn>
                        </p:par>
                        <p:par>
                          <p:cTn id="26" fill="hold">
                            <p:stCondLst>
                              <p:cond delay="1200"/>
                            </p:stCondLst>
                            <p:childTnLst>
                              <p:par>
                                <p:cTn id="27" presetID="53" presetClass="entr" presetSubtype="16" fill="hold" nodeType="afterEffect">
                                  <p:stCondLst>
                                    <p:cond delay="0"/>
                                  </p:stCondLst>
                                  <p:childTnLst>
                                    <p:set>
                                      <p:cBhvr>
                                        <p:cTn id="28" dur="1" fill="hold">
                                          <p:stCondLst>
                                            <p:cond delay="0"/>
                                          </p:stCondLst>
                                        </p:cTn>
                                        <p:tgtEl>
                                          <p:spTgt spid="162"/>
                                        </p:tgtEl>
                                        <p:attrNameLst>
                                          <p:attrName>style.visibility</p:attrName>
                                        </p:attrNameLst>
                                      </p:cBhvr>
                                      <p:to>
                                        <p:strVal val="visible"/>
                                      </p:to>
                                    </p:set>
                                    <p:anim calcmode="lin" valueType="num">
                                      <p:cBhvr>
                                        <p:cTn id="29" dur="300" fill="hold"/>
                                        <p:tgtEl>
                                          <p:spTgt spid="162"/>
                                        </p:tgtEl>
                                        <p:attrNameLst>
                                          <p:attrName>ppt_w</p:attrName>
                                        </p:attrNameLst>
                                      </p:cBhvr>
                                      <p:tavLst>
                                        <p:tav tm="0">
                                          <p:val>
                                            <p:fltVal val="0"/>
                                          </p:val>
                                        </p:tav>
                                        <p:tav tm="100000">
                                          <p:val>
                                            <p:strVal val="#ppt_w"/>
                                          </p:val>
                                        </p:tav>
                                      </p:tavLst>
                                    </p:anim>
                                    <p:anim calcmode="lin" valueType="num">
                                      <p:cBhvr>
                                        <p:cTn id="30" dur="300" fill="hold"/>
                                        <p:tgtEl>
                                          <p:spTgt spid="162"/>
                                        </p:tgtEl>
                                        <p:attrNameLst>
                                          <p:attrName>ppt_h</p:attrName>
                                        </p:attrNameLst>
                                      </p:cBhvr>
                                      <p:tavLst>
                                        <p:tav tm="0">
                                          <p:val>
                                            <p:fltVal val="0"/>
                                          </p:val>
                                        </p:tav>
                                        <p:tav tm="100000">
                                          <p:val>
                                            <p:strVal val="#ppt_h"/>
                                          </p:val>
                                        </p:tav>
                                      </p:tavLst>
                                    </p:anim>
                                    <p:animEffect transition="in" filter="fade">
                                      <p:cBhvr>
                                        <p:cTn id="31" dur="300"/>
                                        <p:tgtEl>
                                          <p:spTgt spid="162"/>
                                        </p:tgtEl>
                                      </p:cBhvr>
                                    </p:animEffect>
                                  </p:childTnLst>
                                </p:cTn>
                              </p:par>
                            </p:childTnLst>
                          </p:cTn>
                        </p:par>
                        <p:par>
                          <p:cTn id="32" fill="hold">
                            <p:stCondLst>
                              <p:cond delay="1500"/>
                            </p:stCondLst>
                            <p:childTnLst>
                              <p:par>
                                <p:cTn id="33" presetID="53" presetClass="entr" presetSubtype="16" fill="hold" nodeType="after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300" fill="hold"/>
                                        <p:tgtEl>
                                          <p:spTgt spid="155"/>
                                        </p:tgtEl>
                                        <p:attrNameLst>
                                          <p:attrName>ppt_w</p:attrName>
                                        </p:attrNameLst>
                                      </p:cBhvr>
                                      <p:tavLst>
                                        <p:tav tm="0">
                                          <p:val>
                                            <p:fltVal val="0"/>
                                          </p:val>
                                        </p:tav>
                                        <p:tav tm="100000">
                                          <p:val>
                                            <p:strVal val="#ppt_w"/>
                                          </p:val>
                                        </p:tav>
                                      </p:tavLst>
                                    </p:anim>
                                    <p:anim calcmode="lin" valueType="num">
                                      <p:cBhvr>
                                        <p:cTn id="36" dur="300" fill="hold"/>
                                        <p:tgtEl>
                                          <p:spTgt spid="155"/>
                                        </p:tgtEl>
                                        <p:attrNameLst>
                                          <p:attrName>ppt_h</p:attrName>
                                        </p:attrNameLst>
                                      </p:cBhvr>
                                      <p:tavLst>
                                        <p:tav tm="0">
                                          <p:val>
                                            <p:fltVal val="0"/>
                                          </p:val>
                                        </p:tav>
                                        <p:tav tm="100000">
                                          <p:val>
                                            <p:strVal val="#ppt_h"/>
                                          </p:val>
                                        </p:tav>
                                      </p:tavLst>
                                    </p:anim>
                                    <p:animEffect transition="in" filter="fade">
                                      <p:cBhvr>
                                        <p:cTn id="37" dur="300"/>
                                        <p:tgtEl>
                                          <p:spTgt spid="155"/>
                                        </p:tgtEl>
                                      </p:cBhvr>
                                    </p:animEffect>
                                  </p:childTnLst>
                                </p:cTn>
                              </p:par>
                            </p:childTnLst>
                          </p:cTn>
                        </p:par>
                        <p:par>
                          <p:cTn id="38" fill="hold">
                            <p:stCondLst>
                              <p:cond delay="1800"/>
                            </p:stCondLst>
                            <p:childTnLst>
                              <p:par>
                                <p:cTn id="39" presetID="53" presetClass="entr" presetSubtype="16" fill="hold" nodeType="afterEffect">
                                  <p:stCondLst>
                                    <p:cond delay="0"/>
                                  </p:stCondLst>
                                  <p:childTnLst>
                                    <p:set>
                                      <p:cBhvr>
                                        <p:cTn id="40" dur="1" fill="hold">
                                          <p:stCondLst>
                                            <p:cond delay="0"/>
                                          </p:stCondLst>
                                        </p:cTn>
                                        <p:tgtEl>
                                          <p:spTgt spid="147"/>
                                        </p:tgtEl>
                                        <p:attrNameLst>
                                          <p:attrName>style.visibility</p:attrName>
                                        </p:attrNameLst>
                                      </p:cBhvr>
                                      <p:to>
                                        <p:strVal val="visible"/>
                                      </p:to>
                                    </p:set>
                                    <p:anim calcmode="lin" valueType="num">
                                      <p:cBhvr>
                                        <p:cTn id="41" dur="300" fill="hold"/>
                                        <p:tgtEl>
                                          <p:spTgt spid="147"/>
                                        </p:tgtEl>
                                        <p:attrNameLst>
                                          <p:attrName>ppt_w</p:attrName>
                                        </p:attrNameLst>
                                      </p:cBhvr>
                                      <p:tavLst>
                                        <p:tav tm="0">
                                          <p:val>
                                            <p:fltVal val="0"/>
                                          </p:val>
                                        </p:tav>
                                        <p:tav tm="100000">
                                          <p:val>
                                            <p:strVal val="#ppt_w"/>
                                          </p:val>
                                        </p:tav>
                                      </p:tavLst>
                                    </p:anim>
                                    <p:anim calcmode="lin" valueType="num">
                                      <p:cBhvr>
                                        <p:cTn id="42" dur="300" fill="hold"/>
                                        <p:tgtEl>
                                          <p:spTgt spid="147"/>
                                        </p:tgtEl>
                                        <p:attrNameLst>
                                          <p:attrName>ppt_h</p:attrName>
                                        </p:attrNameLst>
                                      </p:cBhvr>
                                      <p:tavLst>
                                        <p:tav tm="0">
                                          <p:val>
                                            <p:fltVal val="0"/>
                                          </p:val>
                                        </p:tav>
                                        <p:tav tm="100000">
                                          <p:val>
                                            <p:strVal val="#ppt_h"/>
                                          </p:val>
                                        </p:tav>
                                      </p:tavLst>
                                    </p:anim>
                                    <p:animEffect transition="in" filter="fade">
                                      <p:cBhvr>
                                        <p:cTn id="43" dur="300"/>
                                        <p:tgtEl>
                                          <p:spTgt spid="147"/>
                                        </p:tgtEl>
                                      </p:cBhvr>
                                    </p:animEffect>
                                  </p:childTnLst>
                                </p:cTn>
                              </p:par>
                            </p:childTnLst>
                          </p:cTn>
                        </p:par>
                        <p:par>
                          <p:cTn id="44" fill="hold">
                            <p:stCondLst>
                              <p:cond delay="2100"/>
                            </p:stCondLst>
                            <p:childTnLst>
                              <p:par>
                                <p:cTn id="45" presetID="53" presetClass="entr" presetSubtype="16" fill="hold" nodeType="afterEffect">
                                  <p:stCondLst>
                                    <p:cond delay="0"/>
                                  </p:stCondLst>
                                  <p:childTnLst>
                                    <p:set>
                                      <p:cBhvr>
                                        <p:cTn id="46" dur="1" fill="hold">
                                          <p:stCondLst>
                                            <p:cond delay="0"/>
                                          </p:stCondLst>
                                        </p:cTn>
                                        <p:tgtEl>
                                          <p:spTgt spid="214"/>
                                        </p:tgtEl>
                                        <p:attrNameLst>
                                          <p:attrName>style.visibility</p:attrName>
                                        </p:attrNameLst>
                                      </p:cBhvr>
                                      <p:to>
                                        <p:strVal val="visible"/>
                                      </p:to>
                                    </p:set>
                                    <p:anim calcmode="lin" valueType="num">
                                      <p:cBhvr>
                                        <p:cTn id="47" dur="300" fill="hold"/>
                                        <p:tgtEl>
                                          <p:spTgt spid="214"/>
                                        </p:tgtEl>
                                        <p:attrNameLst>
                                          <p:attrName>ppt_w</p:attrName>
                                        </p:attrNameLst>
                                      </p:cBhvr>
                                      <p:tavLst>
                                        <p:tav tm="0">
                                          <p:val>
                                            <p:fltVal val="0"/>
                                          </p:val>
                                        </p:tav>
                                        <p:tav tm="100000">
                                          <p:val>
                                            <p:strVal val="#ppt_w"/>
                                          </p:val>
                                        </p:tav>
                                      </p:tavLst>
                                    </p:anim>
                                    <p:anim calcmode="lin" valueType="num">
                                      <p:cBhvr>
                                        <p:cTn id="48" dur="300" fill="hold"/>
                                        <p:tgtEl>
                                          <p:spTgt spid="214"/>
                                        </p:tgtEl>
                                        <p:attrNameLst>
                                          <p:attrName>ppt_h</p:attrName>
                                        </p:attrNameLst>
                                      </p:cBhvr>
                                      <p:tavLst>
                                        <p:tav tm="0">
                                          <p:val>
                                            <p:fltVal val="0"/>
                                          </p:val>
                                        </p:tav>
                                        <p:tav tm="100000">
                                          <p:val>
                                            <p:strVal val="#ppt_h"/>
                                          </p:val>
                                        </p:tav>
                                      </p:tavLst>
                                    </p:anim>
                                    <p:animEffect transition="in" filter="fade">
                                      <p:cBhvr>
                                        <p:cTn id="49" dur="300"/>
                                        <p:tgtEl>
                                          <p:spTgt spid="214"/>
                                        </p:tgtEl>
                                      </p:cBhvr>
                                    </p:animEffect>
                                  </p:childTnLst>
                                </p:cTn>
                              </p:par>
                            </p:childTnLst>
                          </p:cTn>
                        </p:par>
                        <p:par>
                          <p:cTn id="50" fill="hold">
                            <p:stCondLst>
                              <p:cond delay="2400"/>
                            </p:stCondLst>
                            <p:childTnLst>
                              <p:par>
                                <p:cTn id="51" presetID="10" presetClass="entr" presetSubtype="0" fill="hold" grpId="0" nodeType="afterEffect">
                                  <p:stCondLst>
                                    <p:cond delay="0"/>
                                  </p:stCondLst>
                                  <p:childTnLst>
                                    <p:set>
                                      <p:cBhvr>
                                        <p:cTn id="52" dur="1" fill="hold">
                                          <p:stCondLst>
                                            <p:cond delay="0"/>
                                          </p:stCondLst>
                                        </p:cTn>
                                        <p:tgtEl>
                                          <p:spTgt spid="161"/>
                                        </p:tgtEl>
                                        <p:attrNameLst>
                                          <p:attrName>style.visibility</p:attrName>
                                        </p:attrNameLst>
                                      </p:cBhvr>
                                      <p:to>
                                        <p:strVal val="visible"/>
                                      </p:to>
                                    </p:set>
                                    <p:animEffect transition="in" filter="fade">
                                      <p:cBhvr>
                                        <p:cTn id="53" dur="300"/>
                                        <p:tgtEl>
                                          <p:spTgt spid="161"/>
                                        </p:tgtEl>
                                      </p:cBhvr>
                                    </p:animEffect>
                                  </p:childTnLst>
                                </p:cTn>
                              </p:par>
                            </p:childTnLst>
                          </p:cTn>
                        </p:par>
                        <p:par>
                          <p:cTn id="54" fill="hold">
                            <p:stCondLst>
                              <p:cond delay="2700"/>
                            </p:stCondLst>
                            <p:childTnLst>
                              <p:par>
                                <p:cTn id="55" presetID="53" presetClass="entr" presetSubtype="16" fill="hold" nodeType="afterEffect">
                                  <p:stCondLst>
                                    <p:cond delay="0"/>
                                  </p:stCondLst>
                                  <p:childTnLst>
                                    <p:set>
                                      <p:cBhvr>
                                        <p:cTn id="56" dur="1" fill="hold">
                                          <p:stCondLst>
                                            <p:cond delay="0"/>
                                          </p:stCondLst>
                                        </p:cTn>
                                        <p:tgtEl>
                                          <p:spTgt spid="200"/>
                                        </p:tgtEl>
                                        <p:attrNameLst>
                                          <p:attrName>style.visibility</p:attrName>
                                        </p:attrNameLst>
                                      </p:cBhvr>
                                      <p:to>
                                        <p:strVal val="visible"/>
                                      </p:to>
                                    </p:set>
                                    <p:anim calcmode="lin" valueType="num">
                                      <p:cBhvr>
                                        <p:cTn id="57" dur="300" fill="hold"/>
                                        <p:tgtEl>
                                          <p:spTgt spid="200"/>
                                        </p:tgtEl>
                                        <p:attrNameLst>
                                          <p:attrName>ppt_w</p:attrName>
                                        </p:attrNameLst>
                                      </p:cBhvr>
                                      <p:tavLst>
                                        <p:tav tm="0">
                                          <p:val>
                                            <p:fltVal val="0"/>
                                          </p:val>
                                        </p:tav>
                                        <p:tav tm="100000">
                                          <p:val>
                                            <p:strVal val="#ppt_w"/>
                                          </p:val>
                                        </p:tav>
                                      </p:tavLst>
                                    </p:anim>
                                    <p:anim calcmode="lin" valueType="num">
                                      <p:cBhvr>
                                        <p:cTn id="58" dur="300" fill="hold"/>
                                        <p:tgtEl>
                                          <p:spTgt spid="200"/>
                                        </p:tgtEl>
                                        <p:attrNameLst>
                                          <p:attrName>ppt_h</p:attrName>
                                        </p:attrNameLst>
                                      </p:cBhvr>
                                      <p:tavLst>
                                        <p:tav tm="0">
                                          <p:val>
                                            <p:fltVal val="0"/>
                                          </p:val>
                                        </p:tav>
                                        <p:tav tm="100000">
                                          <p:val>
                                            <p:strVal val="#ppt_h"/>
                                          </p:val>
                                        </p:tav>
                                      </p:tavLst>
                                    </p:anim>
                                    <p:animEffect transition="in" filter="fade">
                                      <p:cBhvr>
                                        <p:cTn id="59" dur="300"/>
                                        <p:tgtEl>
                                          <p:spTgt spid="200"/>
                                        </p:tgtEl>
                                      </p:cBhvr>
                                    </p:animEffect>
                                  </p:childTnLst>
                                </p:cTn>
                              </p:par>
                            </p:childTnLst>
                          </p:cTn>
                        </p:par>
                        <p:par>
                          <p:cTn id="60" fill="hold">
                            <p:stCondLst>
                              <p:cond delay="3000"/>
                            </p:stCondLst>
                            <p:childTnLst>
                              <p:par>
                                <p:cTn id="61" presetID="10" presetClass="entr" presetSubtype="0" fill="hold" grpId="0" nodeType="afterEffect">
                                  <p:stCondLst>
                                    <p:cond delay="0"/>
                                  </p:stCondLst>
                                  <p:childTnLst>
                                    <p:set>
                                      <p:cBhvr>
                                        <p:cTn id="62" dur="1" fill="hold">
                                          <p:stCondLst>
                                            <p:cond delay="0"/>
                                          </p:stCondLst>
                                        </p:cTn>
                                        <p:tgtEl>
                                          <p:spTgt spid="231"/>
                                        </p:tgtEl>
                                        <p:attrNameLst>
                                          <p:attrName>style.visibility</p:attrName>
                                        </p:attrNameLst>
                                      </p:cBhvr>
                                      <p:to>
                                        <p:strVal val="visible"/>
                                      </p:to>
                                    </p:set>
                                    <p:animEffect transition="in" filter="fade">
                                      <p:cBhvr>
                                        <p:cTn id="63" dur="300"/>
                                        <p:tgtEl>
                                          <p:spTgt spid="231"/>
                                        </p:tgtEl>
                                      </p:cBhvr>
                                    </p:animEffect>
                                  </p:childTnLst>
                                </p:cTn>
                              </p:par>
                            </p:childTnLst>
                          </p:cTn>
                        </p:par>
                        <p:par>
                          <p:cTn id="64" fill="hold">
                            <p:stCondLst>
                              <p:cond delay="3300"/>
                            </p:stCondLst>
                            <p:childTnLst>
                              <p:par>
                                <p:cTn id="65" presetID="53" presetClass="entr" presetSubtype="16" fill="hold" nodeType="afterEffect">
                                  <p:stCondLst>
                                    <p:cond delay="0"/>
                                  </p:stCondLst>
                                  <p:childTnLst>
                                    <p:set>
                                      <p:cBhvr>
                                        <p:cTn id="66" dur="1" fill="hold">
                                          <p:stCondLst>
                                            <p:cond delay="0"/>
                                          </p:stCondLst>
                                        </p:cTn>
                                        <p:tgtEl>
                                          <p:spTgt spid="188"/>
                                        </p:tgtEl>
                                        <p:attrNameLst>
                                          <p:attrName>style.visibility</p:attrName>
                                        </p:attrNameLst>
                                      </p:cBhvr>
                                      <p:to>
                                        <p:strVal val="visible"/>
                                      </p:to>
                                    </p:set>
                                    <p:anim calcmode="lin" valueType="num">
                                      <p:cBhvr>
                                        <p:cTn id="67" dur="300" fill="hold"/>
                                        <p:tgtEl>
                                          <p:spTgt spid="188"/>
                                        </p:tgtEl>
                                        <p:attrNameLst>
                                          <p:attrName>ppt_w</p:attrName>
                                        </p:attrNameLst>
                                      </p:cBhvr>
                                      <p:tavLst>
                                        <p:tav tm="0">
                                          <p:val>
                                            <p:fltVal val="0"/>
                                          </p:val>
                                        </p:tav>
                                        <p:tav tm="100000">
                                          <p:val>
                                            <p:strVal val="#ppt_w"/>
                                          </p:val>
                                        </p:tav>
                                      </p:tavLst>
                                    </p:anim>
                                    <p:anim calcmode="lin" valueType="num">
                                      <p:cBhvr>
                                        <p:cTn id="68" dur="300" fill="hold"/>
                                        <p:tgtEl>
                                          <p:spTgt spid="188"/>
                                        </p:tgtEl>
                                        <p:attrNameLst>
                                          <p:attrName>ppt_h</p:attrName>
                                        </p:attrNameLst>
                                      </p:cBhvr>
                                      <p:tavLst>
                                        <p:tav tm="0">
                                          <p:val>
                                            <p:fltVal val="0"/>
                                          </p:val>
                                        </p:tav>
                                        <p:tav tm="100000">
                                          <p:val>
                                            <p:strVal val="#ppt_h"/>
                                          </p:val>
                                        </p:tav>
                                      </p:tavLst>
                                    </p:anim>
                                    <p:animEffect transition="in" filter="fade">
                                      <p:cBhvr>
                                        <p:cTn id="69" dur="300"/>
                                        <p:tgtEl>
                                          <p:spTgt spid="188"/>
                                        </p:tgtEl>
                                      </p:cBhvr>
                                    </p:animEffect>
                                  </p:childTnLst>
                                </p:cTn>
                              </p:par>
                            </p:childTnLst>
                          </p:cTn>
                        </p:par>
                        <p:par>
                          <p:cTn id="70" fill="hold">
                            <p:stCondLst>
                              <p:cond delay="3600"/>
                            </p:stCondLst>
                            <p:childTnLst>
                              <p:par>
                                <p:cTn id="71" presetID="10" presetClass="entr" presetSubtype="0" fill="hold" grpId="0" nodeType="afterEffect">
                                  <p:stCondLst>
                                    <p:cond delay="0"/>
                                  </p:stCondLst>
                                  <p:childTnLst>
                                    <p:set>
                                      <p:cBhvr>
                                        <p:cTn id="72" dur="1" fill="hold">
                                          <p:stCondLst>
                                            <p:cond delay="0"/>
                                          </p:stCondLst>
                                        </p:cTn>
                                        <p:tgtEl>
                                          <p:spTgt spid="230"/>
                                        </p:tgtEl>
                                        <p:attrNameLst>
                                          <p:attrName>style.visibility</p:attrName>
                                        </p:attrNameLst>
                                      </p:cBhvr>
                                      <p:to>
                                        <p:strVal val="visible"/>
                                      </p:to>
                                    </p:set>
                                    <p:animEffect transition="in" filter="fade">
                                      <p:cBhvr>
                                        <p:cTn id="73" dur="300"/>
                                        <p:tgtEl>
                                          <p:spTgt spid="230"/>
                                        </p:tgtEl>
                                      </p:cBhvr>
                                    </p:animEffect>
                                  </p:childTnLst>
                                </p:cTn>
                              </p:par>
                            </p:childTnLst>
                          </p:cTn>
                        </p:par>
                        <p:par>
                          <p:cTn id="74" fill="hold">
                            <p:stCondLst>
                              <p:cond delay="3900"/>
                            </p:stCondLst>
                            <p:childTnLst>
                              <p:par>
                                <p:cTn id="75" presetID="53" presetClass="entr" presetSubtype="16" fill="hold" nodeType="afterEffect">
                                  <p:stCondLst>
                                    <p:cond delay="0"/>
                                  </p:stCondLst>
                                  <p:childTnLst>
                                    <p:set>
                                      <p:cBhvr>
                                        <p:cTn id="76" dur="1" fill="hold">
                                          <p:stCondLst>
                                            <p:cond delay="0"/>
                                          </p:stCondLst>
                                        </p:cTn>
                                        <p:tgtEl>
                                          <p:spTgt spid="194"/>
                                        </p:tgtEl>
                                        <p:attrNameLst>
                                          <p:attrName>style.visibility</p:attrName>
                                        </p:attrNameLst>
                                      </p:cBhvr>
                                      <p:to>
                                        <p:strVal val="visible"/>
                                      </p:to>
                                    </p:set>
                                    <p:anim calcmode="lin" valueType="num">
                                      <p:cBhvr>
                                        <p:cTn id="77" dur="300" fill="hold"/>
                                        <p:tgtEl>
                                          <p:spTgt spid="194"/>
                                        </p:tgtEl>
                                        <p:attrNameLst>
                                          <p:attrName>ppt_w</p:attrName>
                                        </p:attrNameLst>
                                      </p:cBhvr>
                                      <p:tavLst>
                                        <p:tav tm="0">
                                          <p:val>
                                            <p:fltVal val="0"/>
                                          </p:val>
                                        </p:tav>
                                        <p:tav tm="100000">
                                          <p:val>
                                            <p:strVal val="#ppt_w"/>
                                          </p:val>
                                        </p:tav>
                                      </p:tavLst>
                                    </p:anim>
                                    <p:anim calcmode="lin" valueType="num">
                                      <p:cBhvr>
                                        <p:cTn id="78" dur="300" fill="hold"/>
                                        <p:tgtEl>
                                          <p:spTgt spid="194"/>
                                        </p:tgtEl>
                                        <p:attrNameLst>
                                          <p:attrName>ppt_h</p:attrName>
                                        </p:attrNameLst>
                                      </p:cBhvr>
                                      <p:tavLst>
                                        <p:tav tm="0">
                                          <p:val>
                                            <p:fltVal val="0"/>
                                          </p:val>
                                        </p:tav>
                                        <p:tav tm="100000">
                                          <p:val>
                                            <p:strVal val="#ppt_h"/>
                                          </p:val>
                                        </p:tav>
                                      </p:tavLst>
                                    </p:anim>
                                    <p:animEffect transition="in" filter="fade">
                                      <p:cBhvr>
                                        <p:cTn id="79" dur="300"/>
                                        <p:tgtEl>
                                          <p:spTgt spid="194"/>
                                        </p:tgtEl>
                                      </p:cBhvr>
                                    </p:animEffect>
                                  </p:childTnLst>
                                </p:cTn>
                              </p:par>
                            </p:childTnLst>
                          </p:cTn>
                        </p:par>
                        <p:par>
                          <p:cTn id="80" fill="hold">
                            <p:stCondLst>
                              <p:cond delay="4200"/>
                            </p:stCondLst>
                            <p:childTnLst>
                              <p:par>
                                <p:cTn id="81" presetID="10" presetClass="entr" presetSubtype="0" fill="hold" grpId="0" nodeType="afterEffect">
                                  <p:stCondLst>
                                    <p:cond delay="0"/>
                                  </p:stCondLst>
                                  <p:childTnLst>
                                    <p:set>
                                      <p:cBhvr>
                                        <p:cTn id="82" dur="1" fill="hold">
                                          <p:stCondLst>
                                            <p:cond delay="0"/>
                                          </p:stCondLst>
                                        </p:cTn>
                                        <p:tgtEl>
                                          <p:spTgt spid="229"/>
                                        </p:tgtEl>
                                        <p:attrNameLst>
                                          <p:attrName>style.visibility</p:attrName>
                                        </p:attrNameLst>
                                      </p:cBhvr>
                                      <p:to>
                                        <p:strVal val="visible"/>
                                      </p:to>
                                    </p:set>
                                    <p:animEffect transition="in" filter="fade">
                                      <p:cBhvr>
                                        <p:cTn id="83" dur="300"/>
                                        <p:tgtEl>
                                          <p:spTgt spid="229"/>
                                        </p:tgtEl>
                                      </p:cBhvr>
                                    </p:animEffect>
                                  </p:childTnLst>
                                </p:cTn>
                              </p:par>
                            </p:childTnLst>
                          </p:cTn>
                        </p:par>
                        <p:par>
                          <p:cTn id="84" fill="hold">
                            <p:stCondLst>
                              <p:cond delay="4500"/>
                            </p:stCondLst>
                            <p:childTnLst>
                              <p:par>
                                <p:cTn id="85" presetID="53" presetClass="entr" presetSubtype="16" fill="hold" nodeType="afterEffect">
                                  <p:stCondLst>
                                    <p:cond delay="0"/>
                                  </p:stCondLst>
                                  <p:childTnLst>
                                    <p:set>
                                      <p:cBhvr>
                                        <p:cTn id="86" dur="1" fill="hold">
                                          <p:stCondLst>
                                            <p:cond delay="0"/>
                                          </p:stCondLst>
                                        </p:cTn>
                                        <p:tgtEl>
                                          <p:spTgt spid="220"/>
                                        </p:tgtEl>
                                        <p:attrNameLst>
                                          <p:attrName>style.visibility</p:attrName>
                                        </p:attrNameLst>
                                      </p:cBhvr>
                                      <p:to>
                                        <p:strVal val="visible"/>
                                      </p:to>
                                    </p:set>
                                    <p:anim calcmode="lin" valueType="num">
                                      <p:cBhvr>
                                        <p:cTn id="87" dur="300" fill="hold"/>
                                        <p:tgtEl>
                                          <p:spTgt spid="220"/>
                                        </p:tgtEl>
                                        <p:attrNameLst>
                                          <p:attrName>ppt_w</p:attrName>
                                        </p:attrNameLst>
                                      </p:cBhvr>
                                      <p:tavLst>
                                        <p:tav tm="0">
                                          <p:val>
                                            <p:fltVal val="0"/>
                                          </p:val>
                                        </p:tav>
                                        <p:tav tm="100000">
                                          <p:val>
                                            <p:strVal val="#ppt_w"/>
                                          </p:val>
                                        </p:tav>
                                      </p:tavLst>
                                    </p:anim>
                                    <p:anim calcmode="lin" valueType="num">
                                      <p:cBhvr>
                                        <p:cTn id="88" dur="300" fill="hold"/>
                                        <p:tgtEl>
                                          <p:spTgt spid="220"/>
                                        </p:tgtEl>
                                        <p:attrNameLst>
                                          <p:attrName>ppt_h</p:attrName>
                                        </p:attrNameLst>
                                      </p:cBhvr>
                                      <p:tavLst>
                                        <p:tav tm="0">
                                          <p:val>
                                            <p:fltVal val="0"/>
                                          </p:val>
                                        </p:tav>
                                        <p:tav tm="100000">
                                          <p:val>
                                            <p:strVal val="#ppt_h"/>
                                          </p:val>
                                        </p:tav>
                                      </p:tavLst>
                                    </p:anim>
                                    <p:animEffect transition="in" filter="fade">
                                      <p:cBhvr>
                                        <p:cTn id="89" dur="300"/>
                                        <p:tgtEl>
                                          <p:spTgt spid="220"/>
                                        </p:tgtEl>
                                      </p:cBhvr>
                                    </p:animEffect>
                                  </p:childTnLst>
                                </p:cTn>
                              </p:par>
                            </p:childTnLst>
                          </p:cTn>
                        </p:par>
                        <p:par>
                          <p:cTn id="90" fill="hold">
                            <p:stCondLst>
                              <p:cond delay="4800"/>
                            </p:stCondLst>
                            <p:childTnLst>
                              <p:par>
                                <p:cTn id="91" presetID="10" presetClass="entr" presetSubtype="0" fill="hold" grpId="0" nodeType="afterEffect">
                                  <p:stCondLst>
                                    <p:cond delay="0"/>
                                  </p:stCondLst>
                                  <p:childTnLst>
                                    <p:set>
                                      <p:cBhvr>
                                        <p:cTn id="92" dur="1" fill="hold">
                                          <p:stCondLst>
                                            <p:cond delay="0"/>
                                          </p:stCondLst>
                                        </p:cTn>
                                        <p:tgtEl>
                                          <p:spTgt spid="228"/>
                                        </p:tgtEl>
                                        <p:attrNameLst>
                                          <p:attrName>style.visibility</p:attrName>
                                        </p:attrNameLst>
                                      </p:cBhvr>
                                      <p:to>
                                        <p:strVal val="visible"/>
                                      </p:to>
                                    </p:set>
                                    <p:animEffect transition="in" filter="fade">
                                      <p:cBhvr>
                                        <p:cTn id="93" dur="3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p:bldP spid="228" grpId="0"/>
      <p:bldP spid="229" grpId="0"/>
      <p:bldP spid="230" grpId="0"/>
      <p:bldP spid="2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59"/>
          <p:cNvSpPr txBox="1">
            <a:spLocks noChangeArrowheads="1"/>
          </p:cNvSpPr>
          <p:nvPr/>
        </p:nvSpPr>
        <p:spPr bwMode="auto">
          <a:xfrm flipH="1">
            <a:off x="4638198" y="756043"/>
            <a:ext cx="3185200" cy="797579"/>
          </a:xfrm>
          <a:prstGeom prst="rect">
            <a:avLst/>
          </a:prstGeom>
          <a:noFill/>
          <a:ln>
            <a:noFill/>
          </a:ln>
          <a:extLst/>
        </p:spPr>
        <p:txBody>
          <a:bodyPr wrap="square" lIns="121908" tIns="60954" rIns="121908" bIns="6095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a:lnSpc>
                <a:spcPct val="120000"/>
              </a:lnSpc>
              <a:defRPr/>
            </a:pPr>
            <a:r>
              <a:rPr lang="zh-CN" altLang="en-US" sz="4000" kern="0" dirty="0">
                <a:solidFill>
                  <a:schemeClr val="bg1"/>
                </a:solidFill>
                <a:latin typeface="Century Gothic" panose="020B0502020202020204" pitchFamily="34" charset="0"/>
                <a:ea typeface="微软雅黑" pitchFamily="34" charset="-122"/>
              </a:rPr>
              <a:t>添加标题</a:t>
            </a:r>
          </a:p>
        </p:txBody>
      </p:sp>
      <p:sp>
        <p:nvSpPr>
          <p:cNvPr id="20" name="圆角矩形 19"/>
          <p:cNvSpPr/>
          <p:nvPr/>
        </p:nvSpPr>
        <p:spPr>
          <a:xfrm>
            <a:off x="3203865" y="1795502"/>
            <a:ext cx="6203709" cy="523195"/>
          </a:xfrm>
          <a:prstGeom prst="roundRect">
            <a:avLst/>
          </a:prstGeom>
          <a:solidFill>
            <a:schemeClr val="bg1"/>
          </a:solidFill>
          <a:ln>
            <a:solidFill>
              <a:schemeClr val="tx2">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480877" y="1761821"/>
            <a:ext cx="584725" cy="584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t>1</a:t>
            </a:r>
            <a:endParaRPr lang="zh-CN" altLang="en-US" sz="3200" dirty="0"/>
          </a:p>
        </p:txBody>
      </p:sp>
      <p:sp>
        <p:nvSpPr>
          <p:cNvPr id="25" name="TextBox 24"/>
          <p:cNvSpPr txBox="1"/>
          <p:nvPr/>
        </p:nvSpPr>
        <p:spPr>
          <a:xfrm>
            <a:off x="4355993" y="1839393"/>
            <a:ext cx="4763548" cy="461665"/>
          </a:xfrm>
          <a:prstGeom prst="rect">
            <a:avLst/>
          </a:prstGeom>
          <a:noFill/>
        </p:spPr>
        <p:txBody>
          <a:bodyPr wrap="none" rtlCol="0">
            <a:spAutoFit/>
          </a:bodyPr>
          <a:lstStyle/>
          <a:p>
            <a:r>
              <a:rPr lang="zh-CN" altLang="en-US" sz="2400" dirty="0" smtClean="0"/>
              <a:t>单击此处添加目录 </a:t>
            </a:r>
            <a:r>
              <a:rPr lang="en-US" altLang="zh-CN" sz="1400" dirty="0"/>
              <a:t>Click here to add a directory</a:t>
            </a:r>
            <a:endParaRPr lang="zh-CN" altLang="en-US" sz="1400" dirty="0"/>
          </a:p>
        </p:txBody>
      </p:sp>
      <p:sp>
        <p:nvSpPr>
          <p:cNvPr id="26" name="圆角矩形 25"/>
          <p:cNvSpPr/>
          <p:nvPr/>
        </p:nvSpPr>
        <p:spPr>
          <a:xfrm>
            <a:off x="3203865" y="2588800"/>
            <a:ext cx="6203709" cy="523195"/>
          </a:xfrm>
          <a:prstGeom prst="roundRect">
            <a:avLst/>
          </a:prstGeom>
          <a:solidFill>
            <a:schemeClr val="bg1"/>
          </a:solidFill>
          <a:ln>
            <a:solidFill>
              <a:schemeClr val="tx2">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3480877" y="2555119"/>
            <a:ext cx="584725" cy="584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t>2</a:t>
            </a:r>
            <a:endParaRPr lang="zh-CN" altLang="en-US" sz="3200" dirty="0"/>
          </a:p>
        </p:txBody>
      </p:sp>
      <p:sp>
        <p:nvSpPr>
          <p:cNvPr id="28" name="TextBox 27"/>
          <p:cNvSpPr txBox="1"/>
          <p:nvPr/>
        </p:nvSpPr>
        <p:spPr>
          <a:xfrm>
            <a:off x="4355993" y="2632691"/>
            <a:ext cx="4763548" cy="461665"/>
          </a:xfrm>
          <a:prstGeom prst="rect">
            <a:avLst/>
          </a:prstGeom>
          <a:noFill/>
        </p:spPr>
        <p:txBody>
          <a:bodyPr wrap="none" rtlCol="0">
            <a:spAutoFit/>
          </a:bodyPr>
          <a:lstStyle/>
          <a:p>
            <a:r>
              <a:rPr lang="zh-CN" altLang="en-US" sz="2400" dirty="0" smtClean="0"/>
              <a:t>单击此处添加目录 </a:t>
            </a:r>
            <a:r>
              <a:rPr lang="en-US" altLang="zh-CN" sz="1400" dirty="0"/>
              <a:t>Click here to add a directory</a:t>
            </a:r>
            <a:endParaRPr lang="zh-CN" altLang="en-US" sz="1400" dirty="0"/>
          </a:p>
        </p:txBody>
      </p:sp>
      <p:sp>
        <p:nvSpPr>
          <p:cNvPr id="29" name="圆角矩形 28"/>
          <p:cNvSpPr/>
          <p:nvPr/>
        </p:nvSpPr>
        <p:spPr>
          <a:xfrm>
            <a:off x="3203865" y="3406948"/>
            <a:ext cx="6203709" cy="523195"/>
          </a:xfrm>
          <a:prstGeom prst="roundRect">
            <a:avLst/>
          </a:prstGeom>
          <a:solidFill>
            <a:schemeClr val="bg1"/>
          </a:solidFill>
          <a:ln>
            <a:solidFill>
              <a:schemeClr val="tx2">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3480877" y="3373267"/>
            <a:ext cx="584725" cy="584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t>3</a:t>
            </a:r>
            <a:endParaRPr lang="zh-CN" altLang="en-US" sz="3200" dirty="0"/>
          </a:p>
        </p:txBody>
      </p:sp>
      <p:sp>
        <p:nvSpPr>
          <p:cNvPr id="31" name="TextBox 30"/>
          <p:cNvSpPr txBox="1"/>
          <p:nvPr/>
        </p:nvSpPr>
        <p:spPr>
          <a:xfrm>
            <a:off x="4355993" y="3450839"/>
            <a:ext cx="4763548" cy="461665"/>
          </a:xfrm>
          <a:prstGeom prst="rect">
            <a:avLst/>
          </a:prstGeom>
          <a:noFill/>
        </p:spPr>
        <p:txBody>
          <a:bodyPr wrap="none" rtlCol="0">
            <a:spAutoFit/>
          </a:bodyPr>
          <a:lstStyle/>
          <a:p>
            <a:r>
              <a:rPr lang="zh-CN" altLang="en-US" sz="2400" dirty="0" smtClean="0"/>
              <a:t>单击此处添加目录 </a:t>
            </a:r>
            <a:r>
              <a:rPr lang="en-US" altLang="zh-CN" sz="1400" dirty="0"/>
              <a:t>Click here to add a directory</a:t>
            </a:r>
            <a:endParaRPr lang="zh-CN" altLang="en-US" sz="1400" dirty="0"/>
          </a:p>
        </p:txBody>
      </p:sp>
      <p:sp>
        <p:nvSpPr>
          <p:cNvPr id="32" name="圆角矩形 31"/>
          <p:cNvSpPr/>
          <p:nvPr/>
        </p:nvSpPr>
        <p:spPr>
          <a:xfrm>
            <a:off x="3203865" y="4248977"/>
            <a:ext cx="6203709" cy="523195"/>
          </a:xfrm>
          <a:prstGeom prst="roundRect">
            <a:avLst/>
          </a:prstGeom>
          <a:solidFill>
            <a:schemeClr val="bg1"/>
          </a:solidFill>
          <a:ln>
            <a:solidFill>
              <a:schemeClr val="tx2">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480877" y="4215296"/>
            <a:ext cx="584725" cy="584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t>4</a:t>
            </a:r>
            <a:endParaRPr lang="zh-CN" altLang="en-US" sz="3200" dirty="0"/>
          </a:p>
        </p:txBody>
      </p:sp>
      <p:sp>
        <p:nvSpPr>
          <p:cNvPr id="34" name="TextBox 33"/>
          <p:cNvSpPr txBox="1"/>
          <p:nvPr/>
        </p:nvSpPr>
        <p:spPr>
          <a:xfrm>
            <a:off x="4355993" y="4292868"/>
            <a:ext cx="4763548" cy="461665"/>
          </a:xfrm>
          <a:prstGeom prst="rect">
            <a:avLst/>
          </a:prstGeom>
          <a:noFill/>
        </p:spPr>
        <p:txBody>
          <a:bodyPr wrap="none" rtlCol="0">
            <a:spAutoFit/>
          </a:bodyPr>
          <a:lstStyle/>
          <a:p>
            <a:r>
              <a:rPr lang="zh-CN" altLang="en-US" sz="2400" dirty="0" smtClean="0"/>
              <a:t>单击此处添加目录 </a:t>
            </a:r>
            <a:r>
              <a:rPr lang="en-US" altLang="zh-CN" sz="1400" dirty="0"/>
              <a:t>Click here to add a directory</a:t>
            </a:r>
            <a:endParaRPr lang="zh-CN" altLang="en-US" sz="1400" dirty="0"/>
          </a:p>
        </p:txBody>
      </p:sp>
      <p:sp>
        <p:nvSpPr>
          <p:cNvPr id="15" name="圆角矩形 14"/>
          <p:cNvSpPr/>
          <p:nvPr/>
        </p:nvSpPr>
        <p:spPr>
          <a:xfrm>
            <a:off x="3203865" y="5110204"/>
            <a:ext cx="6203709" cy="523195"/>
          </a:xfrm>
          <a:prstGeom prst="roundRect">
            <a:avLst/>
          </a:prstGeom>
          <a:solidFill>
            <a:schemeClr val="bg1"/>
          </a:solidFill>
          <a:ln>
            <a:solidFill>
              <a:schemeClr val="tx2">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480877" y="5076523"/>
            <a:ext cx="584725" cy="584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t>5</a:t>
            </a:r>
            <a:endParaRPr lang="zh-CN" altLang="en-US" sz="3200" dirty="0"/>
          </a:p>
        </p:txBody>
      </p:sp>
      <p:sp>
        <p:nvSpPr>
          <p:cNvPr id="17" name="TextBox 16"/>
          <p:cNvSpPr txBox="1"/>
          <p:nvPr/>
        </p:nvSpPr>
        <p:spPr>
          <a:xfrm>
            <a:off x="4355993" y="5154095"/>
            <a:ext cx="4763548" cy="461665"/>
          </a:xfrm>
          <a:prstGeom prst="rect">
            <a:avLst/>
          </a:prstGeom>
          <a:noFill/>
        </p:spPr>
        <p:txBody>
          <a:bodyPr wrap="none" rtlCol="0">
            <a:spAutoFit/>
          </a:bodyPr>
          <a:lstStyle/>
          <a:p>
            <a:r>
              <a:rPr lang="zh-CN" altLang="en-US" sz="2400" dirty="0" smtClean="0"/>
              <a:t>单击此处添加目录 </a:t>
            </a:r>
            <a:r>
              <a:rPr lang="en-US" altLang="zh-CN" sz="1400" dirty="0"/>
              <a:t>Click here to add a directory</a:t>
            </a:r>
            <a:endParaRPr lang="zh-CN" altLang="en-US" sz="1400" dirty="0"/>
          </a:p>
        </p:txBody>
      </p:sp>
    </p:spTree>
    <p:extLst>
      <p:ext uri="{BB962C8B-B14F-4D97-AF65-F5344CB8AC3E}">
        <p14:creationId xmlns:p14="http://schemas.microsoft.com/office/powerpoint/2010/main" val="285353478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1+#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par>
                          <p:cTn id="21" fill="hold">
                            <p:stCondLst>
                              <p:cond delay="1500"/>
                            </p:stCondLst>
                            <p:childTnLst>
                              <p:par>
                                <p:cTn id="22" presetID="2" presetClass="entr" presetSubtype="8" decel="10000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0-#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par>
                          <p:cTn id="34" fill="hold">
                            <p:stCondLst>
                              <p:cond delay="2500"/>
                            </p:stCondLst>
                            <p:childTnLst>
                              <p:par>
                                <p:cTn id="35" presetID="2" presetClass="entr" presetSubtype="8" decel="10000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0-#ppt_w/2"/>
                                          </p:val>
                                        </p:tav>
                                        <p:tav tm="100000">
                                          <p:val>
                                            <p:strVal val="#ppt_x"/>
                                          </p:val>
                                        </p:tav>
                                      </p:tavLst>
                                    </p:anim>
                                    <p:anim calcmode="lin" valueType="num">
                                      <p:cBhvr additive="base">
                                        <p:cTn id="38" dur="500" fill="hold"/>
                                        <p:tgtEl>
                                          <p:spTgt spid="30"/>
                                        </p:tgtEl>
                                        <p:attrNameLst>
                                          <p:attrName>ppt_y</p:attrName>
                                        </p:attrNameLst>
                                      </p:cBhvr>
                                      <p:tavLst>
                                        <p:tav tm="0">
                                          <p:val>
                                            <p:strVal val="#ppt_y"/>
                                          </p:val>
                                        </p:tav>
                                        <p:tav tm="100000">
                                          <p:val>
                                            <p:strVal val="#ppt_y"/>
                                          </p:val>
                                        </p:tav>
                                      </p:tavLst>
                                    </p:anim>
                                  </p:childTnLst>
                                </p:cTn>
                              </p:par>
                              <p:par>
                                <p:cTn id="39" presetID="2" presetClass="entr" presetSubtype="2" decel="10000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1+#ppt_w/2"/>
                                          </p:val>
                                        </p:tav>
                                        <p:tav tm="100000">
                                          <p:val>
                                            <p:strVal val="#ppt_x"/>
                                          </p:val>
                                        </p:tav>
                                      </p:tavLst>
                                    </p:anim>
                                    <p:anim calcmode="lin" valueType="num">
                                      <p:cBhvr additive="base">
                                        <p:cTn id="42" dur="500" fill="hold"/>
                                        <p:tgtEl>
                                          <p:spTgt spid="29"/>
                                        </p:tgtEl>
                                        <p:attrNameLst>
                                          <p:attrName>ppt_y</p:attrName>
                                        </p:attrNameLst>
                                      </p:cBhvr>
                                      <p:tavLst>
                                        <p:tav tm="0">
                                          <p:val>
                                            <p:strVal val="#ppt_y"/>
                                          </p:val>
                                        </p:tav>
                                        <p:tav tm="100000">
                                          <p:val>
                                            <p:strVal val="#ppt_y"/>
                                          </p:val>
                                        </p:tav>
                                      </p:tavLst>
                                    </p:anim>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childTnLst>
                          </p:cTn>
                        </p:par>
                        <p:par>
                          <p:cTn id="47" fill="hold">
                            <p:stCondLst>
                              <p:cond delay="3500"/>
                            </p:stCondLst>
                            <p:childTnLst>
                              <p:par>
                                <p:cTn id="48" presetID="2" presetClass="entr" presetSubtype="8" decel="100000"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fill="hold"/>
                                        <p:tgtEl>
                                          <p:spTgt spid="33"/>
                                        </p:tgtEl>
                                        <p:attrNameLst>
                                          <p:attrName>ppt_x</p:attrName>
                                        </p:attrNameLst>
                                      </p:cBhvr>
                                      <p:tavLst>
                                        <p:tav tm="0">
                                          <p:val>
                                            <p:strVal val="0-#ppt_w/2"/>
                                          </p:val>
                                        </p:tav>
                                        <p:tav tm="100000">
                                          <p:val>
                                            <p:strVal val="#ppt_x"/>
                                          </p:val>
                                        </p:tav>
                                      </p:tavLst>
                                    </p:anim>
                                    <p:anim calcmode="lin" valueType="num">
                                      <p:cBhvr additive="base">
                                        <p:cTn id="51" dur="500" fill="hold"/>
                                        <p:tgtEl>
                                          <p:spTgt spid="33"/>
                                        </p:tgtEl>
                                        <p:attrNameLst>
                                          <p:attrName>ppt_y</p:attrName>
                                        </p:attrNameLst>
                                      </p:cBhvr>
                                      <p:tavLst>
                                        <p:tav tm="0">
                                          <p:val>
                                            <p:strVal val="#ppt_y"/>
                                          </p:val>
                                        </p:tav>
                                        <p:tav tm="100000">
                                          <p:val>
                                            <p:strVal val="#ppt_y"/>
                                          </p:val>
                                        </p:tav>
                                      </p:tavLst>
                                    </p:anim>
                                  </p:childTnLst>
                                </p:cTn>
                              </p:par>
                              <p:par>
                                <p:cTn id="52" presetID="2" presetClass="entr" presetSubtype="2" decel="10000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500" fill="hold"/>
                                        <p:tgtEl>
                                          <p:spTgt spid="32"/>
                                        </p:tgtEl>
                                        <p:attrNameLst>
                                          <p:attrName>ppt_x</p:attrName>
                                        </p:attrNameLst>
                                      </p:cBhvr>
                                      <p:tavLst>
                                        <p:tav tm="0">
                                          <p:val>
                                            <p:strVal val="1+#ppt_w/2"/>
                                          </p:val>
                                        </p:tav>
                                        <p:tav tm="100000">
                                          <p:val>
                                            <p:strVal val="#ppt_x"/>
                                          </p:val>
                                        </p:tav>
                                      </p:tavLst>
                                    </p:anim>
                                    <p:anim calcmode="lin" valueType="num">
                                      <p:cBhvr additive="base">
                                        <p:cTn id="55" dur="500" fill="hold"/>
                                        <p:tgtEl>
                                          <p:spTgt spid="32"/>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left)">
                                      <p:cBhvr>
                                        <p:cTn id="59" dur="500"/>
                                        <p:tgtEl>
                                          <p:spTgt spid="34"/>
                                        </p:tgtEl>
                                      </p:cBhvr>
                                    </p:animEffect>
                                  </p:childTnLst>
                                </p:cTn>
                              </p:par>
                            </p:childTnLst>
                          </p:cTn>
                        </p:par>
                        <p:par>
                          <p:cTn id="60" fill="hold">
                            <p:stCondLst>
                              <p:cond delay="4500"/>
                            </p:stCondLst>
                            <p:childTnLst>
                              <p:par>
                                <p:cTn id="61" presetID="2" presetClass="entr" presetSubtype="8" decel="10000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0-#ppt_w/2"/>
                                          </p:val>
                                        </p:tav>
                                        <p:tav tm="100000">
                                          <p:val>
                                            <p:strVal val="#ppt_x"/>
                                          </p:val>
                                        </p:tav>
                                      </p:tavLst>
                                    </p:anim>
                                    <p:anim calcmode="lin" valueType="num">
                                      <p:cBhvr additive="base">
                                        <p:cTn id="64" dur="500" fill="hold"/>
                                        <p:tgtEl>
                                          <p:spTgt spid="16"/>
                                        </p:tgtEl>
                                        <p:attrNameLst>
                                          <p:attrName>ppt_y</p:attrName>
                                        </p:attrNameLst>
                                      </p:cBhvr>
                                      <p:tavLst>
                                        <p:tav tm="0">
                                          <p:val>
                                            <p:strVal val="#ppt_y"/>
                                          </p:val>
                                        </p:tav>
                                        <p:tav tm="100000">
                                          <p:val>
                                            <p:strVal val="#ppt_y"/>
                                          </p:val>
                                        </p:tav>
                                      </p:tavLst>
                                    </p:anim>
                                  </p:childTnLst>
                                </p:cTn>
                              </p:par>
                              <p:par>
                                <p:cTn id="65" presetID="2" presetClass="entr" presetSubtype="2" decel="10000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1+#ppt_w/2"/>
                                          </p:val>
                                        </p:tav>
                                        <p:tav tm="100000">
                                          <p:val>
                                            <p:strVal val="#ppt_x"/>
                                          </p:val>
                                        </p:tav>
                                      </p:tavLst>
                                    </p:anim>
                                    <p:anim calcmode="lin" valueType="num">
                                      <p:cBhvr additive="base">
                                        <p:cTn id="68" dur="500" fill="hold"/>
                                        <p:tgtEl>
                                          <p:spTgt spid="15"/>
                                        </p:tgtEl>
                                        <p:attrNameLst>
                                          <p:attrName>ppt_y</p:attrName>
                                        </p:attrNameLst>
                                      </p:cBhvr>
                                      <p:tavLst>
                                        <p:tav tm="0">
                                          <p:val>
                                            <p:strVal val="#ppt_y"/>
                                          </p:val>
                                        </p:tav>
                                        <p:tav tm="100000">
                                          <p:val>
                                            <p:strVal val="#ppt_y"/>
                                          </p:val>
                                        </p:tav>
                                      </p:tavLst>
                                    </p:anim>
                                  </p:childTnLst>
                                </p:cTn>
                              </p:par>
                            </p:childTnLst>
                          </p:cTn>
                        </p:par>
                        <p:par>
                          <p:cTn id="69" fill="hold">
                            <p:stCondLst>
                              <p:cond delay="5000"/>
                            </p:stCondLst>
                            <p:childTnLst>
                              <p:par>
                                <p:cTn id="70" presetID="22" presetClass="entr" presetSubtype="8"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left)">
                                      <p:cBhvr>
                                        <p:cTn id="7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animBg="1"/>
      <p:bldP spid="21" grpId="0" animBg="1"/>
      <p:bldP spid="25" grpId="0"/>
      <p:bldP spid="26" grpId="0" animBg="1"/>
      <p:bldP spid="27" grpId="0" animBg="1"/>
      <p:bldP spid="28" grpId="0"/>
      <p:bldP spid="29" grpId="0" animBg="1"/>
      <p:bldP spid="30" grpId="0" animBg="1"/>
      <p:bldP spid="31" grpId="0"/>
      <p:bldP spid="32" grpId="0" animBg="1"/>
      <p:bldP spid="33" grpId="0" animBg="1"/>
      <p:bldP spid="34" grpId="0"/>
      <p:bldP spid="15" grpId="0" animBg="1"/>
      <p:bldP spid="16" grpId="0" animBg="1"/>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7000" b="-7000"/>
          </a:stretch>
        </a:blipFill>
        <a:effectLst/>
      </p:bgPr>
    </p:bg>
    <p:spTree>
      <p:nvGrpSpPr>
        <p:cNvPr id="1" name=""/>
        <p:cNvGrpSpPr/>
        <p:nvPr/>
      </p:nvGrpSpPr>
      <p:grpSpPr>
        <a:xfrm>
          <a:off x="0" y="0"/>
          <a:ext cx="0" cy="0"/>
          <a:chOff x="0" y="0"/>
          <a:chExt cx="0" cy="0"/>
        </a:xfrm>
      </p:grpSpPr>
      <p:sp>
        <p:nvSpPr>
          <p:cNvPr id="7" name="TextBox 6"/>
          <p:cNvSpPr txBox="1"/>
          <p:nvPr/>
        </p:nvSpPr>
        <p:spPr>
          <a:xfrm>
            <a:off x="4640954" y="3009726"/>
            <a:ext cx="2954655" cy="923330"/>
          </a:xfrm>
          <a:prstGeom prst="rect">
            <a:avLst/>
          </a:prstGeom>
          <a:noFill/>
        </p:spPr>
        <p:txBody>
          <a:bodyPr wrap="none" rtlCol="0">
            <a:spAutoFit/>
          </a:bodyPr>
          <a:lstStyle/>
          <a:p>
            <a:pPr algn="ctr"/>
            <a:r>
              <a:rPr lang="zh-CN" altLang="en-US" sz="5400" b="1" dirty="0" smtClean="0">
                <a:ln w="12700">
                  <a:noFill/>
                  <a:prstDash val="solid"/>
                </a:ln>
                <a:solidFill>
                  <a:schemeClr val="tx1">
                    <a:lumMod val="75000"/>
                    <a:lumOff val="25000"/>
                  </a:schemeClr>
                </a:solidFill>
                <a:latin typeface="+mj-ea"/>
                <a:ea typeface="+mj-ea"/>
              </a:rPr>
              <a:t>添加标题</a:t>
            </a:r>
            <a:endParaRPr lang="zh-CN" altLang="en-US" sz="5400" b="1" dirty="0">
              <a:ln w="12700">
                <a:noFill/>
                <a:prstDash val="solid"/>
              </a:ln>
              <a:solidFill>
                <a:schemeClr val="tx1">
                  <a:lumMod val="75000"/>
                  <a:lumOff val="25000"/>
                </a:schemeClr>
              </a:solidFill>
              <a:latin typeface="+mj-ea"/>
              <a:ea typeface="+mj-ea"/>
            </a:endParaRPr>
          </a:p>
        </p:txBody>
      </p:sp>
      <p:sp>
        <p:nvSpPr>
          <p:cNvPr id="8" name="矩形 7"/>
          <p:cNvSpPr/>
          <p:nvPr/>
        </p:nvSpPr>
        <p:spPr>
          <a:xfrm>
            <a:off x="4295006" y="3873242"/>
            <a:ext cx="3646550" cy="707886"/>
          </a:xfrm>
          <a:prstGeom prst="rect">
            <a:avLst/>
          </a:prstGeom>
        </p:spPr>
        <p:txBody>
          <a:bodyPr wrap="square">
            <a:spAutoFit/>
          </a:bodyPr>
          <a:lstStyle/>
          <a:p>
            <a:pPr algn="ctr"/>
            <a:r>
              <a:rPr lang="en-US" altLang="zh-CN" sz="1000" dirty="0">
                <a:solidFill>
                  <a:schemeClr val="tx1">
                    <a:lumMod val="75000"/>
                    <a:lumOff val="25000"/>
                  </a:schemeClr>
                </a:solidFill>
                <a:latin typeface="微软雅黑" pitchFamily="34" charset="-122"/>
                <a:ea typeface="微软雅黑" pitchFamily="34" charset="-122"/>
              </a:rPr>
              <a:t>Your content to play here, or through your copy, paste in this box, and select only </a:t>
            </a:r>
            <a:r>
              <a:rPr lang="en-US" altLang="zh-CN" sz="1000" dirty="0" smtClean="0">
                <a:solidFill>
                  <a:schemeClr val="tx1">
                    <a:lumMod val="75000"/>
                    <a:lumOff val="25000"/>
                  </a:schemeClr>
                </a:solidFill>
                <a:latin typeface="微软雅黑" pitchFamily="34" charset="-122"/>
                <a:ea typeface="微软雅黑" pitchFamily="34" charset="-122"/>
              </a:rPr>
              <a:t>the </a:t>
            </a:r>
            <a:r>
              <a:rPr lang="en-US" altLang="zh-CN" sz="1000" dirty="0">
                <a:solidFill>
                  <a:schemeClr val="tx1">
                    <a:lumMod val="75000"/>
                    <a:lumOff val="25000"/>
                  </a:schemeClr>
                </a:solidFill>
                <a:latin typeface="微软雅黑" pitchFamily="34" charset="-122"/>
                <a:ea typeface="微软雅黑" pitchFamily="34" charset="-122"/>
              </a:rPr>
              <a:t>text. Your content to play here, or through your copy, paste in </a:t>
            </a:r>
            <a:r>
              <a:rPr lang="en-US" altLang="zh-CN" sz="1000" dirty="0" smtClean="0">
                <a:solidFill>
                  <a:schemeClr val="tx1">
                    <a:lumMod val="75000"/>
                    <a:lumOff val="25000"/>
                  </a:schemeClr>
                </a:solidFill>
                <a:latin typeface="微软雅黑" pitchFamily="34" charset="-122"/>
                <a:ea typeface="微软雅黑" pitchFamily="34" charset="-122"/>
              </a:rPr>
              <a:t>this </a:t>
            </a:r>
            <a:r>
              <a:rPr lang="en-US" altLang="zh-CN" sz="1000" dirty="0">
                <a:solidFill>
                  <a:schemeClr val="tx1">
                    <a:lumMod val="75000"/>
                    <a:lumOff val="25000"/>
                  </a:schemeClr>
                </a:solidFill>
                <a:latin typeface="微软雅黑" pitchFamily="34" charset="-122"/>
                <a:ea typeface="微软雅黑" pitchFamily="34" charset="-122"/>
              </a:rPr>
              <a:t>box, and select only the text.</a:t>
            </a:r>
          </a:p>
        </p:txBody>
      </p:sp>
      <p:sp>
        <p:nvSpPr>
          <p:cNvPr id="9" name="TextBox 8"/>
          <p:cNvSpPr txBox="1"/>
          <p:nvPr/>
        </p:nvSpPr>
        <p:spPr>
          <a:xfrm>
            <a:off x="5551459" y="2204864"/>
            <a:ext cx="1133644" cy="1015663"/>
          </a:xfrm>
          <a:prstGeom prst="rect">
            <a:avLst/>
          </a:prstGeom>
          <a:noFill/>
        </p:spPr>
        <p:txBody>
          <a:bodyPr wrap="none" rtlCol="0">
            <a:spAutoFit/>
          </a:bodyPr>
          <a:lstStyle/>
          <a:p>
            <a:pPr algn="ctr"/>
            <a:r>
              <a:rPr lang="en-US" altLang="zh-CN" sz="6000" b="1" dirty="0" smtClean="0">
                <a:ln w="12700">
                  <a:noFill/>
                  <a:prstDash val="solid"/>
                </a:ln>
                <a:solidFill>
                  <a:schemeClr val="tx1">
                    <a:lumMod val="75000"/>
                    <a:lumOff val="25000"/>
                  </a:schemeClr>
                </a:solidFill>
                <a:latin typeface="+mj-ea"/>
                <a:ea typeface="+mj-ea"/>
              </a:rPr>
              <a:t>04</a:t>
            </a:r>
            <a:endParaRPr lang="zh-CN" altLang="en-US" sz="6000" b="1" dirty="0">
              <a:ln w="12700">
                <a:noFill/>
                <a:prstDash val="solid"/>
              </a:ln>
              <a:solidFill>
                <a:schemeClr val="tx1">
                  <a:lumMod val="75000"/>
                  <a:lumOff val="25000"/>
                </a:schemeClr>
              </a:solidFill>
              <a:latin typeface="+mj-ea"/>
              <a:ea typeface="+mj-ea"/>
            </a:endParaRPr>
          </a:p>
        </p:txBody>
      </p:sp>
    </p:spTree>
    <p:extLst>
      <p:ext uri="{BB962C8B-B14F-4D97-AF65-F5344CB8AC3E}">
        <p14:creationId xmlns:p14="http://schemas.microsoft.com/office/powerpoint/2010/main" val="426194357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fltVal val="0.5"/>
                                          </p:val>
                                        </p:tav>
                                        <p:tav tm="100000">
                                          <p:val>
                                            <p:strVal val="#ppt_x"/>
                                          </p:val>
                                        </p:tav>
                                      </p:tavLst>
                                    </p:anim>
                                    <p:anim calcmode="lin" valueType="num">
                                      <p:cBhvr>
                                        <p:cTn id="17" dur="1000" fill="hold"/>
                                        <p:tgtEl>
                                          <p:spTgt spid="7"/>
                                        </p:tgtEl>
                                        <p:attrNameLst>
                                          <p:attrName>ppt_y</p:attrName>
                                        </p:attrNameLst>
                                      </p:cBhvr>
                                      <p:tavLst>
                                        <p:tav tm="0">
                                          <p:val>
                                            <p:fltVal val="0.5"/>
                                          </p:val>
                                        </p:tav>
                                        <p:tav tm="100000">
                                          <p:val>
                                            <p:strVal val="#ppt_y"/>
                                          </p:val>
                                        </p:tav>
                                      </p:tavLst>
                                    </p:anim>
                                  </p:childTnLst>
                                </p:cTn>
                              </p:par>
                            </p:childTnLst>
                          </p:cTn>
                        </p:par>
                        <p:par>
                          <p:cTn id="18" fill="hold">
                            <p:stCondLst>
                              <p:cond delay="2300"/>
                            </p:stCondLst>
                            <p:childTnLst>
                              <p:par>
                                <p:cTn id="19" presetID="16" presetClass="entr" presetSubtype="37"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outVertical)">
                                      <p:cBhvr>
                                        <p:cTn id="21" dur="1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190409" y="1496896"/>
            <a:ext cx="3847358" cy="4328675"/>
            <a:chOff x="2939800" y="1138775"/>
            <a:chExt cx="3285587" cy="3696144"/>
          </a:xfrm>
          <a:solidFill>
            <a:srgbClr val="5A6279"/>
          </a:solidFill>
        </p:grpSpPr>
        <p:sp>
          <p:nvSpPr>
            <p:cNvPr id="20" name="Freeform 5"/>
            <p:cNvSpPr>
              <a:spLocks/>
            </p:cNvSpPr>
            <p:nvPr/>
          </p:nvSpPr>
          <p:spPr bwMode="auto">
            <a:xfrm rot="19846271">
              <a:off x="4785178" y="1138775"/>
              <a:ext cx="898525" cy="1651000"/>
            </a:xfrm>
            <a:custGeom>
              <a:avLst/>
              <a:gdLst>
                <a:gd name="T0" fmla="*/ 458 w 566"/>
                <a:gd name="T1" fmla="*/ 264 h 1040"/>
                <a:gd name="T2" fmla="*/ 206 w 566"/>
                <a:gd name="T3" fmla="*/ 120 h 1040"/>
                <a:gd name="T4" fmla="*/ 0 w 566"/>
                <a:gd name="T5" fmla="*/ 0 h 1040"/>
                <a:gd name="T6" fmla="*/ 0 w 566"/>
                <a:gd name="T7" fmla="*/ 0 h 1040"/>
                <a:gd name="T8" fmla="*/ 10 w 566"/>
                <a:gd name="T9" fmla="*/ 16 h 1040"/>
                <a:gd name="T10" fmla="*/ 16 w 566"/>
                <a:gd name="T11" fmla="*/ 32 h 1040"/>
                <a:gd name="T12" fmla="*/ 24 w 566"/>
                <a:gd name="T13" fmla="*/ 52 h 1040"/>
                <a:gd name="T14" fmla="*/ 30 w 566"/>
                <a:gd name="T15" fmla="*/ 74 h 1040"/>
                <a:gd name="T16" fmla="*/ 36 w 566"/>
                <a:gd name="T17" fmla="*/ 98 h 1040"/>
                <a:gd name="T18" fmla="*/ 40 w 566"/>
                <a:gd name="T19" fmla="*/ 124 h 1040"/>
                <a:gd name="T20" fmla="*/ 42 w 566"/>
                <a:gd name="T21" fmla="*/ 154 h 1040"/>
                <a:gd name="T22" fmla="*/ 42 w 566"/>
                <a:gd name="T23" fmla="*/ 186 h 1040"/>
                <a:gd name="T24" fmla="*/ 42 w 566"/>
                <a:gd name="T25" fmla="*/ 186 h 1040"/>
                <a:gd name="T26" fmla="*/ 42 w 566"/>
                <a:gd name="T27" fmla="*/ 214 h 1040"/>
                <a:gd name="T28" fmla="*/ 42 w 566"/>
                <a:gd name="T29" fmla="*/ 214 h 1040"/>
                <a:gd name="T30" fmla="*/ 42 w 566"/>
                <a:gd name="T31" fmla="*/ 626 h 1040"/>
                <a:gd name="T32" fmla="*/ 42 w 566"/>
                <a:gd name="T33" fmla="*/ 626 h 1040"/>
                <a:gd name="T34" fmla="*/ 42 w 566"/>
                <a:gd name="T35" fmla="*/ 1040 h 1040"/>
                <a:gd name="T36" fmla="*/ 42 w 566"/>
                <a:gd name="T37" fmla="*/ 1040 h 1040"/>
                <a:gd name="T38" fmla="*/ 404 w 566"/>
                <a:gd name="T39" fmla="*/ 832 h 1040"/>
                <a:gd name="T40" fmla="*/ 404 w 566"/>
                <a:gd name="T41" fmla="*/ 832 h 1040"/>
                <a:gd name="T42" fmla="*/ 424 w 566"/>
                <a:gd name="T43" fmla="*/ 820 h 1040"/>
                <a:gd name="T44" fmla="*/ 424 w 566"/>
                <a:gd name="T45" fmla="*/ 820 h 1040"/>
                <a:gd name="T46" fmla="*/ 452 w 566"/>
                <a:gd name="T47" fmla="*/ 802 h 1040"/>
                <a:gd name="T48" fmla="*/ 478 w 566"/>
                <a:gd name="T49" fmla="*/ 786 h 1040"/>
                <a:gd name="T50" fmla="*/ 498 w 566"/>
                <a:gd name="T51" fmla="*/ 768 h 1040"/>
                <a:gd name="T52" fmla="*/ 518 w 566"/>
                <a:gd name="T53" fmla="*/ 752 h 1040"/>
                <a:gd name="T54" fmla="*/ 532 w 566"/>
                <a:gd name="T55" fmla="*/ 734 h 1040"/>
                <a:gd name="T56" fmla="*/ 546 w 566"/>
                <a:gd name="T57" fmla="*/ 718 h 1040"/>
                <a:gd name="T58" fmla="*/ 558 w 566"/>
                <a:gd name="T59" fmla="*/ 702 h 1040"/>
                <a:gd name="T60" fmla="*/ 566 w 566"/>
                <a:gd name="T61" fmla="*/ 688 h 1040"/>
                <a:gd name="T62" fmla="*/ 566 w 566"/>
                <a:gd name="T63" fmla="*/ 450 h 1040"/>
                <a:gd name="T64" fmla="*/ 566 w 566"/>
                <a:gd name="T65" fmla="*/ 450 h 1040"/>
                <a:gd name="T66" fmla="*/ 564 w 566"/>
                <a:gd name="T67" fmla="*/ 422 h 1040"/>
                <a:gd name="T68" fmla="*/ 558 w 566"/>
                <a:gd name="T69" fmla="*/ 394 h 1040"/>
                <a:gd name="T70" fmla="*/ 550 w 566"/>
                <a:gd name="T71" fmla="*/ 368 h 1040"/>
                <a:gd name="T72" fmla="*/ 538 w 566"/>
                <a:gd name="T73" fmla="*/ 344 h 1040"/>
                <a:gd name="T74" fmla="*/ 522 w 566"/>
                <a:gd name="T75" fmla="*/ 320 h 1040"/>
                <a:gd name="T76" fmla="*/ 504 w 566"/>
                <a:gd name="T77" fmla="*/ 300 h 1040"/>
                <a:gd name="T78" fmla="*/ 482 w 566"/>
                <a:gd name="T79" fmla="*/ 280 h 1040"/>
                <a:gd name="T80" fmla="*/ 458 w 566"/>
                <a:gd name="T81" fmla="*/ 264 h 1040"/>
                <a:gd name="T82" fmla="*/ 458 w 566"/>
                <a:gd name="T83" fmla="*/ 264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66" h="1040">
                  <a:moveTo>
                    <a:pt x="458" y="264"/>
                  </a:moveTo>
                  <a:lnTo>
                    <a:pt x="206" y="120"/>
                  </a:lnTo>
                  <a:lnTo>
                    <a:pt x="0" y="0"/>
                  </a:lnTo>
                  <a:lnTo>
                    <a:pt x="0" y="0"/>
                  </a:lnTo>
                  <a:lnTo>
                    <a:pt x="10" y="16"/>
                  </a:lnTo>
                  <a:lnTo>
                    <a:pt x="16" y="32"/>
                  </a:lnTo>
                  <a:lnTo>
                    <a:pt x="24" y="52"/>
                  </a:lnTo>
                  <a:lnTo>
                    <a:pt x="30" y="74"/>
                  </a:lnTo>
                  <a:lnTo>
                    <a:pt x="36" y="98"/>
                  </a:lnTo>
                  <a:lnTo>
                    <a:pt x="40" y="124"/>
                  </a:lnTo>
                  <a:lnTo>
                    <a:pt x="42" y="154"/>
                  </a:lnTo>
                  <a:lnTo>
                    <a:pt x="42" y="186"/>
                  </a:lnTo>
                  <a:lnTo>
                    <a:pt x="42" y="186"/>
                  </a:lnTo>
                  <a:lnTo>
                    <a:pt x="42" y="214"/>
                  </a:lnTo>
                  <a:lnTo>
                    <a:pt x="42" y="214"/>
                  </a:lnTo>
                  <a:lnTo>
                    <a:pt x="42" y="626"/>
                  </a:lnTo>
                  <a:lnTo>
                    <a:pt x="42" y="626"/>
                  </a:lnTo>
                  <a:lnTo>
                    <a:pt x="42" y="1040"/>
                  </a:lnTo>
                  <a:lnTo>
                    <a:pt x="42" y="1040"/>
                  </a:lnTo>
                  <a:lnTo>
                    <a:pt x="404" y="832"/>
                  </a:lnTo>
                  <a:lnTo>
                    <a:pt x="404" y="832"/>
                  </a:lnTo>
                  <a:lnTo>
                    <a:pt x="424" y="820"/>
                  </a:lnTo>
                  <a:lnTo>
                    <a:pt x="424" y="820"/>
                  </a:lnTo>
                  <a:lnTo>
                    <a:pt x="452" y="802"/>
                  </a:lnTo>
                  <a:lnTo>
                    <a:pt x="478" y="786"/>
                  </a:lnTo>
                  <a:lnTo>
                    <a:pt x="498" y="768"/>
                  </a:lnTo>
                  <a:lnTo>
                    <a:pt x="518" y="752"/>
                  </a:lnTo>
                  <a:lnTo>
                    <a:pt x="532" y="734"/>
                  </a:lnTo>
                  <a:lnTo>
                    <a:pt x="546" y="718"/>
                  </a:lnTo>
                  <a:lnTo>
                    <a:pt x="558" y="702"/>
                  </a:lnTo>
                  <a:lnTo>
                    <a:pt x="566" y="688"/>
                  </a:lnTo>
                  <a:lnTo>
                    <a:pt x="566" y="450"/>
                  </a:lnTo>
                  <a:lnTo>
                    <a:pt x="566" y="450"/>
                  </a:lnTo>
                  <a:lnTo>
                    <a:pt x="564" y="422"/>
                  </a:lnTo>
                  <a:lnTo>
                    <a:pt x="558" y="394"/>
                  </a:lnTo>
                  <a:lnTo>
                    <a:pt x="550" y="368"/>
                  </a:lnTo>
                  <a:lnTo>
                    <a:pt x="538" y="344"/>
                  </a:lnTo>
                  <a:lnTo>
                    <a:pt x="522" y="320"/>
                  </a:lnTo>
                  <a:lnTo>
                    <a:pt x="504" y="300"/>
                  </a:lnTo>
                  <a:lnTo>
                    <a:pt x="482" y="280"/>
                  </a:lnTo>
                  <a:lnTo>
                    <a:pt x="458" y="264"/>
                  </a:lnTo>
                  <a:lnTo>
                    <a:pt x="458" y="264"/>
                  </a:lnTo>
                  <a:close/>
                </a:path>
              </a:pathLst>
            </a:custGeom>
            <a:solidFill>
              <a:schemeClr val="accent3"/>
            </a:solidFill>
            <a:ln w="28575">
              <a:solidFill>
                <a:schemeClr val="accent3">
                  <a:lumMod val="20000"/>
                  <a:lumOff val="80000"/>
                </a:schemeClr>
              </a:solidFill>
            </a:ln>
            <a:extLst/>
          </p:spPr>
          <p:txBody>
            <a:bodyPr vert="horz" wrap="square" lIns="91440" tIns="45720" rIns="91440" bIns="45720" numCol="1" anchor="t" anchorCtr="0" compatLnSpc="1">
              <a:prstTxWarp prst="textNoShape">
                <a:avLst/>
              </a:prstTxWarp>
            </a:bodyPr>
            <a:lstStyle/>
            <a:p>
              <a:endParaRPr lang="zh-CN" altLang="en-US">
                <a:solidFill>
                  <a:srgbClr val="23A5CA"/>
                </a:solidFill>
              </a:endParaRPr>
            </a:p>
          </p:txBody>
        </p:sp>
        <p:sp>
          <p:nvSpPr>
            <p:cNvPr id="21" name="Freeform 6"/>
            <p:cNvSpPr>
              <a:spLocks/>
            </p:cNvSpPr>
            <p:nvPr/>
          </p:nvSpPr>
          <p:spPr bwMode="auto">
            <a:xfrm rot="19846271">
              <a:off x="4510544" y="3218059"/>
              <a:ext cx="1476375" cy="1231900"/>
            </a:xfrm>
            <a:custGeom>
              <a:avLst/>
              <a:gdLst>
                <a:gd name="T0" fmla="*/ 744 w 930"/>
                <a:gd name="T1" fmla="*/ 426 h 776"/>
                <a:gd name="T2" fmla="*/ 744 w 930"/>
                <a:gd name="T3" fmla="*/ 426 h 776"/>
                <a:gd name="T4" fmla="*/ 716 w 930"/>
                <a:gd name="T5" fmla="*/ 410 h 776"/>
                <a:gd name="T6" fmla="*/ 716 w 930"/>
                <a:gd name="T7" fmla="*/ 410 h 776"/>
                <a:gd name="T8" fmla="*/ 360 w 930"/>
                <a:gd name="T9" fmla="*/ 206 h 776"/>
                <a:gd name="T10" fmla="*/ 360 w 930"/>
                <a:gd name="T11" fmla="*/ 206 h 776"/>
                <a:gd name="T12" fmla="*/ 0 w 930"/>
                <a:gd name="T13" fmla="*/ 0 h 776"/>
                <a:gd name="T14" fmla="*/ 0 w 930"/>
                <a:gd name="T15" fmla="*/ 0 h 776"/>
                <a:gd name="T16" fmla="*/ 0 w 930"/>
                <a:gd name="T17" fmla="*/ 412 h 776"/>
                <a:gd name="T18" fmla="*/ 0 w 930"/>
                <a:gd name="T19" fmla="*/ 412 h 776"/>
                <a:gd name="T20" fmla="*/ 0 w 930"/>
                <a:gd name="T21" fmla="*/ 442 h 776"/>
                <a:gd name="T22" fmla="*/ 0 w 930"/>
                <a:gd name="T23" fmla="*/ 442 h 776"/>
                <a:gd name="T24" fmla="*/ 2 w 930"/>
                <a:gd name="T25" fmla="*/ 472 h 776"/>
                <a:gd name="T26" fmla="*/ 4 w 930"/>
                <a:gd name="T27" fmla="*/ 502 h 776"/>
                <a:gd name="T28" fmla="*/ 8 w 930"/>
                <a:gd name="T29" fmla="*/ 528 h 776"/>
                <a:gd name="T30" fmla="*/ 14 w 930"/>
                <a:gd name="T31" fmla="*/ 552 h 776"/>
                <a:gd name="T32" fmla="*/ 20 w 930"/>
                <a:gd name="T33" fmla="*/ 574 h 776"/>
                <a:gd name="T34" fmla="*/ 26 w 930"/>
                <a:gd name="T35" fmla="*/ 594 h 776"/>
                <a:gd name="T36" fmla="*/ 34 w 930"/>
                <a:gd name="T37" fmla="*/ 610 h 776"/>
                <a:gd name="T38" fmla="*/ 42 w 930"/>
                <a:gd name="T39" fmla="*/ 626 h 776"/>
                <a:gd name="T40" fmla="*/ 254 w 930"/>
                <a:gd name="T41" fmla="*/ 748 h 776"/>
                <a:gd name="T42" fmla="*/ 254 w 930"/>
                <a:gd name="T43" fmla="*/ 748 h 776"/>
                <a:gd name="T44" fmla="*/ 280 w 930"/>
                <a:gd name="T45" fmla="*/ 760 h 776"/>
                <a:gd name="T46" fmla="*/ 306 w 930"/>
                <a:gd name="T47" fmla="*/ 770 h 776"/>
                <a:gd name="T48" fmla="*/ 332 w 930"/>
                <a:gd name="T49" fmla="*/ 774 h 776"/>
                <a:gd name="T50" fmla="*/ 360 w 930"/>
                <a:gd name="T51" fmla="*/ 776 h 776"/>
                <a:gd name="T52" fmla="*/ 388 w 930"/>
                <a:gd name="T53" fmla="*/ 774 h 776"/>
                <a:gd name="T54" fmla="*/ 416 w 930"/>
                <a:gd name="T55" fmla="*/ 770 h 776"/>
                <a:gd name="T56" fmla="*/ 442 w 930"/>
                <a:gd name="T57" fmla="*/ 760 h 776"/>
                <a:gd name="T58" fmla="*/ 468 w 930"/>
                <a:gd name="T59" fmla="*/ 748 h 776"/>
                <a:gd name="T60" fmla="*/ 716 w 930"/>
                <a:gd name="T61" fmla="*/ 604 h 776"/>
                <a:gd name="T62" fmla="*/ 930 w 930"/>
                <a:gd name="T63" fmla="*/ 480 h 776"/>
                <a:gd name="T64" fmla="*/ 930 w 930"/>
                <a:gd name="T65" fmla="*/ 480 h 776"/>
                <a:gd name="T66" fmla="*/ 914 w 930"/>
                <a:gd name="T67" fmla="*/ 480 h 776"/>
                <a:gd name="T68" fmla="*/ 894 w 930"/>
                <a:gd name="T69" fmla="*/ 480 h 776"/>
                <a:gd name="T70" fmla="*/ 872 w 930"/>
                <a:gd name="T71" fmla="*/ 476 h 776"/>
                <a:gd name="T72" fmla="*/ 850 w 930"/>
                <a:gd name="T73" fmla="*/ 472 h 776"/>
                <a:gd name="T74" fmla="*/ 826 w 930"/>
                <a:gd name="T75" fmla="*/ 464 h 776"/>
                <a:gd name="T76" fmla="*/ 800 w 930"/>
                <a:gd name="T77" fmla="*/ 454 h 776"/>
                <a:gd name="T78" fmla="*/ 772 w 930"/>
                <a:gd name="T79" fmla="*/ 442 h 776"/>
                <a:gd name="T80" fmla="*/ 744 w 930"/>
                <a:gd name="T81" fmla="*/ 426 h 776"/>
                <a:gd name="T82" fmla="*/ 744 w 930"/>
                <a:gd name="T83" fmla="*/ 426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30" h="776">
                  <a:moveTo>
                    <a:pt x="744" y="426"/>
                  </a:moveTo>
                  <a:lnTo>
                    <a:pt x="744" y="426"/>
                  </a:lnTo>
                  <a:lnTo>
                    <a:pt x="716" y="410"/>
                  </a:lnTo>
                  <a:lnTo>
                    <a:pt x="716" y="410"/>
                  </a:lnTo>
                  <a:lnTo>
                    <a:pt x="360" y="206"/>
                  </a:lnTo>
                  <a:lnTo>
                    <a:pt x="360" y="206"/>
                  </a:lnTo>
                  <a:lnTo>
                    <a:pt x="0" y="0"/>
                  </a:lnTo>
                  <a:lnTo>
                    <a:pt x="0" y="0"/>
                  </a:lnTo>
                  <a:lnTo>
                    <a:pt x="0" y="412"/>
                  </a:lnTo>
                  <a:lnTo>
                    <a:pt x="0" y="412"/>
                  </a:lnTo>
                  <a:lnTo>
                    <a:pt x="0" y="442"/>
                  </a:lnTo>
                  <a:lnTo>
                    <a:pt x="0" y="442"/>
                  </a:lnTo>
                  <a:lnTo>
                    <a:pt x="2" y="472"/>
                  </a:lnTo>
                  <a:lnTo>
                    <a:pt x="4" y="502"/>
                  </a:lnTo>
                  <a:lnTo>
                    <a:pt x="8" y="528"/>
                  </a:lnTo>
                  <a:lnTo>
                    <a:pt x="14" y="552"/>
                  </a:lnTo>
                  <a:lnTo>
                    <a:pt x="20" y="574"/>
                  </a:lnTo>
                  <a:lnTo>
                    <a:pt x="26" y="594"/>
                  </a:lnTo>
                  <a:lnTo>
                    <a:pt x="34" y="610"/>
                  </a:lnTo>
                  <a:lnTo>
                    <a:pt x="42" y="626"/>
                  </a:lnTo>
                  <a:lnTo>
                    <a:pt x="254" y="748"/>
                  </a:lnTo>
                  <a:lnTo>
                    <a:pt x="254" y="748"/>
                  </a:lnTo>
                  <a:lnTo>
                    <a:pt x="280" y="760"/>
                  </a:lnTo>
                  <a:lnTo>
                    <a:pt x="306" y="770"/>
                  </a:lnTo>
                  <a:lnTo>
                    <a:pt x="332" y="774"/>
                  </a:lnTo>
                  <a:lnTo>
                    <a:pt x="360" y="776"/>
                  </a:lnTo>
                  <a:lnTo>
                    <a:pt x="388" y="774"/>
                  </a:lnTo>
                  <a:lnTo>
                    <a:pt x="416" y="770"/>
                  </a:lnTo>
                  <a:lnTo>
                    <a:pt x="442" y="760"/>
                  </a:lnTo>
                  <a:lnTo>
                    <a:pt x="468" y="748"/>
                  </a:lnTo>
                  <a:lnTo>
                    <a:pt x="716" y="604"/>
                  </a:lnTo>
                  <a:lnTo>
                    <a:pt x="930" y="480"/>
                  </a:lnTo>
                  <a:lnTo>
                    <a:pt x="930" y="480"/>
                  </a:lnTo>
                  <a:lnTo>
                    <a:pt x="914" y="480"/>
                  </a:lnTo>
                  <a:lnTo>
                    <a:pt x="894" y="480"/>
                  </a:lnTo>
                  <a:lnTo>
                    <a:pt x="872" y="476"/>
                  </a:lnTo>
                  <a:lnTo>
                    <a:pt x="850" y="472"/>
                  </a:lnTo>
                  <a:lnTo>
                    <a:pt x="826" y="464"/>
                  </a:lnTo>
                  <a:lnTo>
                    <a:pt x="800" y="454"/>
                  </a:lnTo>
                  <a:lnTo>
                    <a:pt x="772" y="442"/>
                  </a:lnTo>
                  <a:lnTo>
                    <a:pt x="744" y="426"/>
                  </a:lnTo>
                  <a:lnTo>
                    <a:pt x="744" y="426"/>
                  </a:lnTo>
                  <a:close/>
                </a:path>
              </a:pathLst>
            </a:custGeom>
            <a:solidFill>
              <a:schemeClr val="accent1"/>
            </a:solidFill>
            <a:ln w="28575">
              <a:solidFill>
                <a:schemeClr val="accent1">
                  <a:lumMod val="20000"/>
                  <a:lumOff val="80000"/>
                </a:schemeClr>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p:cNvSpPr>
            <p:nvPr/>
          </p:nvSpPr>
          <p:spPr bwMode="auto">
            <a:xfrm rot="19846271">
              <a:off x="4828387" y="2336949"/>
              <a:ext cx="1397000" cy="1320800"/>
            </a:xfrm>
            <a:custGeom>
              <a:avLst/>
              <a:gdLst>
                <a:gd name="T0" fmla="*/ 738 w 880"/>
                <a:gd name="T1" fmla="*/ 132 h 832"/>
                <a:gd name="T2" fmla="*/ 738 w 880"/>
                <a:gd name="T3" fmla="*/ 132 h 832"/>
                <a:gd name="T4" fmla="*/ 718 w 880"/>
                <a:gd name="T5" fmla="*/ 144 h 832"/>
                <a:gd name="T6" fmla="*/ 718 w 880"/>
                <a:gd name="T7" fmla="*/ 144 h 832"/>
                <a:gd name="T8" fmla="*/ 356 w 880"/>
                <a:gd name="T9" fmla="*/ 352 h 832"/>
                <a:gd name="T10" fmla="*/ 356 w 880"/>
                <a:gd name="T11" fmla="*/ 352 h 832"/>
                <a:gd name="T12" fmla="*/ 0 w 880"/>
                <a:gd name="T13" fmla="*/ 558 h 832"/>
                <a:gd name="T14" fmla="*/ 0 w 880"/>
                <a:gd name="T15" fmla="*/ 558 h 832"/>
                <a:gd name="T16" fmla="*/ 356 w 880"/>
                <a:gd name="T17" fmla="*/ 762 h 832"/>
                <a:gd name="T18" fmla="*/ 356 w 880"/>
                <a:gd name="T19" fmla="*/ 762 h 832"/>
                <a:gd name="T20" fmla="*/ 384 w 880"/>
                <a:gd name="T21" fmla="*/ 778 h 832"/>
                <a:gd name="T22" fmla="*/ 384 w 880"/>
                <a:gd name="T23" fmla="*/ 778 h 832"/>
                <a:gd name="T24" fmla="*/ 412 w 880"/>
                <a:gd name="T25" fmla="*/ 794 h 832"/>
                <a:gd name="T26" fmla="*/ 440 w 880"/>
                <a:gd name="T27" fmla="*/ 806 h 832"/>
                <a:gd name="T28" fmla="*/ 466 w 880"/>
                <a:gd name="T29" fmla="*/ 816 h 832"/>
                <a:gd name="T30" fmla="*/ 490 w 880"/>
                <a:gd name="T31" fmla="*/ 824 h 832"/>
                <a:gd name="T32" fmla="*/ 512 w 880"/>
                <a:gd name="T33" fmla="*/ 828 h 832"/>
                <a:gd name="T34" fmla="*/ 534 w 880"/>
                <a:gd name="T35" fmla="*/ 832 h 832"/>
                <a:gd name="T36" fmla="*/ 554 w 880"/>
                <a:gd name="T37" fmla="*/ 832 h 832"/>
                <a:gd name="T38" fmla="*/ 570 w 880"/>
                <a:gd name="T39" fmla="*/ 832 h 832"/>
                <a:gd name="T40" fmla="*/ 772 w 880"/>
                <a:gd name="T41" fmla="*/ 716 h 832"/>
                <a:gd name="T42" fmla="*/ 772 w 880"/>
                <a:gd name="T43" fmla="*/ 716 h 832"/>
                <a:gd name="T44" fmla="*/ 796 w 880"/>
                <a:gd name="T45" fmla="*/ 700 h 832"/>
                <a:gd name="T46" fmla="*/ 818 w 880"/>
                <a:gd name="T47" fmla="*/ 682 h 832"/>
                <a:gd name="T48" fmla="*/ 836 w 880"/>
                <a:gd name="T49" fmla="*/ 660 h 832"/>
                <a:gd name="T50" fmla="*/ 852 w 880"/>
                <a:gd name="T51" fmla="*/ 638 h 832"/>
                <a:gd name="T52" fmla="*/ 864 w 880"/>
                <a:gd name="T53" fmla="*/ 612 h 832"/>
                <a:gd name="T54" fmla="*/ 872 w 880"/>
                <a:gd name="T55" fmla="*/ 586 h 832"/>
                <a:gd name="T56" fmla="*/ 878 w 880"/>
                <a:gd name="T57" fmla="*/ 558 h 832"/>
                <a:gd name="T58" fmla="*/ 880 w 880"/>
                <a:gd name="T59" fmla="*/ 530 h 832"/>
                <a:gd name="T60" fmla="*/ 880 w 880"/>
                <a:gd name="T61" fmla="*/ 236 h 832"/>
                <a:gd name="T62" fmla="*/ 880 w 880"/>
                <a:gd name="T63" fmla="*/ 0 h 832"/>
                <a:gd name="T64" fmla="*/ 880 w 880"/>
                <a:gd name="T65" fmla="*/ 0 h 832"/>
                <a:gd name="T66" fmla="*/ 872 w 880"/>
                <a:gd name="T67" fmla="*/ 14 h 832"/>
                <a:gd name="T68" fmla="*/ 860 w 880"/>
                <a:gd name="T69" fmla="*/ 30 h 832"/>
                <a:gd name="T70" fmla="*/ 846 w 880"/>
                <a:gd name="T71" fmla="*/ 46 h 832"/>
                <a:gd name="T72" fmla="*/ 832 w 880"/>
                <a:gd name="T73" fmla="*/ 64 h 832"/>
                <a:gd name="T74" fmla="*/ 812 w 880"/>
                <a:gd name="T75" fmla="*/ 80 h 832"/>
                <a:gd name="T76" fmla="*/ 792 w 880"/>
                <a:gd name="T77" fmla="*/ 98 h 832"/>
                <a:gd name="T78" fmla="*/ 766 w 880"/>
                <a:gd name="T79" fmla="*/ 114 h 832"/>
                <a:gd name="T80" fmla="*/ 738 w 880"/>
                <a:gd name="T81" fmla="*/ 132 h 832"/>
                <a:gd name="T82" fmla="*/ 738 w 880"/>
                <a:gd name="T83" fmla="*/ 13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0" h="832">
                  <a:moveTo>
                    <a:pt x="738" y="132"/>
                  </a:moveTo>
                  <a:lnTo>
                    <a:pt x="738" y="132"/>
                  </a:lnTo>
                  <a:lnTo>
                    <a:pt x="718" y="144"/>
                  </a:lnTo>
                  <a:lnTo>
                    <a:pt x="718" y="144"/>
                  </a:lnTo>
                  <a:lnTo>
                    <a:pt x="356" y="352"/>
                  </a:lnTo>
                  <a:lnTo>
                    <a:pt x="356" y="352"/>
                  </a:lnTo>
                  <a:lnTo>
                    <a:pt x="0" y="558"/>
                  </a:lnTo>
                  <a:lnTo>
                    <a:pt x="0" y="558"/>
                  </a:lnTo>
                  <a:lnTo>
                    <a:pt x="356" y="762"/>
                  </a:lnTo>
                  <a:lnTo>
                    <a:pt x="356" y="762"/>
                  </a:lnTo>
                  <a:lnTo>
                    <a:pt x="384" y="778"/>
                  </a:lnTo>
                  <a:lnTo>
                    <a:pt x="384" y="778"/>
                  </a:lnTo>
                  <a:lnTo>
                    <a:pt x="412" y="794"/>
                  </a:lnTo>
                  <a:lnTo>
                    <a:pt x="440" y="806"/>
                  </a:lnTo>
                  <a:lnTo>
                    <a:pt x="466" y="816"/>
                  </a:lnTo>
                  <a:lnTo>
                    <a:pt x="490" y="824"/>
                  </a:lnTo>
                  <a:lnTo>
                    <a:pt x="512" y="828"/>
                  </a:lnTo>
                  <a:lnTo>
                    <a:pt x="534" y="832"/>
                  </a:lnTo>
                  <a:lnTo>
                    <a:pt x="554" y="832"/>
                  </a:lnTo>
                  <a:lnTo>
                    <a:pt x="570" y="832"/>
                  </a:lnTo>
                  <a:lnTo>
                    <a:pt x="772" y="716"/>
                  </a:lnTo>
                  <a:lnTo>
                    <a:pt x="772" y="716"/>
                  </a:lnTo>
                  <a:lnTo>
                    <a:pt x="796" y="700"/>
                  </a:lnTo>
                  <a:lnTo>
                    <a:pt x="818" y="682"/>
                  </a:lnTo>
                  <a:lnTo>
                    <a:pt x="836" y="660"/>
                  </a:lnTo>
                  <a:lnTo>
                    <a:pt x="852" y="638"/>
                  </a:lnTo>
                  <a:lnTo>
                    <a:pt x="864" y="612"/>
                  </a:lnTo>
                  <a:lnTo>
                    <a:pt x="872" y="586"/>
                  </a:lnTo>
                  <a:lnTo>
                    <a:pt x="878" y="558"/>
                  </a:lnTo>
                  <a:lnTo>
                    <a:pt x="880" y="530"/>
                  </a:lnTo>
                  <a:lnTo>
                    <a:pt x="880" y="236"/>
                  </a:lnTo>
                  <a:lnTo>
                    <a:pt x="880" y="0"/>
                  </a:lnTo>
                  <a:lnTo>
                    <a:pt x="880" y="0"/>
                  </a:lnTo>
                  <a:lnTo>
                    <a:pt x="872" y="14"/>
                  </a:lnTo>
                  <a:lnTo>
                    <a:pt x="860" y="30"/>
                  </a:lnTo>
                  <a:lnTo>
                    <a:pt x="846" y="46"/>
                  </a:lnTo>
                  <a:lnTo>
                    <a:pt x="832" y="64"/>
                  </a:lnTo>
                  <a:lnTo>
                    <a:pt x="812" y="80"/>
                  </a:lnTo>
                  <a:lnTo>
                    <a:pt x="792" y="98"/>
                  </a:lnTo>
                  <a:lnTo>
                    <a:pt x="766" y="114"/>
                  </a:lnTo>
                  <a:lnTo>
                    <a:pt x="738" y="132"/>
                  </a:lnTo>
                  <a:lnTo>
                    <a:pt x="738" y="132"/>
                  </a:lnTo>
                  <a:close/>
                </a:path>
              </a:pathLst>
            </a:custGeom>
            <a:solidFill>
              <a:schemeClr val="accent5"/>
            </a:solidFill>
            <a:ln w="28575">
              <a:solidFill>
                <a:schemeClr val="accent5">
                  <a:lumMod val="20000"/>
                  <a:lumOff val="80000"/>
                </a:schemeClr>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
            <p:cNvSpPr>
              <a:spLocks/>
            </p:cNvSpPr>
            <p:nvPr/>
          </p:nvSpPr>
          <p:spPr bwMode="auto">
            <a:xfrm rot="19846271">
              <a:off x="2939800" y="2306910"/>
              <a:ext cx="1390650" cy="1311275"/>
            </a:xfrm>
            <a:custGeom>
              <a:avLst/>
              <a:gdLst>
                <a:gd name="T0" fmla="*/ 518 w 876"/>
                <a:gd name="T1" fmla="*/ 70 h 826"/>
                <a:gd name="T2" fmla="*/ 518 w 876"/>
                <a:gd name="T3" fmla="*/ 70 h 826"/>
                <a:gd name="T4" fmla="*/ 492 w 876"/>
                <a:gd name="T5" fmla="*/ 54 h 826"/>
                <a:gd name="T6" fmla="*/ 492 w 876"/>
                <a:gd name="T7" fmla="*/ 54 h 826"/>
                <a:gd name="T8" fmla="*/ 464 w 876"/>
                <a:gd name="T9" fmla="*/ 40 h 826"/>
                <a:gd name="T10" fmla="*/ 438 w 876"/>
                <a:gd name="T11" fmla="*/ 28 h 826"/>
                <a:gd name="T12" fmla="*/ 414 w 876"/>
                <a:gd name="T13" fmla="*/ 18 h 826"/>
                <a:gd name="T14" fmla="*/ 392 w 876"/>
                <a:gd name="T15" fmla="*/ 10 h 826"/>
                <a:gd name="T16" fmla="*/ 370 w 876"/>
                <a:gd name="T17" fmla="*/ 6 h 826"/>
                <a:gd name="T18" fmla="*/ 350 w 876"/>
                <a:gd name="T19" fmla="*/ 2 h 826"/>
                <a:gd name="T20" fmla="*/ 330 w 876"/>
                <a:gd name="T21" fmla="*/ 0 h 826"/>
                <a:gd name="T22" fmla="*/ 314 w 876"/>
                <a:gd name="T23" fmla="*/ 0 h 826"/>
                <a:gd name="T24" fmla="*/ 106 w 876"/>
                <a:gd name="T25" fmla="*/ 118 h 826"/>
                <a:gd name="T26" fmla="*/ 106 w 876"/>
                <a:gd name="T27" fmla="*/ 118 h 826"/>
                <a:gd name="T28" fmla="*/ 82 w 876"/>
                <a:gd name="T29" fmla="*/ 134 h 826"/>
                <a:gd name="T30" fmla="*/ 62 w 876"/>
                <a:gd name="T31" fmla="*/ 154 h 826"/>
                <a:gd name="T32" fmla="*/ 44 w 876"/>
                <a:gd name="T33" fmla="*/ 174 h 826"/>
                <a:gd name="T34" fmla="*/ 28 w 876"/>
                <a:gd name="T35" fmla="*/ 198 h 826"/>
                <a:gd name="T36" fmla="*/ 16 w 876"/>
                <a:gd name="T37" fmla="*/ 222 h 826"/>
                <a:gd name="T38" fmla="*/ 6 w 876"/>
                <a:gd name="T39" fmla="*/ 248 h 826"/>
                <a:gd name="T40" fmla="*/ 2 w 876"/>
                <a:gd name="T41" fmla="*/ 276 h 826"/>
                <a:gd name="T42" fmla="*/ 0 w 876"/>
                <a:gd name="T43" fmla="*/ 304 h 826"/>
                <a:gd name="T44" fmla="*/ 0 w 876"/>
                <a:gd name="T45" fmla="*/ 598 h 826"/>
                <a:gd name="T46" fmla="*/ 0 w 876"/>
                <a:gd name="T47" fmla="*/ 826 h 826"/>
                <a:gd name="T48" fmla="*/ 0 w 876"/>
                <a:gd name="T49" fmla="*/ 826 h 826"/>
                <a:gd name="T50" fmla="*/ 8 w 876"/>
                <a:gd name="T51" fmla="*/ 810 h 826"/>
                <a:gd name="T52" fmla="*/ 20 w 876"/>
                <a:gd name="T53" fmla="*/ 796 h 826"/>
                <a:gd name="T54" fmla="*/ 32 w 876"/>
                <a:gd name="T55" fmla="*/ 780 h 826"/>
                <a:gd name="T56" fmla="*/ 48 w 876"/>
                <a:gd name="T57" fmla="*/ 764 h 826"/>
                <a:gd name="T58" fmla="*/ 66 w 876"/>
                <a:gd name="T59" fmla="*/ 748 h 826"/>
                <a:gd name="T60" fmla="*/ 86 w 876"/>
                <a:gd name="T61" fmla="*/ 732 h 826"/>
                <a:gd name="T62" fmla="*/ 110 w 876"/>
                <a:gd name="T63" fmla="*/ 716 h 826"/>
                <a:gd name="T64" fmla="*/ 136 w 876"/>
                <a:gd name="T65" fmla="*/ 700 h 826"/>
                <a:gd name="T66" fmla="*/ 136 w 876"/>
                <a:gd name="T67" fmla="*/ 700 h 826"/>
                <a:gd name="T68" fmla="*/ 158 w 876"/>
                <a:gd name="T69" fmla="*/ 688 h 826"/>
                <a:gd name="T70" fmla="*/ 158 w 876"/>
                <a:gd name="T71" fmla="*/ 688 h 826"/>
                <a:gd name="T72" fmla="*/ 518 w 876"/>
                <a:gd name="T73" fmla="*/ 480 h 826"/>
                <a:gd name="T74" fmla="*/ 518 w 876"/>
                <a:gd name="T75" fmla="*/ 480 h 826"/>
                <a:gd name="T76" fmla="*/ 876 w 876"/>
                <a:gd name="T77" fmla="*/ 274 h 826"/>
                <a:gd name="T78" fmla="*/ 876 w 876"/>
                <a:gd name="T79" fmla="*/ 274 h 826"/>
                <a:gd name="T80" fmla="*/ 518 w 876"/>
                <a:gd name="T81" fmla="*/ 70 h 826"/>
                <a:gd name="T82" fmla="*/ 518 w 876"/>
                <a:gd name="T83" fmla="*/ 7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76" h="826">
                  <a:moveTo>
                    <a:pt x="518" y="70"/>
                  </a:moveTo>
                  <a:lnTo>
                    <a:pt x="518" y="70"/>
                  </a:lnTo>
                  <a:lnTo>
                    <a:pt x="492" y="54"/>
                  </a:lnTo>
                  <a:lnTo>
                    <a:pt x="492" y="54"/>
                  </a:lnTo>
                  <a:lnTo>
                    <a:pt x="464" y="40"/>
                  </a:lnTo>
                  <a:lnTo>
                    <a:pt x="438" y="28"/>
                  </a:lnTo>
                  <a:lnTo>
                    <a:pt x="414" y="18"/>
                  </a:lnTo>
                  <a:lnTo>
                    <a:pt x="392" y="10"/>
                  </a:lnTo>
                  <a:lnTo>
                    <a:pt x="370" y="6"/>
                  </a:lnTo>
                  <a:lnTo>
                    <a:pt x="350" y="2"/>
                  </a:lnTo>
                  <a:lnTo>
                    <a:pt x="330" y="0"/>
                  </a:lnTo>
                  <a:lnTo>
                    <a:pt x="314" y="0"/>
                  </a:lnTo>
                  <a:lnTo>
                    <a:pt x="106" y="118"/>
                  </a:lnTo>
                  <a:lnTo>
                    <a:pt x="106" y="118"/>
                  </a:lnTo>
                  <a:lnTo>
                    <a:pt x="82" y="134"/>
                  </a:lnTo>
                  <a:lnTo>
                    <a:pt x="62" y="154"/>
                  </a:lnTo>
                  <a:lnTo>
                    <a:pt x="44" y="174"/>
                  </a:lnTo>
                  <a:lnTo>
                    <a:pt x="28" y="198"/>
                  </a:lnTo>
                  <a:lnTo>
                    <a:pt x="16" y="222"/>
                  </a:lnTo>
                  <a:lnTo>
                    <a:pt x="6" y="248"/>
                  </a:lnTo>
                  <a:lnTo>
                    <a:pt x="2" y="276"/>
                  </a:lnTo>
                  <a:lnTo>
                    <a:pt x="0" y="304"/>
                  </a:lnTo>
                  <a:lnTo>
                    <a:pt x="0" y="598"/>
                  </a:lnTo>
                  <a:lnTo>
                    <a:pt x="0" y="826"/>
                  </a:lnTo>
                  <a:lnTo>
                    <a:pt x="0" y="826"/>
                  </a:lnTo>
                  <a:lnTo>
                    <a:pt x="8" y="810"/>
                  </a:lnTo>
                  <a:lnTo>
                    <a:pt x="20" y="796"/>
                  </a:lnTo>
                  <a:lnTo>
                    <a:pt x="32" y="780"/>
                  </a:lnTo>
                  <a:lnTo>
                    <a:pt x="48" y="764"/>
                  </a:lnTo>
                  <a:lnTo>
                    <a:pt x="66" y="748"/>
                  </a:lnTo>
                  <a:lnTo>
                    <a:pt x="86" y="732"/>
                  </a:lnTo>
                  <a:lnTo>
                    <a:pt x="110" y="716"/>
                  </a:lnTo>
                  <a:lnTo>
                    <a:pt x="136" y="700"/>
                  </a:lnTo>
                  <a:lnTo>
                    <a:pt x="136" y="700"/>
                  </a:lnTo>
                  <a:lnTo>
                    <a:pt x="158" y="688"/>
                  </a:lnTo>
                  <a:lnTo>
                    <a:pt x="158" y="688"/>
                  </a:lnTo>
                  <a:lnTo>
                    <a:pt x="518" y="480"/>
                  </a:lnTo>
                  <a:lnTo>
                    <a:pt x="518" y="480"/>
                  </a:lnTo>
                  <a:lnTo>
                    <a:pt x="876" y="274"/>
                  </a:lnTo>
                  <a:lnTo>
                    <a:pt x="876" y="274"/>
                  </a:lnTo>
                  <a:lnTo>
                    <a:pt x="518" y="70"/>
                  </a:lnTo>
                  <a:lnTo>
                    <a:pt x="518" y="70"/>
                  </a:lnTo>
                  <a:close/>
                </a:path>
              </a:pathLst>
            </a:custGeom>
            <a:solidFill>
              <a:schemeClr val="accent4"/>
            </a:solidFill>
            <a:ln w="28575">
              <a:solidFill>
                <a:schemeClr val="accent4">
                  <a:lumMod val="20000"/>
                  <a:lumOff val="80000"/>
                </a:schemeClr>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
            <p:cNvSpPr>
              <a:spLocks/>
            </p:cNvSpPr>
            <p:nvPr/>
          </p:nvSpPr>
          <p:spPr bwMode="auto">
            <a:xfrm rot="19846271">
              <a:off x="3178555" y="1520859"/>
              <a:ext cx="1460500" cy="1228725"/>
            </a:xfrm>
            <a:custGeom>
              <a:avLst/>
              <a:gdLst>
                <a:gd name="T0" fmla="*/ 878 w 920"/>
                <a:gd name="T1" fmla="*/ 148 h 774"/>
                <a:gd name="T2" fmla="*/ 672 w 920"/>
                <a:gd name="T3" fmla="*/ 28 h 774"/>
                <a:gd name="T4" fmla="*/ 672 w 920"/>
                <a:gd name="T5" fmla="*/ 28 h 774"/>
                <a:gd name="T6" fmla="*/ 646 w 920"/>
                <a:gd name="T7" fmla="*/ 16 h 774"/>
                <a:gd name="T8" fmla="*/ 620 w 920"/>
                <a:gd name="T9" fmla="*/ 8 h 774"/>
                <a:gd name="T10" fmla="*/ 592 w 920"/>
                <a:gd name="T11" fmla="*/ 2 h 774"/>
                <a:gd name="T12" fmla="*/ 564 w 920"/>
                <a:gd name="T13" fmla="*/ 0 h 774"/>
                <a:gd name="T14" fmla="*/ 536 w 920"/>
                <a:gd name="T15" fmla="*/ 2 h 774"/>
                <a:gd name="T16" fmla="*/ 510 w 920"/>
                <a:gd name="T17" fmla="*/ 8 h 774"/>
                <a:gd name="T18" fmla="*/ 484 w 920"/>
                <a:gd name="T19" fmla="*/ 16 h 774"/>
                <a:gd name="T20" fmla="*/ 458 w 920"/>
                <a:gd name="T21" fmla="*/ 28 h 774"/>
                <a:gd name="T22" fmla="*/ 204 w 920"/>
                <a:gd name="T23" fmla="*/ 174 h 774"/>
                <a:gd name="T24" fmla="*/ 0 w 920"/>
                <a:gd name="T25" fmla="*/ 294 h 774"/>
                <a:gd name="T26" fmla="*/ 0 w 920"/>
                <a:gd name="T27" fmla="*/ 294 h 774"/>
                <a:gd name="T28" fmla="*/ 16 w 920"/>
                <a:gd name="T29" fmla="*/ 294 h 774"/>
                <a:gd name="T30" fmla="*/ 36 w 920"/>
                <a:gd name="T31" fmla="*/ 296 h 774"/>
                <a:gd name="T32" fmla="*/ 56 w 920"/>
                <a:gd name="T33" fmla="*/ 300 h 774"/>
                <a:gd name="T34" fmla="*/ 78 w 920"/>
                <a:gd name="T35" fmla="*/ 304 h 774"/>
                <a:gd name="T36" fmla="*/ 100 w 920"/>
                <a:gd name="T37" fmla="*/ 312 h 774"/>
                <a:gd name="T38" fmla="*/ 124 w 920"/>
                <a:gd name="T39" fmla="*/ 322 h 774"/>
                <a:gd name="T40" fmla="*/ 150 w 920"/>
                <a:gd name="T41" fmla="*/ 334 h 774"/>
                <a:gd name="T42" fmla="*/ 178 w 920"/>
                <a:gd name="T43" fmla="*/ 348 h 774"/>
                <a:gd name="T44" fmla="*/ 178 w 920"/>
                <a:gd name="T45" fmla="*/ 348 h 774"/>
                <a:gd name="T46" fmla="*/ 204 w 920"/>
                <a:gd name="T47" fmla="*/ 364 h 774"/>
                <a:gd name="T48" fmla="*/ 204 w 920"/>
                <a:gd name="T49" fmla="*/ 364 h 774"/>
                <a:gd name="T50" fmla="*/ 562 w 920"/>
                <a:gd name="T51" fmla="*/ 568 h 774"/>
                <a:gd name="T52" fmla="*/ 562 w 920"/>
                <a:gd name="T53" fmla="*/ 568 h 774"/>
                <a:gd name="T54" fmla="*/ 920 w 920"/>
                <a:gd name="T55" fmla="*/ 774 h 774"/>
                <a:gd name="T56" fmla="*/ 920 w 920"/>
                <a:gd name="T57" fmla="*/ 774 h 774"/>
                <a:gd name="T58" fmla="*/ 920 w 920"/>
                <a:gd name="T59" fmla="*/ 362 h 774"/>
                <a:gd name="T60" fmla="*/ 920 w 920"/>
                <a:gd name="T61" fmla="*/ 362 h 774"/>
                <a:gd name="T62" fmla="*/ 920 w 920"/>
                <a:gd name="T63" fmla="*/ 334 h 774"/>
                <a:gd name="T64" fmla="*/ 920 w 920"/>
                <a:gd name="T65" fmla="*/ 334 h 774"/>
                <a:gd name="T66" fmla="*/ 920 w 920"/>
                <a:gd name="T67" fmla="*/ 302 h 774"/>
                <a:gd name="T68" fmla="*/ 918 w 920"/>
                <a:gd name="T69" fmla="*/ 272 h 774"/>
                <a:gd name="T70" fmla="*/ 914 w 920"/>
                <a:gd name="T71" fmla="*/ 246 h 774"/>
                <a:gd name="T72" fmla="*/ 908 w 920"/>
                <a:gd name="T73" fmla="*/ 222 h 774"/>
                <a:gd name="T74" fmla="*/ 902 w 920"/>
                <a:gd name="T75" fmla="*/ 200 h 774"/>
                <a:gd name="T76" fmla="*/ 894 w 920"/>
                <a:gd name="T77" fmla="*/ 180 h 774"/>
                <a:gd name="T78" fmla="*/ 888 w 920"/>
                <a:gd name="T79" fmla="*/ 164 h 774"/>
                <a:gd name="T80" fmla="*/ 878 w 920"/>
                <a:gd name="T81" fmla="*/ 148 h 774"/>
                <a:gd name="T82" fmla="*/ 878 w 920"/>
                <a:gd name="T83" fmla="*/ 148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0" h="774">
                  <a:moveTo>
                    <a:pt x="878" y="148"/>
                  </a:moveTo>
                  <a:lnTo>
                    <a:pt x="672" y="28"/>
                  </a:lnTo>
                  <a:lnTo>
                    <a:pt x="672" y="28"/>
                  </a:lnTo>
                  <a:lnTo>
                    <a:pt x="646" y="16"/>
                  </a:lnTo>
                  <a:lnTo>
                    <a:pt x="620" y="8"/>
                  </a:lnTo>
                  <a:lnTo>
                    <a:pt x="592" y="2"/>
                  </a:lnTo>
                  <a:lnTo>
                    <a:pt x="564" y="0"/>
                  </a:lnTo>
                  <a:lnTo>
                    <a:pt x="536" y="2"/>
                  </a:lnTo>
                  <a:lnTo>
                    <a:pt x="510" y="8"/>
                  </a:lnTo>
                  <a:lnTo>
                    <a:pt x="484" y="16"/>
                  </a:lnTo>
                  <a:lnTo>
                    <a:pt x="458" y="28"/>
                  </a:lnTo>
                  <a:lnTo>
                    <a:pt x="204" y="174"/>
                  </a:lnTo>
                  <a:lnTo>
                    <a:pt x="0" y="294"/>
                  </a:lnTo>
                  <a:lnTo>
                    <a:pt x="0" y="294"/>
                  </a:lnTo>
                  <a:lnTo>
                    <a:pt x="16" y="294"/>
                  </a:lnTo>
                  <a:lnTo>
                    <a:pt x="36" y="296"/>
                  </a:lnTo>
                  <a:lnTo>
                    <a:pt x="56" y="300"/>
                  </a:lnTo>
                  <a:lnTo>
                    <a:pt x="78" y="304"/>
                  </a:lnTo>
                  <a:lnTo>
                    <a:pt x="100" y="312"/>
                  </a:lnTo>
                  <a:lnTo>
                    <a:pt x="124" y="322"/>
                  </a:lnTo>
                  <a:lnTo>
                    <a:pt x="150" y="334"/>
                  </a:lnTo>
                  <a:lnTo>
                    <a:pt x="178" y="348"/>
                  </a:lnTo>
                  <a:lnTo>
                    <a:pt x="178" y="348"/>
                  </a:lnTo>
                  <a:lnTo>
                    <a:pt x="204" y="364"/>
                  </a:lnTo>
                  <a:lnTo>
                    <a:pt x="204" y="364"/>
                  </a:lnTo>
                  <a:lnTo>
                    <a:pt x="562" y="568"/>
                  </a:lnTo>
                  <a:lnTo>
                    <a:pt x="562" y="568"/>
                  </a:lnTo>
                  <a:lnTo>
                    <a:pt x="920" y="774"/>
                  </a:lnTo>
                  <a:lnTo>
                    <a:pt x="920" y="774"/>
                  </a:lnTo>
                  <a:lnTo>
                    <a:pt x="920" y="362"/>
                  </a:lnTo>
                  <a:lnTo>
                    <a:pt x="920" y="362"/>
                  </a:lnTo>
                  <a:lnTo>
                    <a:pt x="920" y="334"/>
                  </a:lnTo>
                  <a:lnTo>
                    <a:pt x="920" y="334"/>
                  </a:lnTo>
                  <a:lnTo>
                    <a:pt x="920" y="302"/>
                  </a:lnTo>
                  <a:lnTo>
                    <a:pt x="918" y="272"/>
                  </a:lnTo>
                  <a:lnTo>
                    <a:pt x="914" y="246"/>
                  </a:lnTo>
                  <a:lnTo>
                    <a:pt x="908" y="222"/>
                  </a:lnTo>
                  <a:lnTo>
                    <a:pt x="902" y="200"/>
                  </a:lnTo>
                  <a:lnTo>
                    <a:pt x="894" y="180"/>
                  </a:lnTo>
                  <a:lnTo>
                    <a:pt x="888" y="164"/>
                  </a:lnTo>
                  <a:lnTo>
                    <a:pt x="878" y="148"/>
                  </a:lnTo>
                  <a:lnTo>
                    <a:pt x="878" y="148"/>
                  </a:lnTo>
                  <a:close/>
                </a:path>
              </a:pathLst>
            </a:custGeom>
            <a:solidFill>
              <a:schemeClr val="accent2"/>
            </a:solidFill>
            <a:ln w="28575">
              <a:solidFill>
                <a:schemeClr val="accent2">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a:solidFill>
                  <a:srgbClr val="23C8BE"/>
                </a:solidFill>
              </a:endParaRPr>
            </a:p>
          </p:txBody>
        </p:sp>
        <p:sp>
          <p:nvSpPr>
            <p:cNvPr id="25" name="Freeform 10"/>
            <p:cNvSpPr>
              <a:spLocks/>
            </p:cNvSpPr>
            <p:nvPr/>
          </p:nvSpPr>
          <p:spPr bwMode="auto">
            <a:xfrm rot="19846271">
              <a:off x="3488973" y="3183919"/>
              <a:ext cx="889000" cy="1651000"/>
            </a:xfrm>
            <a:custGeom>
              <a:avLst/>
              <a:gdLst>
                <a:gd name="T0" fmla="*/ 518 w 560"/>
                <a:gd name="T1" fmla="*/ 856 h 1040"/>
                <a:gd name="T2" fmla="*/ 518 w 560"/>
                <a:gd name="T3" fmla="*/ 856 h 1040"/>
                <a:gd name="T4" fmla="*/ 518 w 560"/>
                <a:gd name="T5" fmla="*/ 826 h 1040"/>
                <a:gd name="T6" fmla="*/ 518 w 560"/>
                <a:gd name="T7" fmla="*/ 826 h 1040"/>
                <a:gd name="T8" fmla="*/ 518 w 560"/>
                <a:gd name="T9" fmla="*/ 414 h 1040"/>
                <a:gd name="T10" fmla="*/ 518 w 560"/>
                <a:gd name="T11" fmla="*/ 414 h 1040"/>
                <a:gd name="T12" fmla="*/ 518 w 560"/>
                <a:gd name="T13" fmla="*/ 0 h 1040"/>
                <a:gd name="T14" fmla="*/ 518 w 560"/>
                <a:gd name="T15" fmla="*/ 0 h 1040"/>
                <a:gd name="T16" fmla="*/ 158 w 560"/>
                <a:gd name="T17" fmla="*/ 208 h 1040"/>
                <a:gd name="T18" fmla="*/ 158 w 560"/>
                <a:gd name="T19" fmla="*/ 208 h 1040"/>
                <a:gd name="T20" fmla="*/ 136 w 560"/>
                <a:gd name="T21" fmla="*/ 220 h 1040"/>
                <a:gd name="T22" fmla="*/ 136 w 560"/>
                <a:gd name="T23" fmla="*/ 220 h 1040"/>
                <a:gd name="T24" fmla="*/ 110 w 560"/>
                <a:gd name="T25" fmla="*/ 236 h 1040"/>
                <a:gd name="T26" fmla="*/ 86 w 560"/>
                <a:gd name="T27" fmla="*/ 252 h 1040"/>
                <a:gd name="T28" fmla="*/ 66 w 560"/>
                <a:gd name="T29" fmla="*/ 268 h 1040"/>
                <a:gd name="T30" fmla="*/ 48 w 560"/>
                <a:gd name="T31" fmla="*/ 284 h 1040"/>
                <a:gd name="T32" fmla="*/ 32 w 560"/>
                <a:gd name="T33" fmla="*/ 300 h 1040"/>
                <a:gd name="T34" fmla="*/ 20 w 560"/>
                <a:gd name="T35" fmla="*/ 316 h 1040"/>
                <a:gd name="T36" fmla="*/ 8 w 560"/>
                <a:gd name="T37" fmla="*/ 330 h 1040"/>
                <a:gd name="T38" fmla="*/ 0 w 560"/>
                <a:gd name="T39" fmla="*/ 346 h 1040"/>
                <a:gd name="T40" fmla="*/ 0 w 560"/>
                <a:gd name="T41" fmla="*/ 592 h 1040"/>
                <a:gd name="T42" fmla="*/ 0 w 560"/>
                <a:gd name="T43" fmla="*/ 592 h 1040"/>
                <a:gd name="T44" fmla="*/ 2 w 560"/>
                <a:gd name="T45" fmla="*/ 620 h 1040"/>
                <a:gd name="T46" fmla="*/ 6 w 560"/>
                <a:gd name="T47" fmla="*/ 648 h 1040"/>
                <a:gd name="T48" fmla="*/ 16 w 560"/>
                <a:gd name="T49" fmla="*/ 674 h 1040"/>
                <a:gd name="T50" fmla="*/ 28 w 560"/>
                <a:gd name="T51" fmla="*/ 700 h 1040"/>
                <a:gd name="T52" fmla="*/ 44 w 560"/>
                <a:gd name="T53" fmla="*/ 722 h 1040"/>
                <a:gd name="T54" fmla="*/ 62 w 560"/>
                <a:gd name="T55" fmla="*/ 744 h 1040"/>
                <a:gd name="T56" fmla="*/ 82 w 560"/>
                <a:gd name="T57" fmla="*/ 762 h 1040"/>
                <a:gd name="T58" fmla="*/ 106 w 560"/>
                <a:gd name="T59" fmla="*/ 778 h 1040"/>
                <a:gd name="T60" fmla="*/ 354 w 560"/>
                <a:gd name="T61" fmla="*/ 920 h 1040"/>
                <a:gd name="T62" fmla="*/ 560 w 560"/>
                <a:gd name="T63" fmla="*/ 1040 h 1040"/>
                <a:gd name="T64" fmla="*/ 560 w 560"/>
                <a:gd name="T65" fmla="*/ 1040 h 1040"/>
                <a:gd name="T66" fmla="*/ 552 w 560"/>
                <a:gd name="T67" fmla="*/ 1024 h 1040"/>
                <a:gd name="T68" fmla="*/ 544 w 560"/>
                <a:gd name="T69" fmla="*/ 1008 h 1040"/>
                <a:gd name="T70" fmla="*/ 538 w 560"/>
                <a:gd name="T71" fmla="*/ 988 h 1040"/>
                <a:gd name="T72" fmla="*/ 532 w 560"/>
                <a:gd name="T73" fmla="*/ 966 h 1040"/>
                <a:gd name="T74" fmla="*/ 526 w 560"/>
                <a:gd name="T75" fmla="*/ 942 h 1040"/>
                <a:gd name="T76" fmla="*/ 522 w 560"/>
                <a:gd name="T77" fmla="*/ 916 h 1040"/>
                <a:gd name="T78" fmla="*/ 520 w 560"/>
                <a:gd name="T79" fmla="*/ 886 h 1040"/>
                <a:gd name="T80" fmla="*/ 518 w 560"/>
                <a:gd name="T81" fmla="*/ 856 h 1040"/>
                <a:gd name="T82" fmla="*/ 518 w 560"/>
                <a:gd name="T83" fmla="*/ 856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60" h="1040">
                  <a:moveTo>
                    <a:pt x="518" y="856"/>
                  </a:moveTo>
                  <a:lnTo>
                    <a:pt x="518" y="856"/>
                  </a:lnTo>
                  <a:lnTo>
                    <a:pt x="518" y="826"/>
                  </a:lnTo>
                  <a:lnTo>
                    <a:pt x="518" y="826"/>
                  </a:lnTo>
                  <a:lnTo>
                    <a:pt x="518" y="414"/>
                  </a:lnTo>
                  <a:lnTo>
                    <a:pt x="518" y="414"/>
                  </a:lnTo>
                  <a:lnTo>
                    <a:pt x="518" y="0"/>
                  </a:lnTo>
                  <a:lnTo>
                    <a:pt x="518" y="0"/>
                  </a:lnTo>
                  <a:lnTo>
                    <a:pt x="158" y="208"/>
                  </a:lnTo>
                  <a:lnTo>
                    <a:pt x="158" y="208"/>
                  </a:lnTo>
                  <a:lnTo>
                    <a:pt x="136" y="220"/>
                  </a:lnTo>
                  <a:lnTo>
                    <a:pt x="136" y="220"/>
                  </a:lnTo>
                  <a:lnTo>
                    <a:pt x="110" y="236"/>
                  </a:lnTo>
                  <a:lnTo>
                    <a:pt x="86" y="252"/>
                  </a:lnTo>
                  <a:lnTo>
                    <a:pt x="66" y="268"/>
                  </a:lnTo>
                  <a:lnTo>
                    <a:pt x="48" y="284"/>
                  </a:lnTo>
                  <a:lnTo>
                    <a:pt x="32" y="300"/>
                  </a:lnTo>
                  <a:lnTo>
                    <a:pt x="20" y="316"/>
                  </a:lnTo>
                  <a:lnTo>
                    <a:pt x="8" y="330"/>
                  </a:lnTo>
                  <a:lnTo>
                    <a:pt x="0" y="346"/>
                  </a:lnTo>
                  <a:lnTo>
                    <a:pt x="0" y="592"/>
                  </a:lnTo>
                  <a:lnTo>
                    <a:pt x="0" y="592"/>
                  </a:lnTo>
                  <a:lnTo>
                    <a:pt x="2" y="620"/>
                  </a:lnTo>
                  <a:lnTo>
                    <a:pt x="6" y="648"/>
                  </a:lnTo>
                  <a:lnTo>
                    <a:pt x="16" y="674"/>
                  </a:lnTo>
                  <a:lnTo>
                    <a:pt x="28" y="700"/>
                  </a:lnTo>
                  <a:lnTo>
                    <a:pt x="44" y="722"/>
                  </a:lnTo>
                  <a:lnTo>
                    <a:pt x="62" y="744"/>
                  </a:lnTo>
                  <a:lnTo>
                    <a:pt x="82" y="762"/>
                  </a:lnTo>
                  <a:lnTo>
                    <a:pt x="106" y="778"/>
                  </a:lnTo>
                  <a:lnTo>
                    <a:pt x="354" y="920"/>
                  </a:lnTo>
                  <a:lnTo>
                    <a:pt x="560" y="1040"/>
                  </a:lnTo>
                  <a:lnTo>
                    <a:pt x="560" y="1040"/>
                  </a:lnTo>
                  <a:lnTo>
                    <a:pt x="552" y="1024"/>
                  </a:lnTo>
                  <a:lnTo>
                    <a:pt x="544" y="1008"/>
                  </a:lnTo>
                  <a:lnTo>
                    <a:pt x="538" y="988"/>
                  </a:lnTo>
                  <a:lnTo>
                    <a:pt x="532" y="966"/>
                  </a:lnTo>
                  <a:lnTo>
                    <a:pt x="526" y="942"/>
                  </a:lnTo>
                  <a:lnTo>
                    <a:pt x="522" y="916"/>
                  </a:lnTo>
                  <a:lnTo>
                    <a:pt x="520" y="886"/>
                  </a:lnTo>
                  <a:lnTo>
                    <a:pt x="518" y="856"/>
                  </a:lnTo>
                  <a:lnTo>
                    <a:pt x="518" y="856"/>
                  </a:lnTo>
                  <a:close/>
                </a:path>
              </a:pathLst>
            </a:custGeom>
            <a:solidFill>
              <a:schemeClr val="accent6"/>
            </a:solidFill>
            <a:ln w="28575">
              <a:solidFill>
                <a:schemeClr val="accent6">
                  <a:lumMod val="20000"/>
                  <a:lumOff val="80000"/>
                </a:schemeClr>
              </a:solid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6" name="肘形连接符 25"/>
          <p:cNvCxnSpPr/>
          <p:nvPr/>
        </p:nvCxnSpPr>
        <p:spPr>
          <a:xfrm>
            <a:off x="3570068" y="2024606"/>
            <a:ext cx="1409154" cy="439060"/>
          </a:xfrm>
          <a:prstGeom prst="bentConnector3">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flipH="1">
            <a:off x="7262954" y="2024606"/>
            <a:ext cx="1409154" cy="439060"/>
          </a:xfrm>
          <a:prstGeom prst="bentConnector3">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611023" y="3611929"/>
            <a:ext cx="841437" cy="0"/>
          </a:xfrm>
          <a:prstGeom prst="line">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7830670" y="3611929"/>
            <a:ext cx="841437" cy="0"/>
          </a:xfrm>
          <a:prstGeom prst="line">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0" name="肘形连接符 29"/>
          <p:cNvCxnSpPr/>
          <p:nvPr/>
        </p:nvCxnSpPr>
        <p:spPr>
          <a:xfrm flipV="1">
            <a:off x="3570068" y="4760195"/>
            <a:ext cx="1409154" cy="439060"/>
          </a:xfrm>
          <a:prstGeom prst="bentConnector3">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1" name="肘形连接符 30"/>
          <p:cNvCxnSpPr/>
          <p:nvPr/>
        </p:nvCxnSpPr>
        <p:spPr>
          <a:xfrm flipH="1" flipV="1">
            <a:off x="7262954" y="4760195"/>
            <a:ext cx="1409154" cy="439060"/>
          </a:xfrm>
          <a:prstGeom prst="bentConnector3">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32" name="内容占位符 2"/>
          <p:cNvSpPr txBox="1">
            <a:spLocks/>
          </p:cNvSpPr>
          <p:nvPr/>
        </p:nvSpPr>
        <p:spPr>
          <a:xfrm>
            <a:off x="492305" y="300377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33" name="内容占位符 2"/>
          <p:cNvSpPr txBox="1">
            <a:spLocks/>
          </p:cNvSpPr>
          <p:nvPr/>
        </p:nvSpPr>
        <p:spPr>
          <a:xfrm>
            <a:off x="492305" y="1419997"/>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34" name="内容占位符 2"/>
          <p:cNvSpPr txBox="1">
            <a:spLocks/>
          </p:cNvSpPr>
          <p:nvPr/>
        </p:nvSpPr>
        <p:spPr>
          <a:xfrm>
            <a:off x="492305" y="4587562"/>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6"/>
                </a:solidFill>
              </a:rPr>
              <a:t>在此输入您的文字标题</a:t>
            </a:r>
            <a:endParaRPr lang="en-US" altLang="zh-CN" sz="1300" dirty="0">
              <a:solidFill>
                <a:schemeClr val="accent6"/>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35" name="内容占位符 2"/>
          <p:cNvSpPr txBox="1">
            <a:spLocks/>
          </p:cNvSpPr>
          <p:nvPr/>
        </p:nvSpPr>
        <p:spPr>
          <a:xfrm>
            <a:off x="9336183" y="300377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36" name="内容占位符 2"/>
          <p:cNvSpPr txBox="1">
            <a:spLocks/>
          </p:cNvSpPr>
          <p:nvPr/>
        </p:nvSpPr>
        <p:spPr>
          <a:xfrm>
            <a:off x="9336183" y="1419997"/>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37" name="内容占位符 2"/>
          <p:cNvSpPr txBox="1">
            <a:spLocks/>
          </p:cNvSpPr>
          <p:nvPr/>
        </p:nvSpPr>
        <p:spPr>
          <a:xfrm>
            <a:off x="9336183" y="4587562"/>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1"/>
                </a:solidFill>
              </a:rPr>
              <a:t>在此输入您的文字标题</a:t>
            </a:r>
            <a:endParaRPr lang="en-US" altLang="zh-CN" sz="1300" dirty="0">
              <a:solidFill>
                <a:schemeClr val="accent1"/>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grpSp>
        <p:nvGrpSpPr>
          <p:cNvPr id="38" name="组合 37"/>
          <p:cNvGrpSpPr/>
          <p:nvPr/>
        </p:nvGrpSpPr>
        <p:grpSpPr>
          <a:xfrm>
            <a:off x="3019239" y="3317850"/>
            <a:ext cx="586702" cy="586779"/>
            <a:chOff x="2264724" y="2612926"/>
            <a:chExt cx="440084" cy="440084"/>
          </a:xfrm>
        </p:grpSpPr>
        <p:sp>
          <p:nvSpPr>
            <p:cNvPr id="39" name="椭圆 38"/>
            <p:cNvSpPr/>
            <p:nvPr/>
          </p:nvSpPr>
          <p:spPr>
            <a:xfrm>
              <a:off x="2264724" y="2612926"/>
              <a:ext cx="440084" cy="440084"/>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2408813" y="2723236"/>
              <a:ext cx="151907" cy="219466"/>
              <a:chOff x="6689725" y="4826000"/>
              <a:chExt cx="588963" cy="850901"/>
            </a:xfrm>
          </p:grpSpPr>
          <p:sp>
            <p:nvSpPr>
              <p:cNvPr id="41" name="Freeform 5"/>
              <p:cNvSpPr>
                <a:spLocks/>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4" name="组合 43"/>
          <p:cNvGrpSpPr/>
          <p:nvPr/>
        </p:nvGrpSpPr>
        <p:grpSpPr>
          <a:xfrm>
            <a:off x="8675208" y="3313433"/>
            <a:ext cx="586702" cy="586779"/>
            <a:chOff x="6507253" y="2609613"/>
            <a:chExt cx="440084" cy="440084"/>
          </a:xfrm>
        </p:grpSpPr>
        <p:sp>
          <p:nvSpPr>
            <p:cNvPr id="45" name="椭圆 44"/>
            <p:cNvSpPr/>
            <p:nvPr/>
          </p:nvSpPr>
          <p:spPr>
            <a:xfrm>
              <a:off x="6507253" y="2609613"/>
              <a:ext cx="440084" cy="440084"/>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6622680" y="2719923"/>
              <a:ext cx="209229" cy="219466"/>
              <a:chOff x="2847975" y="6135688"/>
              <a:chExt cx="811213" cy="850900"/>
            </a:xfrm>
          </p:grpSpPr>
          <p:sp>
            <p:nvSpPr>
              <p:cNvPr id="47" name="Freeform 8"/>
              <p:cNvSpPr>
                <a:spLocks/>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9"/>
              <p:cNvSpPr>
                <a:spLocks/>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0"/>
              <p:cNvSpPr>
                <a:spLocks/>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0" name="组合 49"/>
          <p:cNvGrpSpPr/>
          <p:nvPr/>
        </p:nvGrpSpPr>
        <p:grpSpPr>
          <a:xfrm>
            <a:off x="8675208" y="1731661"/>
            <a:ext cx="586702" cy="586779"/>
            <a:chOff x="6507253" y="1423284"/>
            <a:chExt cx="440084" cy="440084"/>
          </a:xfrm>
        </p:grpSpPr>
        <p:sp>
          <p:nvSpPr>
            <p:cNvPr id="51" name="椭圆 50"/>
            <p:cNvSpPr/>
            <p:nvPr/>
          </p:nvSpPr>
          <p:spPr>
            <a:xfrm>
              <a:off x="6507253" y="1423284"/>
              <a:ext cx="440084" cy="440084"/>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6617358" y="1533594"/>
              <a:ext cx="219875" cy="219466"/>
              <a:chOff x="4064000" y="6135688"/>
              <a:chExt cx="852488" cy="850900"/>
            </a:xfrm>
          </p:grpSpPr>
          <p:sp>
            <p:nvSpPr>
              <p:cNvPr id="53" name="Freeform 11"/>
              <p:cNvSpPr>
                <a:spLocks/>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Line 12"/>
              <p:cNvSpPr>
                <a:spLocks noChangeShapeType="1"/>
              </p:cNvSpPr>
              <p:nvPr/>
            </p:nvSpPr>
            <p:spPr bwMode="auto">
              <a:xfrm>
                <a:off x="4646613" y="6229350"/>
                <a:ext cx="176213" cy="1746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Line 13"/>
              <p:cNvSpPr>
                <a:spLocks noChangeShapeType="1"/>
              </p:cNvSpPr>
              <p:nvPr/>
            </p:nvSpPr>
            <p:spPr bwMode="auto">
              <a:xfrm flipH="1">
                <a:off x="4210050" y="6272213"/>
                <a:ext cx="479425" cy="48101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Line 14"/>
              <p:cNvSpPr>
                <a:spLocks noChangeShapeType="1"/>
              </p:cNvSpPr>
              <p:nvPr/>
            </p:nvSpPr>
            <p:spPr bwMode="auto">
              <a:xfrm flipH="1">
                <a:off x="4297363" y="6361113"/>
                <a:ext cx="481013" cy="4794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5"/>
              <p:cNvSpPr>
                <a:spLocks/>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Line 16"/>
              <p:cNvSpPr>
                <a:spLocks noChangeShapeType="1"/>
              </p:cNvSpPr>
              <p:nvPr/>
            </p:nvSpPr>
            <p:spPr bwMode="auto">
              <a:xfrm flipV="1">
                <a:off x="4149725" y="6269038"/>
                <a:ext cx="117475" cy="1190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Line 17"/>
              <p:cNvSpPr>
                <a:spLocks noChangeShapeType="1"/>
              </p:cNvSpPr>
              <p:nvPr/>
            </p:nvSpPr>
            <p:spPr bwMode="auto">
              <a:xfrm flipV="1">
                <a:off x="4214813" y="6370638"/>
                <a:ext cx="82550" cy="825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Line 18"/>
              <p:cNvSpPr>
                <a:spLocks noChangeShapeType="1"/>
              </p:cNvSpPr>
              <p:nvPr/>
            </p:nvSpPr>
            <p:spPr bwMode="auto">
              <a:xfrm flipV="1">
                <a:off x="4662488" y="6783388"/>
                <a:ext cx="119063" cy="1190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Line 19"/>
              <p:cNvSpPr>
                <a:spLocks noChangeShapeType="1"/>
              </p:cNvSpPr>
              <p:nvPr/>
            </p:nvSpPr>
            <p:spPr bwMode="auto">
              <a:xfrm flipV="1">
                <a:off x="4597400" y="6753225"/>
                <a:ext cx="82550" cy="825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0"/>
              <p:cNvSpPr>
                <a:spLocks/>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1"/>
              <p:cNvSpPr>
                <a:spLocks/>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4" name="组合 63"/>
          <p:cNvGrpSpPr/>
          <p:nvPr/>
        </p:nvGrpSpPr>
        <p:grpSpPr>
          <a:xfrm>
            <a:off x="3019239" y="1731216"/>
            <a:ext cx="586702" cy="586779"/>
            <a:chOff x="2264724" y="1422950"/>
            <a:chExt cx="440084" cy="440084"/>
          </a:xfrm>
        </p:grpSpPr>
        <p:sp>
          <p:nvSpPr>
            <p:cNvPr id="65" name="椭圆 64"/>
            <p:cNvSpPr/>
            <p:nvPr/>
          </p:nvSpPr>
          <p:spPr>
            <a:xfrm>
              <a:off x="2264724" y="1422950"/>
              <a:ext cx="440084" cy="440084"/>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2374420" y="1533260"/>
              <a:ext cx="220694" cy="219466"/>
              <a:chOff x="4083050" y="4826000"/>
              <a:chExt cx="855663" cy="850900"/>
            </a:xfrm>
          </p:grpSpPr>
          <p:sp>
            <p:nvSpPr>
              <p:cNvPr id="67" name="Freeform 25"/>
              <p:cNvSpPr>
                <a:spLocks/>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6"/>
              <p:cNvSpPr>
                <a:spLocks/>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Line 27"/>
              <p:cNvSpPr>
                <a:spLocks noChangeShapeType="1"/>
              </p:cNvSpPr>
              <p:nvPr/>
            </p:nvSpPr>
            <p:spPr bwMode="auto">
              <a:xfrm flipH="1">
                <a:off x="4481513" y="4926013"/>
                <a:ext cx="303213" cy="274638"/>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0" name="组合 69"/>
          <p:cNvGrpSpPr/>
          <p:nvPr/>
        </p:nvGrpSpPr>
        <p:grpSpPr>
          <a:xfrm>
            <a:off x="3019239" y="4904485"/>
            <a:ext cx="586702" cy="586779"/>
            <a:chOff x="2264724" y="3802902"/>
            <a:chExt cx="440084" cy="440084"/>
          </a:xfrm>
        </p:grpSpPr>
        <p:sp>
          <p:nvSpPr>
            <p:cNvPr id="71" name="椭圆 70"/>
            <p:cNvSpPr/>
            <p:nvPr/>
          </p:nvSpPr>
          <p:spPr>
            <a:xfrm>
              <a:off x="2264724" y="3802902"/>
              <a:ext cx="440084" cy="440084"/>
            </a:xfrm>
            <a:prstGeom prst="ellipse">
              <a:avLst/>
            </a:prstGeom>
            <a:solidFill>
              <a:schemeClr val="accent6"/>
            </a:solidFill>
            <a:ln w="1905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2373191" y="3913212"/>
              <a:ext cx="223152" cy="219466"/>
              <a:chOff x="5294313" y="6135688"/>
              <a:chExt cx="865188" cy="850900"/>
            </a:xfrm>
          </p:grpSpPr>
          <p:sp>
            <p:nvSpPr>
              <p:cNvPr id="73" name="Freeform 28"/>
              <p:cNvSpPr>
                <a:spLocks/>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9"/>
              <p:cNvSpPr>
                <a:spLocks/>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Line 30"/>
              <p:cNvSpPr>
                <a:spLocks noChangeShapeType="1"/>
              </p:cNvSpPr>
              <p:nvPr/>
            </p:nvSpPr>
            <p:spPr bwMode="auto">
              <a:xfrm>
                <a:off x="5495925" y="6135688"/>
                <a:ext cx="463550"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Line 31"/>
              <p:cNvSpPr>
                <a:spLocks noChangeShapeType="1"/>
              </p:cNvSpPr>
              <p:nvPr/>
            </p:nvSpPr>
            <p:spPr bwMode="auto">
              <a:xfrm>
                <a:off x="5727700" y="6743700"/>
                <a:ext cx="0" cy="9207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2"/>
              <p:cNvSpPr>
                <a:spLocks/>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8" name="组合 77"/>
          <p:cNvGrpSpPr/>
          <p:nvPr/>
        </p:nvGrpSpPr>
        <p:grpSpPr>
          <a:xfrm>
            <a:off x="8675208" y="4895205"/>
            <a:ext cx="586702" cy="586779"/>
            <a:chOff x="6507253" y="3795942"/>
            <a:chExt cx="440084" cy="440084"/>
          </a:xfrm>
        </p:grpSpPr>
        <p:sp>
          <p:nvSpPr>
            <p:cNvPr id="79" name="椭圆 78"/>
            <p:cNvSpPr/>
            <p:nvPr/>
          </p:nvSpPr>
          <p:spPr>
            <a:xfrm>
              <a:off x="6507253" y="3795942"/>
              <a:ext cx="440084" cy="440084"/>
            </a:xfrm>
            <a:prstGeom prst="ellipse">
              <a:avLst/>
            </a:pr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6657484" y="3906252"/>
              <a:ext cx="139623" cy="219466"/>
              <a:chOff x="6694488" y="6135688"/>
              <a:chExt cx="541338" cy="850900"/>
            </a:xfrm>
          </p:grpSpPr>
          <p:sp>
            <p:nvSpPr>
              <p:cNvPr id="81" name="Freeform 33"/>
              <p:cNvSpPr>
                <a:spLocks/>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34"/>
              <p:cNvSpPr>
                <a:spLocks noChangeShapeType="1"/>
              </p:cNvSpPr>
              <p:nvPr/>
            </p:nvSpPr>
            <p:spPr bwMode="auto">
              <a:xfrm>
                <a:off x="6694488" y="6135688"/>
                <a:ext cx="541338"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Line 35"/>
              <p:cNvSpPr>
                <a:spLocks noChangeShapeType="1"/>
              </p:cNvSpPr>
              <p:nvPr/>
            </p:nvSpPr>
            <p:spPr bwMode="auto">
              <a:xfrm>
                <a:off x="6694488" y="6986588"/>
                <a:ext cx="541338"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6"/>
              <p:cNvSpPr>
                <a:spLocks/>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7"/>
              <p:cNvSpPr>
                <a:spLocks/>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Line 38"/>
              <p:cNvSpPr>
                <a:spLocks noChangeShapeType="1"/>
              </p:cNvSpPr>
              <p:nvPr/>
            </p:nvSpPr>
            <p:spPr bwMode="auto">
              <a:xfrm>
                <a:off x="6965950" y="6559550"/>
                <a:ext cx="0" cy="428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39"/>
              <p:cNvSpPr>
                <a:spLocks noChangeShapeType="1"/>
              </p:cNvSpPr>
              <p:nvPr/>
            </p:nvSpPr>
            <p:spPr bwMode="auto">
              <a:xfrm>
                <a:off x="6965950" y="6640513"/>
                <a:ext cx="0" cy="4127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40"/>
              <p:cNvSpPr>
                <a:spLocks noChangeShapeType="1"/>
              </p:cNvSpPr>
              <p:nvPr/>
            </p:nvSpPr>
            <p:spPr bwMode="auto">
              <a:xfrm>
                <a:off x="6965950" y="6718300"/>
                <a:ext cx="0" cy="428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extLst>
      <p:ext uri="{BB962C8B-B14F-4D97-AF65-F5344CB8AC3E}">
        <p14:creationId xmlns:p14="http://schemas.microsoft.com/office/powerpoint/2010/main" val="177860514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Effect transition="in" filter="fade">
                                      <p:cBhvr>
                                        <p:cTn id="9" dur="1000"/>
                                        <p:tgtEl>
                                          <p:spTgt spid="19"/>
                                        </p:tgtEl>
                                      </p:cBhvr>
                                    </p:animEffect>
                                  </p:childTnLst>
                                </p:cTn>
                              </p:par>
                              <p:par>
                                <p:cTn id="10" presetID="8" presetClass="emph" presetSubtype="0" fill="hold" nodeType="withEffect">
                                  <p:stCondLst>
                                    <p:cond delay="0"/>
                                  </p:stCondLst>
                                  <p:childTnLst>
                                    <p:animRot by="43200000">
                                      <p:cBhvr>
                                        <p:cTn id="11" dur="1000" fill="hold"/>
                                        <p:tgtEl>
                                          <p:spTgt spid="19"/>
                                        </p:tgtEl>
                                        <p:attrNameLst>
                                          <p:attrName>r</p:attrName>
                                        </p:attrNameLst>
                                      </p:cBhvr>
                                    </p:animRo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right)">
                                      <p:cBhvr>
                                        <p:cTn id="15" dur="300"/>
                                        <p:tgtEl>
                                          <p:spTgt spid="26"/>
                                        </p:tgtEl>
                                      </p:cBhvr>
                                    </p:animEffect>
                                  </p:childTnLst>
                                </p:cTn>
                              </p:par>
                            </p:childTnLst>
                          </p:cTn>
                        </p:par>
                        <p:par>
                          <p:cTn id="16" fill="hold">
                            <p:stCondLst>
                              <p:cond delay="1300"/>
                            </p:stCondLst>
                            <p:childTnLst>
                              <p:par>
                                <p:cTn id="17" presetID="53" presetClass="entr" presetSubtype="16"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p:cTn id="19" dur="300" fill="hold"/>
                                        <p:tgtEl>
                                          <p:spTgt spid="64"/>
                                        </p:tgtEl>
                                        <p:attrNameLst>
                                          <p:attrName>ppt_w</p:attrName>
                                        </p:attrNameLst>
                                      </p:cBhvr>
                                      <p:tavLst>
                                        <p:tav tm="0">
                                          <p:val>
                                            <p:fltVal val="0"/>
                                          </p:val>
                                        </p:tav>
                                        <p:tav tm="100000">
                                          <p:val>
                                            <p:strVal val="#ppt_w"/>
                                          </p:val>
                                        </p:tav>
                                      </p:tavLst>
                                    </p:anim>
                                    <p:anim calcmode="lin" valueType="num">
                                      <p:cBhvr>
                                        <p:cTn id="20" dur="300" fill="hold"/>
                                        <p:tgtEl>
                                          <p:spTgt spid="64"/>
                                        </p:tgtEl>
                                        <p:attrNameLst>
                                          <p:attrName>ppt_h</p:attrName>
                                        </p:attrNameLst>
                                      </p:cBhvr>
                                      <p:tavLst>
                                        <p:tav tm="0">
                                          <p:val>
                                            <p:fltVal val="0"/>
                                          </p:val>
                                        </p:tav>
                                        <p:tav tm="100000">
                                          <p:val>
                                            <p:strVal val="#ppt_h"/>
                                          </p:val>
                                        </p:tav>
                                      </p:tavLst>
                                    </p:anim>
                                    <p:animEffect transition="in" filter="fade">
                                      <p:cBhvr>
                                        <p:cTn id="21" dur="300"/>
                                        <p:tgtEl>
                                          <p:spTgt spid="64"/>
                                        </p:tgtEl>
                                      </p:cBhvr>
                                    </p:animEffect>
                                  </p:childTnLst>
                                </p:cTn>
                              </p:par>
                            </p:childTnLst>
                          </p:cTn>
                        </p:par>
                        <p:par>
                          <p:cTn id="22" fill="hold">
                            <p:stCondLst>
                              <p:cond delay="1600"/>
                            </p:stCondLst>
                            <p:childTnLst>
                              <p:par>
                                <p:cTn id="23" presetID="2" presetClass="entr" presetSubtype="8"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300" fill="hold"/>
                                        <p:tgtEl>
                                          <p:spTgt spid="33"/>
                                        </p:tgtEl>
                                        <p:attrNameLst>
                                          <p:attrName>ppt_x</p:attrName>
                                        </p:attrNameLst>
                                      </p:cBhvr>
                                      <p:tavLst>
                                        <p:tav tm="0">
                                          <p:val>
                                            <p:strVal val="0-#ppt_w/2"/>
                                          </p:val>
                                        </p:tav>
                                        <p:tav tm="100000">
                                          <p:val>
                                            <p:strVal val="#ppt_x"/>
                                          </p:val>
                                        </p:tav>
                                      </p:tavLst>
                                    </p:anim>
                                    <p:anim calcmode="lin" valueType="num">
                                      <p:cBhvr additive="base">
                                        <p:cTn id="26" dur="300" fill="hold"/>
                                        <p:tgtEl>
                                          <p:spTgt spid="33"/>
                                        </p:tgtEl>
                                        <p:attrNameLst>
                                          <p:attrName>ppt_y</p:attrName>
                                        </p:attrNameLst>
                                      </p:cBhvr>
                                      <p:tavLst>
                                        <p:tav tm="0">
                                          <p:val>
                                            <p:strVal val="#ppt_y"/>
                                          </p:val>
                                        </p:tav>
                                        <p:tav tm="100000">
                                          <p:val>
                                            <p:strVal val="#ppt_y"/>
                                          </p:val>
                                        </p:tav>
                                      </p:tavLst>
                                    </p:anim>
                                  </p:childTnLst>
                                </p:cTn>
                              </p:par>
                            </p:childTnLst>
                          </p:cTn>
                        </p:par>
                        <p:par>
                          <p:cTn id="27" fill="hold">
                            <p:stCondLst>
                              <p:cond delay="1900"/>
                            </p:stCondLst>
                            <p:childTnLst>
                              <p:par>
                                <p:cTn id="28" presetID="2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300"/>
                                        <p:tgtEl>
                                          <p:spTgt spid="27"/>
                                        </p:tgtEl>
                                      </p:cBhvr>
                                    </p:animEffect>
                                  </p:childTnLst>
                                </p:cTn>
                              </p:par>
                            </p:childTnLst>
                          </p:cTn>
                        </p:par>
                        <p:par>
                          <p:cTn id="31" fill="hold">
                            <p:stCondLst>
                              <p:cond delay="2200"/>
                            </p:stCondLst>
                            <p:childTnLst>
                              <p:par>
                                <p:cTn id="32" presetID="53" presetClass="entr" presetSubtype="16" fill="hold"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300" fill="hold"/>
                                        <p:tgtEl>
                                          <p:spTgt spid="50"/>
                                        </p:tgtEl>
                                        <p:attrNameLst>
                                          <p:attrName>ppt_w</p:attrName>
                                        </p:attrNameLst>
                                      </p:cBhvr>
                                      <p:tavLst>
                                        <p:tav tm="0">
                                          <p:val>
                                            <p:fltVal val="0"/>
                                          </p:val>
                                        </p:tav>
                                        <p:tav tm="100000">
                                          <p:val>
                                            <p:strVal val="#ppt_w"/>
                                          </p:val>
                                        </p:tav>
                                      </p:tavLst>
                                    </p:anim>
                                    <p:anim calcmode="lin" valueType="num">
                                      <p:cBhvr>
                                        <p:cTn id="35" dur="300" fill="hold"/>
                                        <p:tgtEl>
                                          <p:spTgt spid="50"/>
                                        </p:tgtEl>
                                        <p:attrNameLst>
                                          <p:attrName>ppt_h</p:attrName>
                                        </p:attrNameLst>
                                      </p:cBhvr>
                                      <p:tavLst>
                                        <p:tav tm="0">
                                          <p:val>
                                            <p:fltVal val="0"/>
                                          </p:val>
                                        </p:tav>
                                        <p:tav tm="100000">
                                          <p:val>
                                            <p:strVal val="#ppt_h"/>
                                          </p:val>
                                        </p:tav>
                                      </p:tavLst>
                                    </p:anim>
                                    <p:animEffect transition="in" filter="fade">
                                      <p:cBhvr>
                                        <p:cTn id="36" dur="300"/>
                                        <p:tgtEl>
                                          <p:spTgt spid="50"/>
                                        </p:tgtEl>
                                      </p:cBhvr>
                                    </p:animEffect>
                                  </p:childTnLst>
                                </p:cTn>
                              </p:par>
                            </p:childTnLst>
                          </p:cTn>
                        </p:par>
                        <p:par>
                          <p:cTn id="37" fill="hold">
                            <p:stCondLst>
                              <p:cond delay="2500"/>
                            </p:stCondLst>
                            <p:childTnLst>
                              <p:par>
                                <p:cTn id="38" presetID="2" presetClass="entr" presetSubtype="2"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300" fill="hold"/>
                                        <p:tgtEl>
                                          <p:spTgt spid="36"/>
                                        </p:tgtEl>
                                        <p:attrNameLst>
                                          <p:attrName>ppt_x</p:attrName>
                                        </p:attrNameLst>
                                      </p:cBhvr>
                                      <p:tavLst>
                                        <p:tav tm="0">
                                          <p:val>
                                            <p:strVal val="1+#ppt_w/2"/>
                                          </p:val>
                                        </p:tav>
                                        <p:tav tm="100000">
                                          <p:val>
                                            <p:strVal val="#ppt_x"/>
                                          </p:val>
                                        </p:tav>
                                      </p:tavLst>
                                    </p:anim>
                                    <p:anim calcmode="lin" valueType="num">
                                      <p:cBhvr additive="base">
                                        <p:cTn id="41" dur="300" fill="hold"/>
                                        <p:tgtEl>
                                          <p:spTgt spid="36"/>
                                        </p:tgtEl>
                                        <p:attrNameLst>
                                          <p:attrName>ppt_y</p:attrName>
                                        </p:attrNameLst>
                                      </p:cBhvr>
                                      <p:tavLst>
                                        <p:tav tm="0">
                                          <p:val>
                                            <p:strVal val="#ppt_y"/>
                                          </p:val>
                                        </p:tav>
                                        <p:tav tm="100000">
                                          <p:val>
                                            <p:strVal val="#ppt_y"/>
                                          </p:val>
                                        </p:tav>
                                      </p:tavLst>
                                    </p:anim>
                                  </p:childTnLst>
                                </p:cTn>
                              </p:par>
                            </p:childTnLst>
                          </p:cTn>
                        </p:par>
                        <p:par>
                          <p:cTn id="42" fill="hold">
                            <p:stCondLst>
                              <p:cond delay="2800"/>
                            </p:stCondLst>
                            <p:childTnLst>
                              <p:par>
                                <p:cTn id="43" presetID="22" presetClass="entr" presetSubtype="2"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right)">
                                      <p:cBhvr>
                                        <p:cTn id="45" dur="300"/>
                                        <p:tgtEl>
                                          <p:spTgt spid="28"/>
                                        </p:tgtEl>
                                      </p:cBhvr>
                                    </p:animEffect>
                                  </p:childTnLst>
                                </p:cTn>
                              </p:par>
                            </p:childTnLst>
                          </p:cTn>
                        </p:par>
                        <p:par>
                          <p:cTn id="46" fill="hold">
                            <p:stCondLst>
                              <p:cond delay="3100"/>
                            </p:stCondLst>
                            <p:childTnLst>
                              <p:par>
                                <p:cTn id="47" presetID="53" presetClass="entr" presetSubtype="16"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300" fill="hold"/>
                                        <p:tgtEl>
                                          <p:spTgt spid="38"/>
                                        </p:tgtEl>
                                        <p:attrNameLst>
                                          <p:attrName>ppt_w</p:attrName>
                                        </p:attrNameLst>
                                      </p:cBhvr>
                                      <p:tavLst>
                                        <p:tav tm="0">
                                          <p:val>
                                            <p:fltVal val="0"/>
                                          </p:val>
                                        </p:tav>
                                        <p:tav tm="100000">
                                          <p:val>
                                            <p:strVal val="#ppt_w"/>
                                          </p:val>
                                        </p:tav>
                                      </p:tavLst>
                                    </p:anim>
                                    <p:anim calcmode="lin" valueType="num">
                                      <p:cBhvr>
                                        <p:cTn id="50" dur="300" fill="hold"/>
                                        <p:tgtEl>
                                          <p:spTgt spid="38"/>
                                        </p:tgtEl>
                                        <p:attrNameLst>
                                          <p:attrName>ppt_h</p:attrName>
                                        </p:attrNameLst>
                                      </p:cBhvr>
                                      <p:tavLst>
                                        <p:tav tm="0">
                                          <p:val>
                                            <p:fltVal val="0"/>
                                          </p:val>
                                        </p:tav>
                                        <p:tav tm="100000">
                                          <p:val>
                                            <p:strVal val="#ppt_h"/>
                                          </p:val>
                                        </p:tav>
                                      </p:tavLst>
                                    </p:anim>
                                    <p:animEffect transition="in" filter="fade">
                                      <p:cBhvr>
                                        <p:cTn id="51" dur="300"/>
                                        <p:tgtEl>
                                          <p:spTgt spid="38"/>
                                        </p:tgtEl>
                                      </p:cBhvr>
                                    </p:animEffect>
                                  </p:childTnLst>
                                </p:cTn>
                              </p:par>
                            </p:childTnLst>
                          </p:cTn>
                        </p:par>
                        <p:par>
                          <p:cTn id="52" fill="hold">
                            <p:stCondLst>
                              <p:cond delay="3400"/>
                            </p:stCondLst>
                            <p:childTnLst>
                              <p:par>
                                <p:cTn id="53" presetID="2" presetClass="entr" presetSubtype="8"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300" fill="hold"/>
                                        <p:tgtEl>
                                          <p:spTgt spid="32"/>
                                        </p:tgtEl>
                                        <p:attrNameLst>
                                          <p:attrName>ppt_x</p:attrName>
                                        </p:attrNameLst>
                                      </p:cBhvr>
                                      <p:tavLst>
                                        <p:tav tm="0">
                                          <p:val>
                                            <p:strVal val="0-#ppt_w/2"/>
                                          </p:val>
                                        </p:tav>
                                        <p:tav tm="100000">
                                          <p:val>
                                            <p:strVal val="#ppt_x"/>
                                          </p:val>
                                        </p:tav>
                                      </p:tavLst>
                                    </p:anim>
                                    <p:anim calcmode="lin" valueType="num">
                                      <p:cBhvr additive="base">
                                        <p:cTn id="56" dur="300" fill="hold"/>
                                        <p:tgtEl>
                                          <p:spTgt spid="32"/>
                                        </p:tgtEl>
                                        <p:attrNameLst>
                                          <p:attrName>ppt_y</p:attrName>
                                        </p:attrNameLst>
                                      </p:cBhvr>
                                      <p:tavLst>
                                        <p:tav tm="0">
                                          <p:val>
                                            <p:strVal val="#ppt_y"/>
                                          </p:val>
                                        </p:tav>
                                        <p:tav tm="100000">
                                          <p:val>
                                            <p:strVal val="#ppt_y"/>
                                          </p:val>
                                        </p:tav>
                                      </p:tavLst>
                                    </p:anim>
                                  </p:childTnLst>
                                </p:cTn>
                              </p:par>
                            </p:childTnLst>
                          </p:cTn>
                        </p:par>
                        <p:par>
                          <p:cTn id="57" fill="hold">
                            <p:stCondLst>
                              <p:cond delay="3700"/>
                            </p:stCondLst>
                            <p:childTnLst>
                              <p:par>
                                <p:cTn id="58" presetID="22" presetClass="entr" presetSubtype="8"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left)">
                                      <p:cBhvr>
                                        <p:cTn id="60" dur="300"/>
                                        <p:tgtEl>
                                          <p:spTgt spid="29"/>
                                        </p:tgtEl>
                                      </p:cBhvr>
                                    </p:animEffect>
                                  </p:childTnLst>
                                </p:cTn>
                              </p:par>
                            </p:childTnLst>
                          </p:cTn>
                        </p:par>
                        <p:par>
                          <p:cTn id="61" fill="hold">
                            <p:stCondLst>
                              <p:cond delay="4000"/>
                            </p:stCondLst>
                            <p:childTnLst>
                              <p:par>
                                <p:cTn id="62" presetID="53" presetClass="entr" presetSubtype="16" fill="hold" nodeType="afterEffect">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cBhvr>
                                        <p:cTn id="64" dur="300" fill="hold"/>
                                        <p:tgtEl>
                                          <p:spTgt spid="44"/>
                                        </p:tgtEl>
                                        <p:attrNameLst>
                                          <p:attrName>ppt_w</p:attrName>
                                        </p:attrNameLst>
                                      </p:cBhvr>
                                      <p:tavLst>
                                        <p:tav tm="0">
                                          <p:val>
                                            <p:fltVal val="0"/>
                                          </p:val>
                                        </p:tav>
                                        <p:tav tm="100000">
                                          <p:val>
                                            <p:strVal val="#ppt_w"/>
                                          </p:val>
                                        </p:tav>
                                      </p:tavLst>
                                    </p:anim>
                                    <p:anim calcmode="lin" valueType="num">
                                      <p:cBhvr>
                                        <p:cTn id="65" dur="300" fill="hold"/>
                                        <p:tgtEl>
                                          <p:spTgt spid="44"/>
                                        </p:tgtEl>
                                        <p:attrNameLst>
                                          <p:attrName>ppt_h</p:attrName>
                                        </p:attrNameLst>
                                      </p:cBhvr>
                                      <p:tavLst>
                                        <p:tav tm="0">
                                          <p:val>
                                            <p:fltVal val="0"/>
                                          </p:val>
                                        </p:tav>
                                        <p:tav tm="100000">
                                          <p:val>
                                            <p:strVal val="#ppt_h"/>
                                          </p:val>
                                        </p:tav>
                                      </p:tavLst>
                                    </p:anim>
                                    <p:animEffect transition="in" filter="fade">
                                      <p:cBhvr>
                                        <p:cTn id="66" dur="300"/>
                                        <p:tgtEl>
                                          <p:spTgt spid="44"/>
                                        </p:tgtEl>
                                      </p:cBhvr>
                                    </p:animEffect>
                                  </p:childTnLst>
                                </p:cTn>
                              </p:par>
                            </p:childTnLst>
                          </p:cTn>
                        </p:par>
                        <p:par>
                          <p:cTn id="67" fill="hold">
                            <p:stCondLst>
                              <p:cond delay="4300"/>
                            </p:stCondLst>
                            <p:childTnLst>
                              <p:par>
                                <p:cTn id="68" presetID="2" presetClass="entr" presetSubtype="2"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300" fill="hold"/>
                                        <p:tgtEl>
                                          <p:spTgt spid="35"/>
                                        </p:tgtEl>
                                        <p:attrNameLst>
                                          <p:attrName>ppt_x</p:attrName>
                                        </p:attrNameLst>
                                      </p:cBhvr>
                                      <p:tavLst>
                                        <p:tav tm="0">
                                          <p:val>
                                            <p:strVal val="1+#ppt_w/2"/>
                                          </p:val>
                                        </p:tav>
                                        <p:tav tm="100000">
                                          <p:val>
                                            <p:strVal val="#ppt_x"/>
                                          </p:val>
                                        </p:tav>
                                      </p:tavLst>
                                    </p:anim>
                                    <p:anim calcmode="lin" valueType="num">
                                      <p:cBhvr additive="base">
                                        <p:cTn id="71" dur="300" fill="hold"/>
                                        <p:tgtEl>
                                          <p:spTgt spid="35"/>
                                        </p:tgtEl>
                                        <p:attrNameLst>
                                          <p:attrName>ppt_y</p:attrName>
                                        </p:attrNameLst>
                                      </p:cBhvr>
                                      <p:tavLst>
                                        <p:tav tm="0">
                                          <p:val>
                                            <p:strVal val="#ppt_y"/>
                                          </p:val>
                                        </p:tav>
                                        <p:tav tm="100000">
                                          <p:val>
                                            <p:strVal val="#ppt_y"/>
                                          </p:val>
                                        </p:tav>
                                      </p:tavLst>
                                    </p:anim>
                                  </p:childTnLst>
                                </p:cTn>
                              </p:par>
                            </p:childTnLst>
                          </p:cTn>
                        </p:par>
                        <p:par>
                          <p:cTn id="72" fill="hold">
                            <p:stCondLst>
                              <p:cond delay="4600"/>
                            </p:stCondLst>
                            <p:childTnLst>
                              <p:par>
                                <p:cTn id="73" presetID="22" presetClass="entr" presetSubtype="2" fill="hold"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right)">
                                      <p:cBhvr>
                                        <p:cTn id="75" dur="300"/>
                                        <p:tgtEl>
                                          <p:spTgt spid="30"/>
                                        </p:tgtEl>
                                      </p:cBhvr>
                                    </p:animEffect>
                                  </p:childTnLst>
                                </p:cTn>
                              </p:par>
                            </p:childTnLst>
                          </p:cTn>
                        </p:par>
                        <p:par>
                          <p:cTn id="76" fill="hold">
                            <p:stCondLst>
                              <p:cond delay="4900"/>
                            </p:stCondLst>
                            <p:childTnLst>
                              <p:par>
                                <p:cTn id="77" presetID="53" presetClass="entr" presetSubtype="16" fill="hold" nodeType="afterEffect">
                                  <p:stCondLst>
                                    <p:cond delay="0"/>
                                  </p:stCondLst>
                                  <p:childTnLst>
                                    <p:set>
                                      <p:cBhvr>
                                        <p:cTn id="78" dur="1" fill="hold">
                                          <p:stCondLst>
                                            <p:cond delay="0"/>
                                          </p:stCondLst>
                                        </p:cTn>
                                        <p:tgtEl>
                                          <p:spTgt spid="70"/>
                                        </p:tgtEl>
                                        <p:attrNameLst>
                                          <p:attrName>style.visibility</p:attrName>
                                        </p:attrNameLst>
                                      </p:cBhvr>
                                      <p:to>
                                        <p:strVal val="visible"/>
                                      </p:to>
                                    </p:set>
                                    <p:anim calcmode="lin" valueType="num">
                                      <p:cBhvr>
                                        <p:cTn id="79" dur="300" fill="hold"/>
                                        <p:tgtEl>
                                          <p:spTgt spid="70"/>
                                        </p:tgtEl>
                                        <p:attrNameLst>
                                          <p:attrName>ppt_w</p:attrName>
                                        </p:attrNameLst>
                                      </p:cBhvr>
                                      <p:tavLst>
                                        <p:tav tm="0">
                                          <p:val>
                                            <p:fltVal val="0"/>
                                          </p:val>
                                        </p:tav>
                                        <p:tav tm="100000">
                                          <p:val>
                                            <p:strVal val="#ppt_w"/>
                                          </p:val>
                                        </p:tav>
                                      </p:tavLst>
                                    </p:anim>
                                    <p:anim calcmode="lin" valueType="num">
                                      <p:cBhvr>
                                        <p:cTn id="80" dur="300" fill="hold"/>
                                        <p:tgtEl>
                                          <p:spTgt spid="70"/>
                                        </p:tgtEl>
                                        <p:attrNameLst>
                                          <p:attrName>ppt_h</p:attrName>
                                        </p:attrNameLst>
                                      </p:cBhvr>
                                      <p:tavLst>
                                        <p:tav tm="0">
                                          <p:val>
                                            <p:fltVal val="0"/>
                                          </p:val>
                                        </p:tav>
                                        <p:tav tm="100000">
                                          <p:val>
                                            <p:strVal val="#ppt_h"/>
                                          </p:val>
                                        </p:tav>
                                      </p:tavLst>
                                    </p:anim>
                                    <p:animEffect transition="in" filter="fade">
                                      <p:cBhvr>
                                        <p:cTn id="81" dur="300"/>
                                        <p:tgtEl>
                                          <p:spTgt spid="70"/>
                                        </p:tgtEl>
                                      </p:cBhvr>
                                    </p:animEffect>
                                  </p:childTnLst>
                                </p:cTn>
                              </p:par>
                            </p:childTnLst>
                          </p:cTn>
                        </p:par>
                        <p:par>
                          <p:cTn id="82" fill="hold">
                            <p:stCondLst>
                              <p:cond delay="5200"/>
                            </p:stCondLst>
                            <p:childTnLst>
                              <p:par>
                                <p:cTn id="83" presetID="2" presetClass="entr" presetSubtype="8"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additive="base">
                                        <p:cTn id="85" dur="300" fill="hold"/>
                                        <p:tgtEl>
                                          <p:spTgt spid="34"/>
                                        </p:tgtEl>
                                        <p:attrNameLst>
                                          <p:attrName>ppt_x</p:attrName>
                                        </p:attrNameLst>
                                      </p:cBhvr>
                                      <p:tavLst>
                                        <p:tav tm="0">
                                          <p:val>
                                            <p:strVal val="0-#ppt_w/2"/>
                                          </p:val>
                                        </p:tav>
                                        <p:tav tm="100000">
                                          <p:val>
                                            <p:strVal val="#ppt_x"/>
                                          </p:val>
                                        </p:tav>
                                      </p:tavLst>
                                    </p:anim>
                                    <p:anim calcmode="lin" valueType="num">
                                      <p:cBhvr additive="base">
                                        <p:cTn id="86" dur="300" fill="hold"/>
                                        <p:tgtEl>
                                          <p:spTgt spid="34"/>
                                        </p:tgtEl>
                                        <p:attrNameLst>
                                          <p:attrName>ppt_y</p:attrName>
                                        </p:attrNameLst>
                                      </p:cBhvr>
                                      <p:tavLst>
                                        <p:tav tm="0">
                                          <p:val>
                                            <p:strVal val="#ppt_y"/>
                                          </p:val>
                                        </p:tav>
                                        <p:tav tm="100000">
                                          <p:val>
                                            <p:strVal val="#ppt_y"/>
                                          </p:val>
                                        </p:tav>
                                      </p:tavLst>
                                    </p:anim>
                                  </p:childTnLst>
                                </p:cTn>
                              </p:par>
                            </p:childTnLst>
                          </p:cTn>
                        </p:par>
                        <p:par>
                          <p:cTn id="87" fill="hold">
                            <p:stCondLst>
                              <p:cond delay="5500"/>
                            </p:stCondLst>
                            <p:childTnLst>
                              <p:par>
                                <p:cTn id="88" presetID="22" presetClass="entr" presetSubtype="8" fill="hold"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wipe(left)">
                                      <p:cBhvr>
                                        <p:cTn id="90" dur="300"/>
                                        <p:tgtEl>
                                          <p:spTgt spid="31"/>
                                        </p:tgtEl>
                                      </p:cBhvr>
                                    </p:animEffect>
                                  </p:childTnLst>
                                </p:cTn>
                              </p:par>
                            </p:childTnLst>
                          </p:cTn>
                        </p:par>
                        <p:par>
                          <p:cTn id="91" fill="hold">
                            <p:stCondLst>
                              <p:cond delay="5800"/>
                            </p:stCondLst>
                            <p:childTnLst>
                              <p:par>
                                <p:cTn id="92" presetID="53" presetClass="entr" presetSubtype="16" fill="hold" nodeType="afterEffect">
                                  <p:stCondLst>
                                    <p:cond delay="0"/>
                                  </p:stCondLst>
                                  <p:childTnLst>
                                    <p:set>
                                      <p:cBhvr>
                                        <p:cTn id="93" dur="1" fill="hold">
                                          <p:stCondLst>
                                            <p:cond delay="0"/>
                                          </p:stCondLst>
                                        </p:cTn>
                                        <p:tgtEl>
                                          <p:spTgt spid="78"/>
                                        </p:tgtEl>
                                        <p:attrNameLst>
                                          <p:attrName>style.visibility</p:attrName>
                                        </p:attrNameLst>
                                      </p:cBhvr>
                                      <p:to>
                                        <p:strVal val="visible"/>
                                      </p:to>
                                    </p:set>
                                    <p:anim calcmode="lin" valueType="num">
                                      <p:cBhvr>
                                        <p:cTn id="94" dur="300" fill="hold"/>
                                        <p:tgtEl>
                                          <p:spTgt spid="78"/>
                                        </p:tgtEl>
                                        <p:attrNameLst>
                                          <p:attrName>ppt_w</p:attrName>
                                        </p:attrNameLst>
                                      </p:cBhvr>
                                      <p:tavLst>
                                        <p:tav tm="0">
                                          <p:val>
                                            <p:fltVal val="0"/>
                                          </p:val>
                                        </p:tav>
                                        <p:tav tm="100000">
                                          <p:val>
                                            <p:strVal val="#ppt_w"/>
                                          </p:val>
                                        </p:tav>
                                      </p:tavLst>
                                    </p:anim>
                                    <p:anim calcmode="lin" valueType="num">
                                      <p:cBhvr>
                                        <p:cTn id="95" dur="300" fill="hold"/>
                                        <p:tgtEl>
                                          <p:spTgt spid="78"/>
                                        </p:tgtEl>
                                        <p:attrNameLst>
                                          <p:attrName>ppt_h</p:attrName>
                                        </p:attrNameLst>
                                      </p:cBhvr>
                                      <p:tavLst>
                                        <p:tav tm="0">
                                          <p:val>
                                            <p:fltVal val="0"/>
                                          </p:val>
                                        </p:tav>
                                        <p:tav tm="100000">
                                          <p:val>
                                            <p:strVal val="#ppt_h"/>
                                          </p:val>
                                        </p:tav>
                                      </p:tavLst>
                                    </p:anim>
                                    <p:animEffect transition="in" filter="fade">
                                      <p:cBhvr>
                                        <p:cTn id="96" dur="300"/>
                                        <p:tgtEl>
                                          <p:spTgt spid="78"/>
                                        </p:tgtEl>
                                      </p:cBhvr>
                                    </p:animEffect>
                                  </p:childTnLst>
                                </p:cTn>
                              </p:par>
                            </p:childTnLst>
                          </p:cTn>
                        </p:par>
                        <p:par>
                          <p:cTn id="97" fill="hold">
                            <p:stCondLst>
                              <p:cond delay="6100"/>
                            </p:stCondLst>
                            <p:childTnLst>
                              <p:par>
                                <p:cTn id="98" presetID="2" presetClass="entr" presetSubtype="2" fill="hold" grpId="0" nodeType="afterEffect">
                                  <p:stCondLst>
                                    <p:cond delay="0"/>
                                  </p:stCondLst>
                                  <p:childTnLst>
                                    <p:set>
                                      <p:cBhvr>
                                        <p:cTn id="99" dur="1" fill="hold">
                                          <p:stCondLst>
                                            <p:cond delay="0"/>
                                          </p:stCondLst>
                                        </p:cTn>
                                        <p:tgtEl>
                                          <p:spTgt spid="37"/>
                                        </p:tgtEl>
                                        <p:attrNameLst>
                                          <p:attrName>style.visibility</p:attrName>
                                        </p:attrNameLst>
                                      </p:cBhvr>
                                      <p:to>
                                        <p:strVal val="visible"/>
                                      </p:to>
                                    </p:set>
                                    <p:anim calcmode="lin" valueType="num">
                                      <p:cBhvr additive="base">
                                        <p:cTn id="100" dur="300" fill="hold"/>
                                        <p:tgtEl>
                                          <p:spTgt spid="37"/>
                                        </p:tgtEl>
                                        <p:attrNameLst>
                                          <p:attrName>ppt_x</p:attrName>
                                        </p:attrNameLst>
                                      </p:cBhvr>
                                      <p:tavLst>
                                        <p:tav tm="0">
                                          <p:val>
                                            <p:strVal val="1+#ppt_w/2"/>
                                          </p:val>
                                        </p:tav>
                                        <p:tav tm="100000">
                                          <p:val>
                                            <p:strVal val="#ppt_x"/>
                                          </p:val>
                                        </p:tav>
                                      </p:tavLst>
                                    </p:anim>
                                    <p:anim calcmode="lin" valueType="num">
                                      <p:cBhvr additive="base">
                                        <p:cTn id="101" dur="3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4452467" y="1530960"/>
            <a:ext cx="3254152" cy="3864424"/>
            <a:chOff x="3339785" y="1338720"/>
            <a:chExt cx="2440932" cy="2898318"/>
          </a:xfrm>
        </p:grpSpPr>
        <p:sp>
          <p:nvSpPr>
            <p:cNvPr id="31" name="Freeform 18"/>
            <p:cNvSpPr>
              <a:spLocks/>
            </p:cNvSpPr>
            <p:nvPr/>
          </p:nvSpPr>
          <p:spPr bwMode="auto">
            <a:xfrm rot="16200000">
              <a:off x="3121101" y="1569723"/>
              <a:ext cx="1669382" cy="1207376"/>
            </a:xfrm>
            <a:custGeom>
              <a:avLst/>
              <a:gdLst>
                <a:gd name="T0" fmla="*/ 0 w 2168"/>
                <a:gd name="T1" fmla="*/ 1568 h 1568"/>
                <a:gd name="T2" fmla="*/ 2168 w 2168"/>
                <a:gd name="T3" fmla="*/ 1568 h 1568"/>
                <a:gd name="T4" fmla="*/ 2168 w 2168"/>
                <a:gd name="T5" fmla="*/ 1568 h 1568"/>
                <a:gd name="T6" fmla="*/ 2144 w 2168"/>
                <a:gd name="T7" fmla="*/ 1544 h 1568"/>
                <a:gd name="T8" fmla="*/ 2116 w 2168"/>
                <a:gd name="T9" fmla="*/ 1512 h 1568"/>
                <a:gd name="T10" fmla="*/ 2080 w 2168"/>
                <a:gd name="T11" fmla="*/ 1468 h 1568"/>
                <a:gd name="T12" fmla="*/ 2036 w 2168"/>
                <a:gd name="T13" fmla="*/ 1410 h 1568"/>
                <a:gd name="T14" fmla="*/ 1984 w 2168"/>
                <a:gd name="T15" fmla="*/ 1342 h 1568"/>
                <a:gd name="T16" fmla="*/ 1930 w 2168"/>
                <a:gd name="T17" fmla="*/ 1260 h 1568"/>
                <a:gd name="T18" fmla="*/ 1870 w 2168"/>
                <a:gd name="T19" fmla="*/ 1168 h 1568"/>
                <a:gd name="T20" fmla="*/ 1840 w 2168"/>
                <a:gd name="T21" fmla="*/ 1116 h 1568"/>
                <a:gd name="T22" fmla="*/ 1810 w 2168"/>
                <a:gd name="T23" fmla="*/ 1062 h 1568"/>
                <a:gd name="T24" fmla="*/ 1778 w 2168"/>
                <a:gd name="T25" fmla="*/ 1004 h 1568"/>
                <a:gd name="T26" fmla="*/ 1748 w 2168"/>
                <a:gd name="T27" fmla="*/ 944 h 1568"/>
                <a:gd name="T28" fmla="*/ 1718 w 2168"/>
                <a:gd name="T29" fmla="*/ 882 h 1568"/>
                <a:gd name="T30" fmla="*/ 1686 w 2168"/>
                <a:gd name="T31" fmla="*/ 816 h 1568"/>
                <a:gd name="T32" fmla="*/ 1656 w 2168"/>
                <a:gd name="T33" fmla="*/ 748 h 1568"/>
                <a:gd name="T34" fmla="*/ 1628 w 2168"/>
                <a:gd name="T35" fmla="*/ 676 h 1568"/>
                <a:gd name="T36" fmla="*/ 1600 w 2168"/>
                <a:gd name="T37" fmla="*/ 602 h 1568"/>
                <a:gd name="T38" fmla="*/ 1572 w 2168"/>
                <a:gd name="T39" fmla="*/ 524 h 1568"/>
                <a:gd name="T40" fmla="*/ 1546 w 2168"/>
                <a:gd name="T41" fmla="*/ 444 h 1568"/>
                <a:gd name="T42" fmla="*/ 1520 w 2168"/>
                <a:gd name="T43" fmla="*/ 360 h 1568"/>
                <a:gd name="T44" fmla="*/ 1498 w 2168"/>
                <a:gd name="T45" fmla="*/ 274 h 1568"/>
                <a:gd name="T46" fmla="*/ 1476 w 2168"/>
                <a:gd name="T47" fmla="*/ 186 h 1568"/>
                <a:gd name="T48" fmla="*/ 1456 w 2168"/>
                <a:gd name="T49" fmla="*/ 94 h 1568"/>
                <a:gd name="T50" fmla="*/ 1438 w 2168"/>
                <a:gd name="T51" fmla="*/ 0 h 1568"/>
                <a:gd name="T52" fmla="*/ 1438 w 2168"/>
                <a:gd name="T53" fmla="*/ 0 h 1568"/>
                <a:gd name="T54" fmla="*/ 0 w 2168"/>
                <a:gd name="T55" fmla="*/ 1568 h 1568"/>
                <a:gd name="T56" fmla="*/ 0 w 2168"/>
                <a:gd name="T57" fmla="*/ 156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68" h="1568">
                  <a:moveTo>
                    <a:pt x="0" y="1568"/>
                  </a:moveTo>
                  <a:lnTo>
                    <a:pt x="2168" y="1568"/>
                  </a:lnTo>
                  <a:lnTo>
                    <a:pt x="2168" y="1568"/>
                  </a:lnTo>
                  <a:lnTo>
                    <a:pt x="2144" y="1544"/>
                  </a:lnTo>
                  <a:lnTo>
                    <a:pt x="2116" y="1512"/>
                  </a:lnTo>
                  <a:lnTo>
                    <a:pt x="2080" y="1468"/>
                  </a:lnTo>
                  <a:lnTo>
                    <a:pt x="2036" y="1410"/>
                  </a:lnTo>
                  <a:lnTo>
                    <a:pt x="1984" y="1342"/>
                  </a:lnTo>
                  <a:lnTo>
                    <a:pt x="1930" y="1260"/>
                  </a:lnTo>
                  <a:lnTo>
                    <a:pt x="1870" y="1168"/>
                  </a:lnTo>
                  <a:lnTo>
                    <a:pt x="1840" y="1116"/>
                  </a:lnTo>
                  <a:lnTo>
                    <a:pt x="1810" y="1062"/>
                  </a:lnTo>
                  <a:lnTo>
                    <a:pt x="1778" y="1004"/>
                  </a:lnTo>
                  <a:lnTo>
                    <a:pt x="1748" y="944"/>
                  </a:lnTo>
                  <a:lnTo>
                    <a:pt x="1718" y="882"/>
                  </a:lnTo>
                  <a:lnTo>
                    <a:pt x="1686" y="816"/>
                  </a:lnTo>
                  <a:lnTo>
                    <a:pt x="1656" y="748"/>
                  </a:lnTo>
                  <a:lnTo>
                    <a:pt x="1628" y="676"/>
                  </a:lnTo>
                  <a:lnTo>
                    <a:pt x="1600" y="602"/>
                  </a:lnTo>
                  <a:lnTo>
                    <a:pt x="1572" y="524"/>
                  </a:lnTo>
                  <a:lnTo>
                    <a:pt x="1546" y="444"/>
                  </a:lnTo>
                  <a:lnTo>
                    <a:pt x="1520" y="360"/>
                  </a:lnTo>
                  <a:lnTo>
                    <a:pt x="1498" y="274"/>
                  </a:lnTo>
                  <a:lnTo>
                    <a:pt x="1476" y="186"/>
                  </a:lnTo>
                  <a:lnTo>
                    <a:pt x="1456" y="94"/>
                  </a:lnTo>
                  <a:lnTo>
                    <a:pt x="1438" y="0"/>
                  </a:lnTo>
                  <a:lnTo>
                    <a:pt x="1438" y="0"/>
                  </a:lnTo>
                  <a:lnTo>
                    <a:pt x="0" y="1568"/>
                  </a:lnTo>
                  <a:lnTo>
                    <a:pt x="0" y="1568"/>
                  </a:lnTo>
                  <a:close/>
                </a:path>
              </a:pathLst>
            </a:custGeom>
            <a:gradFill flip="none" rotWithShape="1">
              <a:gsLst>
                <a:gs pos="0">
                  <a:schemeClr val="bg1">
                    <a:lumMod val="65000"/>
                  </a:schemeClr>
                </a:gs>
                <a:gs pos="100000">
                  <a:schemeClr val="bg1">
                    <a:lumMod val="85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9"/>
            <p:cNvSpPr>
              <a:spLocks/>
            </p:cNvSpPr>
            <p:nvPr/>
          </p:nvSpPr>
          <p:spPr bwMode="auto">
            <a:xfrm rot="16200000">
              <a:off x="4329247" y="1568953"/>
              <a:ext cx="1669382" cy="1208916"/>
            </a:xfrm>
            <a:custGeom>
              <a:avLst/>
              <a:gdLst>
                <a:gd name="T0" fmla="*/ 1438 w 2168"/>
                <a:gd name="T1" fmla="*/ 1570 h 1570"/>
                <a:gd name="T2" fmla="*/ 1438 w 2168"/>
                <a:gd name="T3" fmla="*/ 1570 h 1570"/>
                <a:gd name="T4" fmla="*/ 1438 w 2168"/>
                <a:gd name="T5" fmla="*/ 1570 h 1570"/>
                <a:gd name="T6" fmla="*/ 1456 w 2168"/>
                <a:gd name="T7" fmla="*/ 1476 h 1570"/>
                <a:gd name="T8" fmla="*/ 1476 w 2168"/>
                <a:gd name="T9" fmla="*/ 1384 h 1570"/>
                <a:gd name="T10" fmla="*/ 1498 w 2168"/>
                <a:gd name="T11" fmla="*/ 1296 h 1570"/>
                <a:gd name="T12" fmla="*/ 1520 w 2168"/>
                <a:gd name="T13" fmla="*/ 1210 h 1570"/>
                <a:gd name="T14" fmla="*/ 1546 w 2168"/>
                <a:gd name="T15" fmla="*/ 1126 h 1570"/>
                <a:gd name="T16" fmla="*/ 1572 w 2168"/>
                <a:gd name="T17" fmla="*/ 1046 h 1570"/>
                <a:gd name="T18" fmla="*/ 1600 w 2168"/>
                <a:gd name="T19" fmla="*/ 968 h 1570"/>
                <a:gd name="T20" fmla="*/ 1628 w 2168"/>
                <a:gd name="T21" fmla="*/ 894 h 1570"/>
                <a:gd name="T22" fmla="*/ 1656 w 2168"/>
                <a:gd name="T23" fmla="*/ 822 h 1570"/>
                <a:gd name="T24" fmla="*/ 1686 w 2168"/>
                <a:gd name="T25" fmla="*/ 754 h 1570"/>
                <a:gd name="T26" fmla="*/ 1718 w 2168"/>
                <a:gd name="T27" fmla="*/ 688 h 1570"/>
                <a:gd name="T28" fmla="*/ 1748 w 2168"/>
                <a:gd name="T29" fmla="*/ 624 h 1570"/>
                <a:gd name="T30" fmla="*/ 1778 w 2168"/>
                <a:gd name="T31" fmla="*/ 564 h 1570"/>
                <a:gd name="T32" fmla="*/ 1810 w 2168"/>
                <a:gd name="T33" fmla="*/ 508 h 1570"/>
                <a:gd name="T34" fmla="*/ 1840 w 2168"/>
                <a:gd name="T35" fmla="*/ 454 h 1570"/>
                <a:gd name="T36" fmla="*/ 1870 w 2168"/>
                <a:gd name="T37" fmla="*/ 402 h 1570"/>
                <a:gd name="T38" fmla="*/ 1930 w 2168"/>
                <a:gd name="T39" fmla="*/ 308 h 1570"/>
                <a:gd name="T40" fmla="*/ 1984 w 2168"/>
                <a:gd name="T41" fmla="*/ 228 h 1570"/>
                <a:gd name="T42" fmla="*/ 2036 w 2168"/>
                <a:gd name="T43" fmla="*/ 158 h 1570"/>
                <a:gd name="T44" fmla="*/ 2080 w 2168"/>
                <a:gd name="T45" fmla="*/ 102 h 1570"/>
                <a:gd name="T46" fmla="*/ 2116 w 2168"/>
                <a:gd name="T47" fmla="*/ 58 h 1570"/>
                <a:gd name="T48" fmla="*/ 2144 w 2168"/>
                <a:gd name="T49" fmla="*/ 26 h 1570"/>
                <a:gd name="T50" fmla="*/ 2168 w 2168"/>
                <a:gd name="T51" fmla="*/ 0 h 1570"/>
                <a:gd name="T52" fmla="*/ 0 w 2168"/>
                <a:gd name="T53" fmla="*/ 0 h 1570"/>
                <a:gd name="T54" fmla="*/ 1438 w 2168"/>
                <a:gd name="T55" fmla="*/ 1570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8" h="1570">
                  <a:moveTo>
                    <a:pt x="1438" y="1570"/>
                  </a:moveTo>
                  <a:lnTo>
                    <a:pt x="1438" y="1570"/>
                  </a:lnTo>
                  <a:lnTo>
                    <a:pt x="1438" y="1570"/>
                  </a:lnTo>
                  <a:lnTo>
                    <a:pt x="1456" y="1476"/>
                  </a:lnTo>
                  <a:lnTo>
                    <a:pt x="1476" y="1384"/>
                  </a:lnTo>
                  <a:lnTo>
                    <a:pt x="1498" y="1296"/>
                  </a:lnTo>
                  <a:lnTo>
                    <a:pt x="1520" y="1210"/>
                  </a:lnTo>
                  <a:lnTo>
                    <a:pt x="1546" y="1126"/>
                  </a:lnTo>
                  <a:lnTo>
                    <a:pt x="1572" y="1046"/>
                  </a:lnTo>
                  <a:lnTo>
                    <a:pt x="1600" y="968"/>
                  </a:lnTo>
                  <a:lnTo>
                    <a:pt x="1628" y="894"/>
                  </a:lnTo>
                  <a:lnTo>
                    <a:pt x="1656" y="822"/>
                  </a:lnTo>
                  <a:lnTo>
                    <a:pt x="1686" y="754"/>
                  </a:lnTo>
                  <a:lnTo>
                    <a:pt x="1718" y="688"/>
                  </a:lnTo>
                  <a:lnTo>
                    <a:pt x="1748" y="624"/>
                  </a:lnTo>
                  <a:lnTo>
                    <a:pt x="1778" y="564"/>
                  </a:lnTo>
                  <a:lnTo>
                    <a:pt x="1810" y="508"/>
                  </a:lnTo>
                  <a:lnTo>
                    <a:pt x="1840" y="454"/>
                  </a:lnTo>
                  <a:lnTo>
                    <a:pt x="1870" y="402"/>
                  </a:lnTo>
                  <a:lnTo>
                    <a:pt x="1930" y="308"/>
                  </a:lnTo>
                  <a:lnTo>
                    <a:pt x="1984" y="228"/>
                  </a:lnTo>
                  <a:lnTo>
                    <a:pt x="2036" y="158"/>
                  </a:lnTo>
                  <a:lnTo>
                    <a:pt x="2080" y="102"/>
                  </a:lnTo>
                  <a:lnTo>
                    <a:pt x="2116" y="58"/>
                  </a:lnTo>
                  <a:lnTo>
                    <a:pt x="2144" y="26"/>
                  </a:lnTo>
                  <a:lnTo>
                    <a:pt x="2168" y="0"/>
                  </a:lnTo>
                  <a:lnTo>
                    <a:pt x="0" y="0"/>
                  </a:lnTo>
                  <a:lnTo>
                    <a:pt x="1438" y="1570"/>
                  </a:lnTo>
                  <a:close/>
                </a:path>
              </a:pathLst>
            </a:custGeom>
            <a:gradFill flip="none" rotWithShape="1">
              <a:gsLst>
                <a:gs pos="0">
                  <a:schemeClr val="bg1">
                    <a:lumMod val="65000"/>
                  </a:schemeClr>
                </a:gs>
                <a:gs pos="100000">
                  <a:schemeClr val="bg1">
                    <a:lumMod val="85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0"/>
            <p:cNvSpPr>
              <a:spLocks/>
            </p:cNvSpPr>
            <p:nvPr/>
          </p:nvSpPr>
          <p:spPr bwMode="auto">
            <a:xfrm rot="16200000">
              <a:off x="4001993" y="2458315"/>
              <a:ext cx="2336211" cy="1221236"/>
            </a:xfrm>
            <a:custGeom>
              <a:avLst/>
              <a:gdLst>
                <a:gd name="T0" fmla="*/ 3034 w 3034"/>
                <a:gd name="T1" fmla="*/ 1570 h 1586"/>
                <a:gd name="T2" fmla="*/ 1596 w 3034"/>
                <a:gd name="T3" fmla="*/ 0 h 1586"/>
                <a:gd name="T4" fmla="*/ 1594 w 3034"/>
                <a:gd name="T5" fmla="*/ 0 h 1586"/>
                <a:gd name="T6" fmla="*/ 0 w 3034"/>
                <a:gd name="T7" fmla="*/ 0 h 1586"/>
                <a:gd name="T8" fmla="*/ 0 w 3034"/>
                <a:gd name="T9" fmla="*/ 0 h 1586"/>
                <a:gd name="T10" fmla="*/ 40 w 3034"/>
                <a:gd name="T11" fmla="*/ 74 h 1586"/>
                <a:gd name="T12" fmla="*/ 82 w 3034"/>
                <a:gd name="T13" fmla="*/ 144 h 1586"/>
                <a:gd name="T14" fmla="*/ 126 w 3034"/>
                <a:gd name="T15" fmla="*/ 214 h 1586"/>
                <a:gd name="T16" fmla="*/ 168 w 3034"/>
                <a:gd name="T17" fmla="*/ 280 h 1586"/>
                <a:gd name="T18" fmla="*/ 214 w 3034"/>
                <a:gd name="T19" fmla="*/ 344 h 1586"/>
                <a:gd name="T20" fmla="*/ 258 w 3034"/>
                <a:gd name="T21" fmla="*/ 406 h 1586"/>
                <a:gd name="T22" fmla="*/ 304 w 3034"/>
                <a:gd name="T23" fmla="*/ 466 h 1586"/>
                <a:gd name="T24" fmla="*/ 352 w 3034"/>
                <a:gd name="T25" fmla="*/ 524 h 1586"/>
                <a:gd name="T26" fmla="*/ 400 w 3034"/>
                <a:gd name="T27" fmla="*/ 580 h 1586"/>
                <a:gd name="T28" fmla="*/ 448 w 3034"/>
                <a:gd name="T29" fmla="*/ 634 h 1586"/>
                <a:gd name="T30" fmla="*/ 498 w 3034"/>
                <a:gd name="T31" fmla="*/ 686 h 1586"/>
                <a:gd name="T32" fmla="*/ 548 w 3034"/>
                <a:gd name="T33" fmla="*/ 738 h 1586"/>
                <a:gd name="T34" fmla="*/ 598 w 3034"/>
                <a:gd name="T35" fmla="*/ 786 h 1586"/>
                <a:gd name="T36" fmla="*/ 648 w 3034"/>
                <a:gd name="T37" fmla="*/ 832 h 1586"/>
                <a:gd name="T38" fmla="*/ 700 w 3034"/>
                <a:gd name="T39" fmla="*/ 876 h 1586"/>
                <a:gd name="T40" fmla="*/ 752 w 3034"/>
                <a:gd name="T41" fmla="*/ 920 h 1586"/>
                <a:gd name="T42" fmla="*/ 752 w 3034"/>
                <a:gd name="T43" fmla="*/ 920 h 1586"/>
                <a:gd name="T44" fmla="*/ 800 w 3034"/>
                <a:gd name="T45" fmla="*/ 958 h 1586"/>
                <a:gd name="T46" fmla="*/ 848 w 3034"/>
                <a:gd name="T47" fmla="*/ 994 h 1586"/>
                <a:gd name="T48" fmla="*/ 898 w 3034"/>
                <a:gd name="T49" fmla="*/ 1030 h 1586"/>
                <a:gd name="T50" fmla="*/ 946 w 3034"/>
                <a:gd name="T51" fmla="*/ 1064 h 1586"/>
                <a:gd name="T52" fmla="*/ 996 w 3034"/>
                <a:gd name="T53" fmla="*/ 1096 h 1586"/>
                <a:gd name="T54" fmla="*/ 1044 w 3034"/>
                <a:gd name="T55" fmla="*/ 1126 h 1586"/>
                <a:gd name="T56" fmla="*/ 1144 w 3034"/>
                <a:gd name="T57" fmla="*/ 1186 h 1586"/>
                <a:gd name="T58" fmla="*/ 1244 w 3034"/>
                <a:gd name="T59" fmla="*/ 1238 h 1586"/>
                <a:gd name="T60" fmla="*/ 1342 w 3034"/>
                <a:gd name="T61" fmla="*/ 1288 h 1586"/>
                <a:gd name="T62" fmla="*/ 1442 w 3034"/>
                <a:gd name="T63" fmla="*/ 1330 h 1586"/>
                <a:gd name="T64" fmla="*/ 1540 w 3034"/>
                <a:gd name="T65" fmla="*/ 1370 h 1586"/>
                <a:gd name="T66" fmla="*/ 1638 w 3034"/>
                <a:gd name="T67" fmla="*/ 1406 h 1586"/>
                <a:gd name="T68" fmla="*/ 1734 w 3034"/>
                <a:gd name="T69" fmla="*/ 1438 h 1586"/>
                <a:gd name="T70" fmla="*/ 1830 w 3034"/>
                <a:gd name="T71" fmla="*/ 1464 h 1586"/>
                <a:gd name="T72" fmla="*/ 1924 w 3034"/>
                <a:gd name="T73" fmla="*/ 1490 h 1586"/>
                <a:gd name="T74" fmla="*/ 2017 w 3034"/>
                <a:gd name="T75" fmla="*/ 1510 h 1586"/>
                <a:gd name="T76" fmla="*/ 2106 w 3034"/>
                <a:gd name="T77" fmla="*/ 1528 h 1586"/>
                <a:gd name="T78" fmla="*/ 2192 w 3034"/>
                <a:gd name="T79" fmla="*/ 1542 h 1586"/>
                <a:gd name="T80" fmla="*/ 2278 w 3034"/>
                <a:gd name="T81" fmla="*/ 1556 h 1586"/>
                <a:gd name="T82" fmla="*/ 2358 w 3034"/>
                <a:gd name="T83" fmla="*/ 1566 h 1586"/>
                <a:gd name="T84" fmla="*/ 2436 w 3034"/>
                <a:gd name="T85" fmla="*/ 1572 h 1586"/>
                <a:gd name="T86" fmla="*/ 2512 w 3034"/>
                <a:gd name="T87" fmla="*/ 1578 h 1586"/>
                <a:gd name="T88" fmla="*/ 2582 w 3034"/>
                <a:gd name="T89" fmla="*/ 1582 h 1586"/>
                <a:gd name="T90" fmla="*/ 2648 w 3034"/>
                <a:gd name="T91" fmla="*/ 1584 h 1586"/>
                <a:gd name="T92" fmla="*/ 2712 w 3034"/>
                <a:gd name="T93" fmla="*/ 1586 h 1586"/>
                <a:gd name="T94" fmla="*/ 2822 w 3034"/>
                <a:gd name="T95" fmla="*/ 1584 h 1586"/>
                <a:gd name="T96" fmla="*/ 2912 w 3034"/>
                <a:gd name="T97" fmla="*/ 1580 h 1586"/>
                <a:gd name="T98" fmla="*/ 2978 w 3034"/>
                <a:gd name="T99" fmla="*/ 1576 h 1586"/>
                <a:gd name="T100" fmla="*/ 3034 w 3034"/>
                <a:gd name="T101" fmla="*/ 1570 h 1586"/>
                <a:gd name="T102" fmla="*/ 3034 w 3034"/>
                <a:gd name="T103" fmla="*/ 1570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34" h="1586">
                  <a:moveTo>
                    <a:pt x="3034" y="1570"/>
                  </a:moveTo>
                  <a:lnTo>
                    <a:pt x="1596" y="0"/>
                  </a:lnTo>
                  <a:lnTo>
                    <a:pt x="1594" y="0"/>
                  </a:lnTo>
                  <a:lnTo>
                    <a:pt x="0" y="0"/>
                  </a:lnTo>
                  <a:lnTo>
                    <a:pt x="0" y="0"/>
                  </a:lnTo>
                  <a:lnTo>
                    <a:pt x="40" y="74"/>
                  </a:lnTo>
                  <a:lnTo>
                    <a:pt x="82" y="144"/>
                  </a:lnTo>
                  <a:lnTo>
                    <a:pt x="126" y="214"/>
                  </a:lnTo>
                  <a:lnTo>
                    <a:pt x="168" y="280"/>
                  </a:lnTo>
                  <a:lnTo>
                    <a:pt x="214" y="344"/>
                  </a:lnTo>
                  <a:lnTo>
                    <a:pt x="258" y="406"/>
                  </a:lnTo>
                  <a:lnTo>
                    <a:pt x="304" y="466"/>
                  </a:lnTo>
                  <a:lnTo>
                    <a:pt x="352" y="524"/>
                  </a:lnTo>
                  <a:lnTo>
                    <a:pt x="400" y="580"/>
                  </a:lnTo>
                  <a:lnTo>
                    <a:pt x="448" y="634"/>
                  </a:lnTo>
                  <a:lnTo>
                    <a:pt x="498" y="686"/>
                  </a:lnTo>
                  <a:lnTo>
                    <a:pt x="548" y="738"/>
                  </a:lnTo>
                  <a:lnTo>
                    <a:pt x="598" y="786"/>
                  </a:lnTo>
                  <a:lnTo>
                    <a:pt x="648" y="832"/>
                  </a:lnTo>
                  <a:lnTo>
                    <a:pt x="700" y="876"/>
                  </a:lnTo>
                  <a:lnTo>
                    <a:pt x="752" y="920"/>
                  </a:lnTo>
                  <a:lnTo>
                    <a:pt x="752" y="920"/>
                  </a:lnTo>
                  <a:lnTo>
                    <a:pt x="800" y="958"/>
                  </a:lnTo>
                  <a:lnTo>
                    <a:pt x="848" y="994"/>
                  </a:lnTo>
                  <a:lnTo>
                    <a:pt x="898" y="1030"/>
                  </a:lnTo>
                  <a:lnTo>
                    <a:pt x="946" y="1064"/>
                  </a:lnTo>
                  <a:lnTo>
                    <a:pt x="996" y="1096"/>
                  </a:lnTo>
                  <a:lnTo>
                    <a:pt x="1044" y="1126"/>
                  </a:lnTo>
                  <a:lnTo>
                    <a:pt x="1144" y="1186"/>
                  </a:lnTo>
                  <a:lnTo>
                    <a:pt x="1244" y="1238"/>
                  </a:lnTo>
                  <a:lnTo>
                    <a:pt x="1342" y="1288"/>
                  </a:lnTo>
                  <a:lnTo>
                    <a:pt x="1442" y="1330"/>
                  </a:lnTo>
                  <a:lnTo>
                    <a:pt x="1540" y="1370"/>
                  </a:lnTo>
                  <a:lnTo>
                    <a:pt x="1638" y="1406"/>
                  </a:lnTo>
                  <a:lnTo>
                    <a:pt x="1734" y="1438"/>
                  </a:lnTo>
                  <a:lnTo>
                    <a:pt x="1830" y="1464"/>
                  </a:lnTo>
                  <a:lnTo>
                    <a:pt x="1924" y="1490"/>
                  </a:lnTo>
                  <a:lnTo>
                    <a:pt x="2017" y="1510"/>
                  </a:lnTo>
                  <a:lnTo>
                    <a:pt x="2106" y="1528"/>
                  </a:lnTo>
                  <a:lnTo>
                    <a:pt x="2192" y="1542"/>
                  </a:lnTo>
                  <a:lnTo>
                    <a:pt x="2278" y="1556"/>
                  </a:lnTo>
                  <a:lnTo>
                    <a:pt x="2358" y="1566"/>
                  </a:lnTo>
                  <a:lnTo>
                    <a:pt x="2436" y="1572"/>
                  </a:lnTo>
                  <a:lnTo>
                    <a:pt x="2512" y="1578"/>
                  </a:lnTo>
                  <a:lnTo>
                    <a:pt x="2582" y="1582"/>
                  </a:lnTo>
                  <a:lnTo>
                    <a:pt x="2648" y="1584"/>
                  </a:lnTo>
                  <a:lnTo>
                    <a:pt x="2712" y="1586"/>
                  </a:lnTo>
                  <a:lnTo>
                    <a:pt x="2822" y="1584"/>
                  </a:lnTo>
                  <a:lnTo>
                    <a:pt x="2912" y="1580"/>
                  </a:lnTo>
                  <a:lnTo>
                    <a:pt x="2978" y="1576"/>
                  </a:lnTo>
                  <a:lnTo>
                    <a:pt x="3034" y="1570"/>
                  </a:lnTo>
                  <a:lnTo>
                    <a:pt x="3034" y="1570"/>
                  </a:lnTo>
                  <a:close/>
                </a:path>
              </a:pathLst>
            </a:custGeom>
            <a:gradFill flip="none" rotWithShape="1">
              <a:gsLst>
                <a:gs pos="0">
                  <a:schemeClr val="bg1">
                    <a:lumMod val="65000"/>
                  </a:schemeClr>
                </a:gs>
                <a:gs pos="100000">
                  <a:schemeClr val="bg1">
                    <a:lumMod val="85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1"/>
            <p:cNvSpPr>
              <a:spLocks/>
            </p:cNvSpPr>
            <p:nvPr/>
          </p:nvSpPr>
          <p:spPr bwMode="auto">
            <a:xfrm rot="16200000">
              <a:off x="2781527" y="2459085"/>
              <a:ext cx="2336211" cy="1219696"/>
            </a:xfrm>
            <a:custGeom>
              <a:avLst/>
              <a:gdLst>
                <a:gd name="T0" fmla="*/ 1596 w 3034"/>
                <a:gd name="T1" fmla="*/ 1584 h 1584"/>
                <a:gd name="T2" fmla="*/ 3034 w 3034"/>
                <a:gd name="T3" fmla="*/ 16 h 1584"/>
                <a:gd name="T4" fmla="*/ 3034 w 3034"/>
                <a:gd name="T5" fmla="*/ 16 h 1584"/>
                <a:gd name="T6" fmla="*/ 2978 w 3034"/>
                <a:gd name="T7" fmla="*/ 10 h 1584"/>
                <a:gd name="T8" fmla="*/ 2912 w 3034"/>
                <a:gd name="T9" fmla="*/ 4 h 1584"/>
                <a:gd name="T10" fmla="*/ 2822 w 3034"/>
                <a:gd name="T11" fmla="*/ 0 h 1584"/>
                <a:gd name="T12" fmla="*/ 2712 w 3034"/>
                <a:gd name="T13" fmla="*/ 0 h 1584"/>
                <a:gd name="T14" fmla="*/ 2650 w 3034"/>
                <a:gd name="T15" fmla="*/ 0 h 1584"/>
                <a:gd name="T16" fmla="*/ 2582 w 3034"/>
                <a:gd name="T17" fmla="*/ 2 h 1584"/>
                <a:gd name="T18" fmla="*/ 2512 w 3034"/>
                <a:gd name="T19" fmla="*/ 6 h 1584"/>
                <a:gd name="T20" fmla="*/ 2438 w 3034"/>
                <a:gd name="T21" fmla="*/ 12 h 1584"/>
                <a:gd name="T22" fmla="*/ 2360 w 3034"/>
                <a:gd name="T23" fmla="*/ 20 h 1584"/>
                <a:gd name="T24" fmla="*/ 2278 w 3034"/>
                <a:gd name="T25" fmla="*/ 30 h 1584"/>
                <a:gd name="T26" fmla="*/ 2194 w 3034"/>
                <a:gd name="T27" fmla="*/ 42 h 1584"/>
                <a:gd name="T28" fmla="*/ 2106 w 3034"/>
                <a:gd name="T29" fmla="*/ 58 h 1584"/>
                <a:gd name="T30" fmla="*/ 2017 w 3034"/>
                <a:gd name="T31" fmla="*/ 76 h 1584"/>
                <a:gd name="T32" fmla="*/ 1926 w 3034"/>
                <a:gd name="T33" fmla="*/ 96 h 1584"/>
                <a:gd name="T34" fmla="*/ 1832 w 3034"/>
                <a:gd name="T35" fmla="*/ 120 h 1584"/>
                <a:gd name="T36" fmla="*/ 1736 w 3034"/>
                <a:gd name="T37" fmla="*/ 148 h 1584"/>
                <a:gd name="T38" fmla="*/ 1640 w 3034"/>
                <a:gd name="T39" fmla="*/ 180 h 1584"/>
                <a:gd name="T40" fmla="*/ 1542 w 3034"/>
                <a:gd name="T41" fmla="*/ 214 h 1584"/>
                <a:gd name="T42" fmla="*/ 1444 w 3034"/>
                <a:gd name="T43" fmla="*/ 254 h 1584"/>
                <a:gd name="T44" fmla="*/ 1344 w 3034"/>
                <a:gd name="T45" fmla="*/ 298 h 1584"/>
                <a:gd name="T46" fmla="*/ 1244 w 3034"/>
                <a:gd name="T47" fmla="*/ 346 h 1584"/>
                <a:gd name="T48" fmla="*/ 1146 w 3034"/>
                <a:gd name="T49" fmla="*/ 400 h 1584"/>
                <a:gd name="T50" fmla="*/ 1046 w 3034"/>
                <a:gd name="T51" fmla="*/ 458 h 1584"/>
                <a:gd name="T52" fmla="*/ 998 w 3034"/>
                <a:gd name="T53" fmla="*/ 488 h 1584"/>
                <a:gd name="T54" fmla="*/ 948 w 3034"/>
                <a:gd name="T55" fmla="*/ 520 h 1584"/>
                <a:gd name="T56" fmla="*/ 898 w 3034"/>
                <a:gd name="T57" fmla="*/ 554 h 1584"/>
                <a:gd name="T58" fmla="*/ 850 w 3034"/>
                <a:gd name="T59" fmla="*/ 590 h 1584"/>
                <a:gd name="T60" fmla="*/ 802 w 3034"/>
                <a:gd name="T61" fmla="*/ 626 h 1584"/>
                <a:gd name="T62" fmla="*/ 754 w 3034"/>
                <a:gd name="T63" fmla="*/ 664 h 1584"/>
                <a:gd name="T64" fmla="*/ 754 w 3034"/>
                <a:gd name="T65" fmla="*/ 664 h 1584"/>
                <a:gd name="T66" fmla="*/ 702 w 3034"/>
                <a:gd name="T67" fmla="*/ 708 h 1584"/>
                <a:gd name="T68" fmla="*/ 650 w 3034"/>
                <a:gd name="T69" fmla="*/ 752 h 1584"/>
                <a:gd name="T70" fmla="*/ 598 w 3034"/>
                <a:gd name="T71" fmla="*/ 798 h 1584"/>
                <a:gd name="T72" fmla="*/ 548 w 3034"/>
                <a:gd name="T73" fmla="*/ 846 h 1584"/>
                <a:gd name="T74" fmla="*/ 498 w 3034"/>
                <a:gd name="T75" fmla="*/ 898 h 1584"/>
                <a:gd name="T76" fmla="*/ 450 w 3034"/>
                <a:gd name="T77" fmla="*/ 950 h 1584"/>
                <a:gd name="T78" fmla="*/ 400 w 3034"/>
                <a:gd name="T79" fmla="*/ 1004 h 1584"/>
                <a:gd name="T80" fmla="*/ 352 w 3034"/>
                <a:gd name="T81" fmla="*/ 1060 h 1584"/>
                <a:gd name="T82" fmla="*/ 306 w 3034"/>
                <a:gd name="T83" fmla="*/ 1118 h 1584"/>
                <a:gd name="T84" fmla="*/ 260 w 3034"/>
                <a:gd name="T85" fmla="*/ 1178 h 1584"/>
                <a:gd name="T86" fmla="*/ 214 w 3034"/>
                <a:gd name="T87" fmla="*/ 1240 h 1584"/>
                <a:gd name="T88" fmla="*/ 168 w 3034"/>
                <a:gd name="T89" fmla="*/ 1304 h 1584"/>
                <a:gd name="T90" fmla="*/ 126 w 3034"/>
                <a:gd name="T91" fmla="*/ 1372 h 1584"/>
                <a:gd name="T92" fmla="*/ 82 w 3034"/>
                <a:gd name="T93" fmla="*/ 1440 h 1584"/>
                <a:gd name="T94" fmla="*/ 40 w 3034"/>
                <a:gd name="T95" fmla="*/ 1512 h 1584"/>
                <a:gd name="T96" fmla="*/ 0 w 3034"/>
                <a:gd name="T97" fmla="*/ 1584 h 1584"/>
                <a:gd name="T98" fmla="*/ 1594 w 3034"/>
                <a:gd name="T99" fmla="*/ 1584 h 1584"/>
                <a:gd name="T100" fmla="*/ 1596 w 3034"/>
                <a:gd name="T101" fmla="*/ 1584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34" h="1584">
                  <a:moveTo>
                    <a:pt x="1596" y="1584"/>
                  </a:moveTo>
                  <a:lnTo>
                    <a:pt x="3034" y="16"/>
                  </a:lnTo>
                  <a:lnTo>
                    <a:pt x="3034" y="16"/>
                  </a:lnTo>
                  <a:lnTo>
                    <a:pt x="2978" y="10"/>
                  </a:lnTo>
                  <a:lnTo>
                    <a:pt x="2912" y="4"/>
                  </a:lnTo>
                  <a:lnTo>
                    <a:pt x="2822" y="0"/>
                  </a:lnTo>
                  <a:lnTo>
                    <a:pt x="2712" y="0"/>
                  </a:lnTo>
                  <a:lnTo>
                    <a:pt x="2650" y="0"/>
                  </a:lnTo>
                  <a:lnTo>
                    <a:pt x="2582" y="2"/>
                  </a:lnTo>
                  <a:lnTo>
                    <a:pt x="2512" y="6"/>
                  </a:lnTo>
                  <a:lnTo>
                    <a:pt x="2438" y="12"/>
                  </a:lnTo>
                  <a:lnTo>
                    <a:pt x="2360" y="20"/>
                  </a:lnTo>
                  <a:lnTo>
                    <a:pt x="2278" y="30"/>
                  </a:lnTo>
                  <a:lnTo>
                    <a:pt x="2194" y="42"/>
                  </a:lnTo>
                  <a:lnTo>
                    <a:pt x="2106" y="58"/>
                  </a:lnTo>
                  <a:lnTo>
                    <a:pt x="2017" y="76"/>
                  </a:lnTo>
                  <a:lnTo>
                    <a:pt x="1926" y="96"/>
                  </a:lnTo>
                  <a:lnTo>
                    <a:pt x="1832" y="120"/>
                  </a:lnTo>
                  <a:lnTo>
                    <a:pt x="1736" y="148"/>
                  </a:lnTo>
                  <a:lnTo>
                    <a:pt x="1640" y="180"/>
                  </a:lnTo>
                  <a:lnTo>
                    <a:pt x="1542" y="214"/>
                  </a:lnTo>
                  <a:lnTo>
                    <a:pt x="1444" y="254"/>
                  </a:lnTo>
                  <a:lnTo>
                    <a:pt x="1344" y="298"/>
                  </a:lnTo>
                  <a:lnTo>
                    <a:pt x="1244" y="346"/>
                  </a:lnTo>
                  <a:lnTo>
                    <a:pt x="1146" y="400"/>
                  </a:lnTo>
                  <a:lnTo>
                    <a:pt x="1046" y="458"/>
                  </a:lnTo>
                  <a:lnTo>
                    <a:pt x="998" y="488"/>
                  </a:lnTo>
                  <a:lnTo>
                    <a:pt x="948" y="520"/>
                  </a:lnTo>
                  <a:lnTo>
                    <a:pt x="898" y="554"/>
                  </a:lnTo>
                  <a:lnTo>
                    <a:pt x="850" y="590"/>
                  </a:lnTo>
                  <a:lnTo>
                    <a:pt x="802" y="626"/>
                  </a:lnTo>
                  <a:lnTo>
                    <a:pt x="754" y="664"/>
                  </a:lnTo>
                  <a:lnTo>
                    <a:pt x="754" y="664"/>
                  </a:lnTo>
                  <a:lnTo>
                    <a:pt x="702" y="708"/>
                  </a:lnTo>
                  <a:lnTo>
                    <a:pt x="650" y="752"/>
                  </a:lnTo>
                  <a:lnTo>
                    <a:pt x="598" y="798"/>
                  </a:lnTo>
                  <a:lnTo>
                    <a:pt x="548" y="846"/>
                  </a:lnTo>
                  <a:lnTo>
                    <a:pt x="498" y="898"/>
                  </a:lnTo>
                  <a:lnTo>
                    <a:pt x="450" y="950"/>
                  </a:lnTo>
                  <a:lnTo>
                    <a:pt x="400" y="1004"/>
                  </a:lnTo>
                  <a:lnTo>
                    <a:pt x="352" y="1060"/>
                  </a:lnTo>
                  <a:lnTo>
                    <a:pt x="306" y="1118"/>
                  </a:lnTo>
                  <a:lnTo>
                    <a:pt x="260" y="1178"/>
                  </a:lnTo>
                  <a:lnTo>
                    <a:pt x="214" y="1240"/>
                  </a:lnTo>
                  <a:lnTo>
                    <a:pt x="168" y="1304"/>
                  </a:lnTo>
                  <a:lnTo>
                    <a:pt x="126" y="1372"/>
                  </a:lnTo>
                  <a:lnTo>
                    <a:pt x="82" y="1440"/>
                  </a:lnTo>
                  <a:lnTo>
                    <a:pt x="40" y="1512"/>
                  </a:lnTo>
                  <a:lnTo>
                    <a:pt x="0" y="1584"/>
                  </a:lnTo>
                  <a:lnTo>
                    <a:pt x="1594" y="1584"/>
                  </a:lnTo>
                  <a:lnTo>
                    <a:pt x="1596" y="1584"/>
                  </a:lnTo>
                  <a:close/>
                </a:path>
              </a:pathLst>
            </a:custGeom>
            <a:gradFill flip="none" rotWithShape="1">
              <a:gsLst>
                <a:gs pos="0">
                  <a:schemeClr val="bg1">
                    <a:lumMod val="65000"/>
                  </a:schemeClr>
                </a:gs>
                <a:gs pos="100000">
                  <a:schemeClr val="bg1">
                    <a:lumMod val="85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2"/>
            <p:cNvSpPr>
              <a:spLocks/>
            </p:cNvSpPr>
            <p:nvPr/>
          </p:nvSpPr>
          <p:spPr bwMode="auto">
            <a:xfrm rot="16200000">
              <a:off x="3215812" y="1661354"/>
              <a:ext cx="2687335" cy="2269990"/>
            </a:xfrm>
            <a:custGeom>
              <a:avLst/>
              <a:gdLst>
                <a:gd name="T0" fmla="*/ 42 w 3490"/>
                <a:gd name="T1" fmla="*/ 1404 h 2948"/>
                <a:gd name="T2" fmla="*/ 174 w 3490"/>
                <a:gd name="T3" fmla="*/ 1200 h 2948"/>
                <a:gd name="T4" fmla="*/ 320 w 3490"/>
                <a:gd name="T5" fmla="*/ 1010 h 2948"/>
                <a:gd name="T6" fmla="*/ 480 w 3490"/>
                <a:gd name="T7" fmla="*/ 838 h 2948"/>
                <a:gd name="T8" fmla="*/ 650 w 3490"/>
                <a:gd name="T9" fmla="*/ 680 h 2948"/>
                <a:gd name="T10" fmla="*/ 834 w 3490"/>
                <a:gd name="T11" fmla="*/ 536 h 2948"/>
                <a:gd name="T12" fmla="*/ 942 w 3490"/>
                <a:gd name="T13" fmla="*/ 464 h 2948"/>
                <a:gd name="T14" fmla="*/ 1110 w 3490"/>
                <a:gd name="T15" fmla="*/ 366 h 2948"/>
                <a:gd name="T16" fmla="*/ 1286 w 3490"/>
                <a:gd name="T17" fmla="*/ 278 h 2948"/>
                <a:gd name="T18" fmla="*/ 1470 w 3490"/>
                <a:gd name="T19" fmla="*/ 202 h 2948"/>
                <a:gd name="T20" fmla="*/ 1662 w 3490"/>
                <a:gd name="T21" fmla="*/ 138 h 2948"/>
                <a:gd name="T22" fmla="*/ 1794 w 3490"/>
                <a:gd name="T23" fmla="*/ 102 h 2948"/>
                <a:gd name="T24" fmla="*/ 2046 w 3490"/>
                <a:gd name="T25" fmla="*/ 48 h 2948"/>
                <a:gd name="T26" fmla="*/ 2278 w 3490"/>
                <a:gd name="T27" fmla="*/ 18 h 2948"/>
                <a:gd name="T28" fmla="*/ 2482 w 3490"/>
                <a:gd name="T29" fmla="*/ 2 h 2948"/>
                <a:gd name="T30" fmla="*/ 2744 w 3490"/>
                <a:gd name="T31" fmla="*/ 4 h 2948"/>
                <a:gd name="T32" fmla="*/ 2830 w 3490"/>
                <a:gd name="T33" fmla="*/ 80 h 2948"/>
                <a:gd name="T34" fmla="*/ 2882 w 3490"/>
                <a:gd name="T35" fmla="*/ 288 h 2948"/>
                <a:gd name="T36" fmla="*/ 2942 w 3490"/>
                <a:gd name="T37" fmla="*/ 482 h 2948"/>
                <a:gd name="T38" fmla="*/ 3056 w 3490"/>
                <a:gd name="T39" fmla="*/ 770 h 2948"/>
                <a:gd name="T40" fmla="*/ 3200 w 3490"/>
                <a:gd name="T41" fmla="*/ 1056 h 2948"/>
                <a:gd name="T42" fmla="*/ 3340 w 3490"/>
                <a:gd name="T43" fmla="*/ 1278 h 2948"/>
                <a:gd name="T44" fmla="*/ 3458 w 3490"/>
                <a:gd name="T45" fmla="*/ 1436 h 2948"/>
                <a:gd name="T46" fmla="*/ 3458 w 3490"/>
                <a:gd name="T47" fmla="*/ 1512 h 2948"/>
                <a:gd name="T48" fmla="*/ 3340 w 3490"/>
                <a:gd name="T49" fmla="*/ 1670 h 2948"/>
                <a:gd name="T50" fmla="*/ 3200 w 3490"/>
                <a:gd name="T51" fmla="*/ 1894 h 2948"/>
                <a:gd name="T52" fmla="*/ 3056 w 3490"/>
                <a:gd name="T53" fmla="*/ 2180 h 2948"/>
                <a:gd name="T54" fmla="*/ 2942 w 3490"/>
                <a:gd name="T55" fmla="*/ 2468 h 2948"/>
                <a:gd name="T56" fmla="*/ 2882 w 3490"/>
                <a:gd name="T57" fmla="*/ 2660 h 2948"/>
                <a:gd name="T58" fmla="*/ 2830 w 3490"/>
                <a:gd name="T59" fmla="*/ 2868 h 2948"/>
                <a:gd name="T60" fmla="*/ 2742 w 3490"/>
                <a:gd name="T61" fmla="*/ 2946 h 2948"/>
                <a:gd name="T62" fmla="*/ 2478 w 3490"/>
                <a:gd name="T63" fmla="*/ 2946 h 2948"/>
                <a:gd name="T64" fmla="*/ 2272 w 3490"/>
                <a:gd name="T65" fmla="*/ 2932 h 2948"/>
                <a:gd name="T66" fmla="*/ 2040 w 3490"/>
                <a:gd name="T67" fmla="*/ 2900 h 2948"/>
                <a:gd name="T68" fmla="*/ 1786 w 3490"/>
                <a:gd name="T69" fmla="*/ 2846 h 2948"/>
                <a:gd name="T70" fmla="*/ 1654 w 3490"/>
                <a:gd name="T71" fmla="*/ 2810 h 2948"/>
                <a:gd name="T72" fmla="*/ 1464 w 3490"/>
                <a:gd name="T73" fmla="*/ 2744 h 2948"/>
                <a:gd name="T74" fmla="*/ 1280 w 3490"/>
                <a:gd name="T75" fmla="*/ 2668 h 2948"/>
                <a:gd name="T76" fmla="*/ 1104 w 3490"/>
                <a:gd name="T77" fmla="*/ 2580 h 2948"/>
                <a:gd name="T78" fmla="*/ 938 w 3490"/>
                <a:gd name="T79" fmla="*/ 2482 h 2948"/>
                <a:gd name="T80" fmla="*/ 830 w 3490"/>
                <a:gd name="T81" fmla="*/ 2410 h 2948"/>
                <a:gd name="T82" fmla="*/ 648 w 3490"/>
                <a:gd name="T83" fmla="*/ 2268 h 2948"/>
                <a:gd name="T84" fmla="*/ 478 w 3490"/>
                <a:gd name="T85" fmla="*/ 2110 h 2948"/>
                <a:gd name="T86" fmla="*/ 320 w 3490"/>
                <a:gd name="T87" fmla="*/ 1936 h 2948"/>
                <a:gd name="T88" fmla="*/ 174 w 3490"/>
                <a:gd name="T89" fmla="*/ 1748 h 2948"/>
                <a:gd name="T90" fmla="*/ 42 w 3490"/>
                <a:gd name="T91" fmla="*/ 1546 h 2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90" h="2948">
                  <a:moveTo>
                    <a:pt x="0" y="1474"/>
                  </a:moveTo>
                  <a:lnTo>
                    <a:pt x="0" y="1474"/>
                  </a:lnTo>
                  <a:lnTo>
                    <a:pt x="42" y="1404"/>
                  </a:lnTo>
                  <a:lnTo>
                    <a:pt x="84" y="1334"/>
                  </a:lnTo>
                  <a:lnTo>
                    <a:pt x="130" y="1266"/>
                  </a:lnTo>
                  <a:lnTo>
                    <a:pt x="174" y="1200"/>
                  </a:lnTo>
                  <a:lnTo>
                    <a:pt x="222" y="1134"/>
                  </a:lnTo>
                  <a:lnTo>
                    <a:pt x="270" y="1072"/>
                  </a:lnTo>
                  <a:lnTo>
                    <a:pt x="320" y="1010"/>
                  </a:lnTo>
                  <a:lnTo>
                    <a:pt x="372" y="952"/>
                  </a:lnTo>
                  <a:lnTo>
                    <a:pt x="426" y="894"/>
                  </a:lnTo>
                  <a:lnTo>
                    <a:pt x="480" y="838"/>
                  </a:lnTo>
                  <a:lnTo>
                    <a:pt x="536" y="782"/>
                  </a:lnTo>
                  <a:lnTo>
                    <a:pt x="592" y="730"/>
                  </a:lnTo>
                  <a:lnTo>
                    <a:pt x="650" y="680"/>
                  </a:lnTo>
                  <a:lnTo>
                    <a:pt x="710" y="630"/>
                  </a:lnTo>
                  <a:lnTo>
                    <a:pt x="772" y="582"/>
                  </a:lnTo>
                  <a:lnTo>
                    <a:pt x="834" y="536"/>
                  </a:lnTo>
                  <a:lnTo>
                    <a:pt x="834" y="536"/>
                  </a:lnTo>
                  <a:lnTo>
                    <a:pt x="888" y="500"/>
                  </a:lnTo>
                  <a:lnTo>
                    <a:pt x="942" y="464"/>
                  </a:lnTo>
                  <a:lnTo>
                    <a:pt x="996" y="430"/>
                  </a:lnTo>
                  <a:lnTo>
                    <a:pt x="1054" y="398"/>
                  </a:lnTo>
                  <a:lnTo>
                    <a:pt x="1110" y="366"/>
                  </a:lnTo>
                  <a:lnTo>
                    <a:pt x="1168" y="336"/>
                  </a:lnTo>
                  <a:lnTo>
                    <a:pt x="1226" y="306"/>
                  </a:lnTo>
                  <a:lnTo>
                    <a:pt x="1286" y="278"/>
                  </a:lnTo>
                  <a:lnTo>
                    <a:pt x="1348" y="252"/>
                  </a:lnTo>
                  <a:lnTo>
                    <a:pt x="1408" y="226"/>
                  </a:lnTo>
                  <a:lnTo>
                    <a:pt x="1470" y="202"/>
                  </a:lnTo>
                  <a:lnTo>
                    <a:pt x="1534" y="180"/>
                  </a:lnTo>
                  <a:lnTo>
                    <a:pt x="1598" y="158"/>
                  </a:lnTo>
                  <a:lnTo>
                    <a:pt x="1662" y="138"/>
                  </a:lnTo>
                  <a:lnTo>
                    <a:pt x="1728" y="118"/>
                  </a:lnTo>
                  <a:lnTo>
                    <a:pt x="1794" y="102"/>
                  </a:lnTo>
                  <a:lnTo>
                    <a:pt x="1794" y="102"/>
                  </a:lnTo>
                  <a:lnTo>
                    <a:pt x="1880" y="80"/>
                  </a:lnTo>
                  <a:lnTo>
                    <a:pt x="1964" y="64"/>
                  </a:lnTo>
                  <a:lnTo>
                    <a:pt x="2046" y="48"/>
                  </a:lnTo>
                  <a:lnTo>
                    <a:pt x="2126" y="36"/>
                  </a:lnTo>
                  <a:lnTo>
                    <a:pt x="2204" y="26"/>
                  </a:lnTo>
                  <a:lnTo>
                    <a:pt x="2278" y="18"/>
                  </a:lnTo>
                  <a:lnTo>
                    <a:pt x="2350" y="10"/>
                  </a:lnTo>
                  <a:lnTo>
                    <a:pt x="2418" y="6"/>
                  </a:lnTo>
                  <a:lnTo>
                    <a:pt x="2482" y="2"/>
                  </a:lnTo>
                  <a:lnTo>
                    <a:pt x="2542" y="2"/>
                  </a:lnTo>
                  <a:lnTo>
                    <a:pt x="2652" y="0"/>
                  </a:lnTo>
                  <a:lnTo>
                    <a:pt x="2744" y="4"/>
                  </a:lnTo>
                  <a:lnTo>
                    <a:pt x="2814" y="8"/>
                  </a:lnTo>
                  <a:lnTo>
                    <a:pt x="2814" y="8"/>
                  </a:lnTo>
                  <a:lnTo>
                    <a:pt x="2830" y="80"/>
                  </a:lnTo>
                  <a:lnTo>
                    <a:pt x="2846" y="152"/>
                  </a:lnTo>
                  <a:lnTo>
                    <a:pt x="2864" y="222"/>
                  </a:lnTo>
                  <a:lnTo>
                    <a:pt x="2882" y="288"/>
                  </a:lnTo>
                  <a:lnTo>
                    <a:pt x="2902" y="356"/>
                  </a:lnTo>
                  <a:lnTo>
                    <a:pt x="2922" y="420"/>
                  </a:lnTo>
                  <a:lnTo>
                    <a:pt x="2942" y="482"/>
                  </a:lnTo>
                  <a:lnTo>
                    <a:pt x="2964" y="542"/>
                  </a:lnTo>
                  <a:lnTo>
                    <a:pt x="3008" y="660"/>
                  </a:lnTo>
                  <a:lnTo>
                    <a:pt x="3056" y="770"/>
                  </a:lnTo>
                  <a:lnTo>
                    <a:pt x="3104" y="872"/>
                  </a:lnTo>
                  <a:lnTo>
                    <a:pt x="3152" y="968"/>
                  </a:lnTo>
                  <a:lnTo>
                    <a:pt x="3200" y="1056"/>
                  </a:lnTo>
                  <a:lnTo>
                    <a:pt x="3248" y="1138"/>
                  </a:lnTo>
                  <a:lnTo>
                    <a:pt x="3296" y="1212"/>
                  </a:lnTo>
                  <a:lnTo>
                    <a:pt x="3340" y="1278"/>
                  </a:lnTo>
                  <a:lnTo>
                    <a:pt x="3382" y="1338"/>
                  </a:lnTo>
                  <a:lnTo>
                    <a:pt x="3422" y="1392"/>
                  </a:lnTo>
                  <a:lnTo>
                    <a:pt x="3458" y="1436"/>
                  </a:lnTo>
                  <a:lnTo>
                    <a:pt x="3490" y="1474"/>
                  </a:lnTo>
                  <a:lnTo>
                    <a:pt x="3490" y="1474"/>
                  </a:lnTo>
                  <a:lnTo>
                    <a:pt x="3458" y="1512"/>
                  </a:lnTo>
                  <a:lnTo>
                    <a:pt x="3422" y="1558"/>
                  </a:lnTo>
                  <a:lnTo>
                    <a:pt x="3382" y="1610"/>
                  </a:lnTo>
                  <a:lnTo>
                    <a:pt x="3340" y="1670"/>
                  </a:lnTo>
                  <a:lnTo>
                    <a:pt x="3296" y="1738"/>
                  </a:lnTo>
                  <a:lnTo>
                    <a:pt x="3248" y="1812"/>
                  </a:lnTo>
                  <a:lnTo>
                    <a:pt x="3200" y="1894"/>
                  </a:lnTo>
                  <a:lnTo>
                    <a:pt x="3152" y="1982"/>
                  </a:lnTo>
                  <a:lnTo>
                    <a:pt x="3104" y="2078"/>
                  </a:lnTo>
                  <a:lnTo>
                    <a:pt x="3056" y="2180"/>
                  </a:lnTo>
                  <a:lnTo>
                    <a:pt x="3008" y="2290"/>
                  </a:lnTo>
                  <a:lnTo>
                    <a:pt x="2964" y="2406"/>
                  </a:lnTo>
                  <a:lnTo>
                    <a:pt x="2942" y="2468"/>
                  </a:lnTo>
                  <a:lnTo>
                    <a:pt x="2922" y="2530"/>
                  </a:lnTo>
                  <a:lnTo>
                    <a:pt x="2902" y="2594"/>
                  </a:lnTo>
                  <a:lnTo>
                    <a:pt x="2882" y="2660"/>
                  </a:lnTo>
                  <a:lnTo>
                    <a:pt x="2864" y="2728"/>
                  </a:lnTo>
                  <a:lnTo>
                    <a:pt x="2846" y="2798"/>
                  </a:lnTo>
                  <a:lnTo>
                    <a:pt x="2830" y="2868"/>
                  </a:lnTo>
                  <a:lnTo>
                    <a:pt x="2814" y="2942"/>
                  </a:lnTo>
                  <a:lnTo>
                    <a:pt x="2814" y="2942"/>
                  </a:lnTo>
                  <a:lnTo>
                    <a:pt x="2742" y="2946"/>
                  </a:lnTo>
                  <a:lnTo>
                    <a:pt x="2650" y="2948"/>
                  </a:lnTo>
                  <a:lnTo>
                    <a:pt x="2540" y="2948"/>
                  </a:lnTo>
                  <a:lnTo>
                    <a:pt x="2478" y="2946"/>
                  </a:lnTo>
                  <a:lnTo>
                    <a:pt x="2414" y="2942"/>
                  </a:lnTo>
                  <a:lnTo>
                    <a:pt x="2344" y="2938"/>
                  </a:lnTo>
                  <a:lnTo>
                    <a:pt x="2272" y="2932"/>
                  </a:lnTo>
                  <a:lnTo>
                    <a:pt x="2198" y="2924"/>
                  </a:lnTo>
                  <a:lnTo>
                    <a:pt x="2120" y="2912"/>
                  </a:lnTo>
                  <a:lnTo>
                    <a:pt x="2040" y="2900"/>
                  </a:lnTo>
                  <a:lnTo>
                    <a:pt x="1956" y="2884"/>
                  </a:lnTo>
                  <a:lnTo>
                    <a:pt x="1872" y="2866"/>
                  </a:lnTo>
                  <a:lnTo>
                    <a:pt x="1786" y="2846"/>
                  </a:lnTo>
                  <a:lnTo>
                    <a:pt x="1786" y="2846"/>
                  </a:lnTo>
                  <a:lnTo>
                    <a:pt x="1720" y="2828"/>
                  </a:lnTo>
                  <a:lnTo>
                    <a:pt x="1654" y="2810"/>
                  </a:lnTo>
                  <a:lnTo>
                    <a:pt x="1590" y="2790"/>
                  </a:lnTo>
                  <a:lnTo>
                    <a:pt x="1526" y="2768"/>
                  </a:lnTo>
                  <a:lnTo>
                    <a:pt x="1464" y="2744"/>
                  </a:lnTo>
                  <a:lnTo>
                    <a:pt x="1402" y="2720"/>
                  </a:lnTo>
                  <a:lnTo>
                    <a:pt x="1340" y="2696"/>
                  </a:lnTo>
                  <a:lnTo>
                    <a:pt x="1280" y="2668"/>
                  </a:lnTo>
                  <a:lnTo>
                    <a:pt x="1222" y="2640"/>
                  </a:lnTo>
                  <a:lnTo>
                    <a:pt x="1162" y="2612"/>
                  </a:lnTo>
                  <a:lnTo>
                    <a:pt x="1104" y="2580"/>
                  </a:lnTo>
                  <a:lnTo>
                    <a:pt x="1048" y="2548"/>
                  </a:lnTo>
                  <a:lnTo>
                    <a:pt x="992" y="2516"/>
                  </a:lnTo>
                  <a:lnTo>
                    <a:pt x="938" y="2482"/>
                  </a:lnTo>
                  <a:lnTo>
                    <a:pt x="884" y="2446"/>
                  </a:lnTo>
                  <a:lnTo>
                    <a:pt x="830" y="2410"/>
                  </a:lnTo>
                  <a:lnTo>
                    <a:pt x="830" y="2410"/>
                  </a:lnTo>
                  <a:lnTo>
                    <a:pt x="768" y="2364"/>
                  </a:lnTo>
                  <a:lnTo>
                    <a:pt x="706" y="2316"/>
                  </a:lnTo>
                  <a:lnTo>
                    <a:pt x="648" y="2268"/>
                  </a:lnTo>
                  <a:lnTo>
                    <a:pt x="590" y="2216"/>
                  </a:lnTo>
                  <a:lnTo>
                    <a:pt x="532" y="2164"/>
                  </a:lnTo>
                  <a:lnTo>
                    <a:pt x="478" y="2110"/>
                  </a:lnTo>
                  <a:lnTo>
                    <a:pt x="424" y="2054"/>
                  </a:lnTo>
                  <a:lnTo>
                    <a:pt x="370" y="1996"/>
                  </a:lnTo>
                  <a:lnTo>
                    <a:pt x="320" y="1936"/>
                  </a:lnTo>
                  <a:lnTo>
                    <a:pt x="270" y="1876"/>
                  </a:lnTo>
                  <a:lnTo>
                    <a:pt x="220" y="1814"/>
                  </a:lnTo>
                  <a:lnTo>
                    <a:pt x="174" y="1748"/>
                  </a:lnTo>
                  <a:lnTo>
                    <a:pt x="128" y="1682"/>
                  </a:lnTo>
                  <a:lnTo>
                    <a:pt x="84" y="1614"/>
                  </a:lnTo>
                  <a:lnTo>
                    <a:pt x="42" y="1546"/>
                  </a:lnTo>
                  <a:lnTo>
                    <a:pt x="0" y="1474"/>
                  </a:lnTo>
                  <a:lnTo>
                    <a:pt x="0" y="1474"/>
                  </a:lnTo>
                  <a:close/>
                </a:path>
              </a:pathLst>
            </a:custGeom>
            <a:gradFill flip="none" rotWithShape="1">
              <a:gsLst>
                <a:gs pos="0">
                  <a:schemeClr val="bg1">
                    <a:lumMod val="75000"/>
                  </a:schemeClr>
                </a:gs>
                <a:gs pos="100000">
                  <a:schemeClr val="bg1">
                    <a:lumMod val="95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6" name="矩形 35"/>
          <p:cNvSpPr/>
          <p:nvPr/>
        </p:nvSpPr>
        <p:spPr>
          <a:xfrm>
            <a:off x="533673" y="3881217"/>
            <a:ext cx="2847240"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37" name="组合 36"/>
          <p:cNvGrpSpPr/>
          <p:nvPr/>
        </p:nvGrpSpPr>
        <p:grpSpPr>
          <a:xfrm>
            <a:off x="3392768" y="4128587"/>
            <a:ext cx="535214" cy="535284"/>
            <a:chOff x="5835317" y="2123703"/>
            <a:chExt cx="756000" cy="756000"/>
          </a:xfrm>
        </p:grpSpPr>
        <p:sp>
          <p:nvSpPr>
            <p:cNvPr id="38" name="椭圆 37"/>
            <p:cNvSpPr/>
            <p:nvPr/>
          </p:nvSpPr>
          <p:spPr>
            <a:xfrm>
              <a:off x="5835317" y="2123703"/>
              <a:ext cx="756000" cy="756000"/>
            </a:xfrm>
            <a:prstGeom prst="ellipse">
              <a:avLst/>
            </a:prstGeom>
            <a:solidFill>
              <a:schemeClr val="accent1"/>
            </a:solidFill>
            <a:ln w="127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 name="组合 38"/>
            <p:cNvGrpSpPr/>
            <p:nvPr/>
          </p:nvGrpSpPr>
          <p:grpSpPr>
            <a:xfrm>
              <a:off x="6046413" y="2333066"/>
              <a:ext cx="333808" cy="298641"/>
              <a:chOff x="4987925" y="414338"/>
              <a:chExt cx="1898650" cy="1698625"/>
            </a:xfrm>
          </p:grpSpPr>
          <p:sp>
            <p:nvSpPr>
              <p:cNvPr id="40" name="Freeform 22"/>
              <p:cNvSpPr>
                <a:spLocks/>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23"/>
              <p:cNvSpPr>
                <a:spLocks noChangeShapeType="1"/>
              </p:cNvSpPr>
              <p:nvPr/>
            </p:nvSpPr>
            <p:spPr bwMode="auto">
              <a:xfrm>
                <a:off x="5937250" y="893763"/>
                <a:ext cx="0" cy="5683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4"/>
              <p:cNvSpPr>
                <a:spLocks/>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3" name="矩形 42"/>
          <p:cNvSpPr/>
          <p:nvPr/>
        </p:nvSpPr>
        <p:spPr>
          <a:xfrm>
            <a:off x="8751593" y="3881217"/>
            <a:ext cx="2837705"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44" name="组合 43"/>
          <p:cNvGrpSpPr/>
          <p:nvPr/>
        </p:nvGrpSpPr>
        <p:grpSpPr>
          <a:xfrm>
            <a:off x="8207790" y="2470903"/>
            <a:ext cx="535214" cy="535284"/>
            <a:chOff x="2552681" y="2123703"/>
            <a:chExt cx="756000" cy="756000"/>
          </a:xfrm>
        </p:grpSpPr>
        <p:sp>
          <p:nvSpPr>
            <p:cNvPr id="45" name="椭圆 44"/>
            <p:cNvSpPr/>
            <p:nvPr/>
          </p:nvSpPr>
          <p:spPr>
            <a:xfrm>
              <a:off x="2552681" y="2123703"/>
              <a:ext cx="756000" cy="756000"/>
            </a:xfrm>
            <a:prstGeom prst="ellipse">
              <a:avLst/>
            </a:prstGeom>
            <a:solidFill>
              <a:schemeClr val="accent4"/>
            </a:solidFill>
            <a:ln w="127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6" name="组合 45"/>
            <p:cNvGrpSpPr/>
            <p:nvPr/>
          </p:nvGrpSpPr>
          <p:grpSpPr>
            <a:xfrm>
              <a:off x="2780523" y="2352383"/>
              <a:ext cx="300316" cy="298641"/>
              <a:chOff x="2616200" y="414338"/>
              <a:chExt cx="1708150" cy="1698625"/>
            </a:xfrm>
          </p:grpSpPr>
          <p:sp>
            <p:nvSpPr>
              <p:cNvPr id="47" name="Freeform 25"/>
              <p:cNvSpPr>
                <a:spLocks/>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6"/>
              <p:cNvSpPr>
                <a:spLocks/>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Line 27"/>
              <p:cNvSpPr>
                <a:spLocks noChangeShapeType="1"/>
              </p:cNvSpPr>
              <p:nvPr/>
            </p:nvSpPr>
            <p:spPr bwMode="auto">
              <a:xfrm flipH="1">
                <a:off x="3409950" y="614363"/>
                <a:ext cx="606425" cy="546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0" name="矩形 49"/>
          <p:cNvSpPr/>
          <p:nvPr/>
        </p:nvSpPr>
        <p:spPr>
          <a:xfrm>
            <a:off x="533673" y="2223533"/>
            <a:ext cx="2847240"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51" name="组合 50"/>
          <p:cNvGrpSpPr/>
          <p:nvPr/>
        </p:nvGrpSpPr>
        <p:grpSpPr>
          <a:xfrm>
            <a:off x="8207790" y="4128587"/>
            <a:ext cx="535214" cy="535284"/>
            <a:chOff x="4193999" y="2123703"/>
            <a:chExt cx="756000" cy="756000"/>
          </a:xfrm>
        </p:grpSpPr>
        <p:sp>
          <p:nvSpPr>
            <p:cNvPr id="52" name="椭圆 51"/>
            <p:cNvSpPr/>
            <p:nvPr/>
          </p:nvSpPr>
          <p:spPr>
            <a:xfrm>
              <a:off x="4193999" y="2123703"/>
              <a:ext cx="756000" cy="756000"/>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3" name="组合 52"/>
            <p:cNvGrpSpPr/>
            <p:nvPr/>
          </p:nvGrpSpPr>
          <p:grpSpPr>
            <a:xfrm>
              <a:off x="4420177" y="2352383"/>
              <a:ext cx="303665" cy="298641"/>
              <a:chOff x="5032375" y="3027363"/>
              <a:chExt cx="1727200" cy="1698625"/>
            </a:xfrm>
          </p:grpSpPr>
          <p:sp>
            <p:nvSpPr>
              <p:cNvPr id="54" name="Freeform 28"/>
              <p:cNvSpPr>
                <a:spLocks/>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9"/>
              <p:cNvSpPr>
                <a:spLocks/>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Line 30"/>
              <p:cNvSpPr>
                <a:spLocks noChangeShapeType="1"/>
              </p:cNvSpPr>
              <p:nvPr/>
            </p:nvSpPr>
            <p:spPr bwMode="auto">
              <a:xfrm>
                <a:off x="5435600" y="3027363"/>
                <a:ext cx="923925"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Line 31"/>
              <p:cNvSpPr>
                <a:spLocks noChangeShapeType="1"/>
              </p:cNvSpPr>
              <p:nvPr/>
            </p:nvSpPr>
            <p:spPr bwMode="auto">
              <a:xfrm>
                <a:off x="5895975" y="4240213"/>
                <a:ext cx="0" cy="1841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2"/>
              <p:cNvSpPr>
                <a:spLocks/>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85" name="矩形 84"/>
          <p:cNvSpPr/>
          <p:nvPr/>
        </p:nvSpPr>
        <p:spPr>
          <a:xfrm>
            <a:off x="8751593" y="2223533"/>
            <a:ext cx="2837705"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86" name="组合 85"/>
          <p:cNvGrpSpPr/>
          <p:nvPr/>
        </p:nvGrpSpPr>
        <p:grpSpPr>
          <a:xfrm>
            <a:off x="3392768" y="2470903"/>
            <a:ext cx="535214" cy="535284"/>
            <a:chOff x="911363" y="2123703"/>
            <a:chExt cx="756000" cy="756000"/>
          </a:xfrm>
        </p:grpSpPr>
        <p:sp>
          <p:nvSpPr>
            <p:cNvPr id="87" name="椭圆 86"/>
            <p:cNvSpPr/>
            <p:nvPr/>
          </p:nvSpPr>
          <p:spPr>
            <a:xfrm>
              <a:off x="911363" y="2123703"/>
              <a:ext cx="756000" cy="756000"/>
            </a:xfrm>
            <a:prstGeom prst="ellipse">
              <a:avLst/>
            </a:prstGeom>
            <a:solidFill>
              <a:schemeClr val="accent5"/>
            </a:solidFill>
            <a:ln w="127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8" name="组合 87"/>
            <p:cNvGrpSpPr/>
            <p:nvPr/>
          </p:nvGrpSpPr>
          <p:grpSpPr>
            <a:xfrm>
              <a:off x="1140043" y="2352383"/>
              <a:ext cx="298641" cy="298641"/>
              <a:chOff x="152400" y="414338"/>
              <a:chExt cx="1698625" cy="1698625"/>
            </a:xfrm>
          </p:grpSpPr>
          <p:sp>
            <p:nvSpPr>
              <p:cNvPr id="89" name="Freeform 41"/>
              <p:cNvSpPr>
                <a:spLocks/>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2"/>
              <p:cNvSpPr>
                <a:spLocks/>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1" name="组合 90"/>
          <p:cNvGrpSpPr/>
          <p:nvPr/>
        </p:nvGrpSpPr>
        <p:grpSpPr>
          <a:xfrm>
            <a:off x="4813177" y="3529513"/>
            <a:ext cx="1217484" cy="1554393"/>
            <a:chOff x="3610353" y="2837634"/>
            <a:chExt cx="913232" cy="1165795"/>
          </a:xfrm>
        </p:grpSpPr>
        <p:sp>
          <p:nvSpPr>
            <p:cNvPr id="92" name="Freeform 26"/>
            <p:cNvSpPr>
              <a:spLocks/>
            </p:cNvSpPr>
            <p:nvPr/>
          </p:nvSpPr>
          <p:spPr bwMode="auto">
            <a:xfrm rot="16200000">
              <a:off x="3484071" y="2963916"/>
              <a:ext cx="1165795" cy="913232"/>
            </a:xfrm>
            <a:custGeom>
              <a:avLst/>
              <a:gdLst>
                <a:gd name="T0" fmla="*/ 1514 w 1514"/>
                <a:gd name="T1" fmla="*/ 1120 h 1186"/>
                <a:gd name="T2" fmla="*/ 1514 w 1514"/>
                <a:gd name="T3" fmla="*/ 66 h 1186"/>
                <a:gd name="T4" fmla="*/ 1514 w 1514"/>
                <a:gd name="T5" fmla="*/ 66 h 1186"/>
                <a:gd name="T6" fmla="*/ 1512 w 1514"/>
                <a:gd name="T7" fmla="*/ 50 h 1186"/>
                <a:gd name="T8" fmla="*/ 1506 w 1514"/>
                <a:gd name="T9" fmla="*/ 36 h 1186"/>
                <a:gd name="T10" fmla="*/ 1498 w 1514"/>
                <a:gd name="T11" fmla="*/ 24 h 1186"/>
                <a:gd name="T12" fmla="*/ 1486 w 1514"/>
                <a:gd name="T13" fmla="*/ 12 h 1186"/>
                <a:gd name="T14" fmla="*/ 1474 w 1514"/>
                <a:gd name="T15" fmla="*/ 6 h 1186"/>
                <a:gd name="T16" fmla="*/ 1458 w 1514"/>
                <a:gd name="T17" fmla="*/ 2 h 1186"/>
                <a:gd name="T18" fmla="*/ 1444 w 1514"/>
                <a:gd name="T19" fmla="*/ 0 h 1186"/>
                <a:gd name="T20" fmla="*/ 1428 w 1514"/>
                <a:gd name="T21" fmla="*/ 4 h 1186"/>
                <a:gd name="T22" fmla="*/ 1428 w 1514"/>
                <a:gd name="T23" fmla="*/ 4 h 1186"/>
                <a:gd name="T24" fmla="*/ 1330 w 1514"/>
                <a:gd name="T25" fmla="*/ 38 h 1186"/>
                <a:gd name="T26" fmla="*/ 1232 w 1514"/>
                <a:gd name="T27" fmla="*/ 74 h 1186"/>
                <a:gd name="T28" fmla="*/ 1138 w 1514"/>
                <a:gd name="T29" fmla="*/ 116 h 1186"/>
                <a:gd name="T30" fmla="*/ 1046 w 1514"/>
                <a:gd name="T31" fmla="*/ 160 h 1186"/>
                <a:gd name="T32" fmla="*/ 956 w 1514"/>
                <a:gd name="T33" fmla="*/ 206 h 1186"/>
                <a:gd name="T34" fmla="*/ 868 w 1514"/>
                <a:gd name="T35" fmla="*/ 256 h 1186"/>
                <a:gd name="T36" fmla="*/ 784 w 1514"/>
                <a:gd name="T37" fmla="*/ 310 h 1186"/>
                <a:gd name="T38" fmla="*/ 700 w 1514"/>
                <a:gd name="T39" fmla="*/ 366 h 1186"/>
                <a:gd name="T40" fmla="*/ 700 w 1514"/>
                <a:gd name="T41" fmla="*/ 366 h 1186"/>
                <a:gd name="T42" fmla="*/ 650 w 1514"/>
                <a:gd name="T43" fmla="*/ 402 h 1186"/>
                <a:gd name="T44" fmla="*/ 602 w 1514"/>
                <a:gd name="T45" fmla="*/ 440 h 1186"/>
                <a:gd name="T46" fmla="*/ 554 w 1514"/>
                <a:gd name="T47" fmla="*/ 478 h 1186"/>
                <a:gd name="T48" fmla="*/ 506 w 1514"/>
                <a:gd name="T49" fmla="*/ 518 h 1186"/>
                <a:gd name="T50" fmla="*/ 460 w 1514"/>
                <a:gd name="T51" fmla="*/ 558 h 1186"/>
                <a:gd name="T52" fmla="*/ 414 w 1514"/>
                <a:gd name="T53" fmla="*/ 600 h 1186"/>
                <a:gd name="T54" fmla="*/ 370 w 1514"/>
                <a:gd name="T55" fmla="*/ 644 h 1186"/>
                <a:gd name="T56" fmla="*/ 326 w 1514"/>
                <a:gd name="T57" fmla="*/ 688 h 1186"/>
                <a:gd name="T58" fmla="*/ 284 w 1514"/>
                <a:gd name="T59" fmla="*/ 734 h 1186"/>
                <a:gd name="T60" fmla="*/ 242 w 1514"/>
                <a:gd name="T61" fmla="*/ 780 h 1186"/>
                <a:gd name="T62" fmla="*/ 200 w 1514"/>
                <a:gd name="T63" fmla="*/ 828 h 1186"/>
                <a:gd name="T64" fmla="*/ 160 w 1514"/>
                <a:gd name="T65" fmla="*/ 878 h 1186"/>
                <a:gd name="T66" fmla="*/ 122 w 1514"/>
                <a:gd name="T67" fmla="*/ 928 h 1186"/>
                <a:gd name="T68" fmla="*/ 84 w 1514"/>
                <a:gd name="T69" fmla="*/ 978 h 1186"/>
                <a:gd name="T70" fmla="*/ 48 w 1514"/>
                <a:gd name="T71" fmla="*/ 1030 h 1186"/>
                <a:gd name="T72" fmla="*/ 10 w 1514"/>
                <a:gd name="T73" fmla="*/ 1084 h 1186"/>
                <a:gd name="T74" fmla="*/ 10 w 1514"/>
                <a:gd name="T75" fmla="*/ 1084 h 1186"/>
                <a:gd name="T76" fmla="*/ 6 w 1514"/>
                <a:gd name="T77" fmla="*/ 1092 h 1186"/>
                <a:gd name="T78" fmla="*/ 2 w 1514"/>
                <a:gd name="T79" fmla="*/ 1102 h 1186"/>
                <a:gd name="T80" fmla="*/ 0 w 1514"/>
                <a:gd name="T81" fmla="*/ 1110 h 1186"/>
                <a:gd name="T82" fmla="*/ 0 w 1514"/>
                <a:gd name="T83" fmla="*/ 1118 h 1186"/>
                <a:gd name="T84" fmla="*/ 2 w 1514"/>
                <a:gd name="T85" fmla="*/ 1136 h 1186"/>
                <a:gd name="T86" fmla="*/ 8 w 1514"/>
                <a:gd name="T87" fmla="*/ 1152 h 1186"/>
                <a:gd name="T88" fmla="*/ 18 w 1514"/>
                <a:gd name="T89" fmla="*/ 1166 h 1186"/>
                <a:gd name="T90" fmla="*/ 32 w 1514"/>
                <a:gd name="T91" fmla="*/ 1176 h 1186"/>
                <a:gd name="T92" fmla="*/ 40 w 1514"/>
                <a:gd name="T93" fmla="*/ 1180 h 1186"/>
                <a:gd name="T94" fmla="*/ 48 w 1514"/>
                <a:gd name="T95" fmla="*/ 1184 h 1186"/>
                <a:gd name="T96" fmla="*/ 56 w 1514"/>
                <a:gd name="T97" fmla="*/ 1186 h 1186"/>
                <a:gd name="T98" fmla="*/ 66 w 1514"/>
                <a:gd name="T99" fmla="*/ 1186 h 1186"/>
                <a:gd name="T100" fmla="*/ 1448 w 1514"/>
                <a:gd name="T101" fmla="*/ 1186 h 1186"/>
                <a:gd name="T102" fmla="*/ 1448 w 1514"/>
                <a:gd name="T103" fmla="*/ 1186 h 1186"/>
                <a:gd name="T104" fmla="*/ 1462 w 1514"/>
                <a:gd name="T105" fmla="*/ 1186 h 1186"/>
                <a:gd name="T106" fmla="*/ 1474 w 1514"/>
                <a:gd name="T107" fmla="*/ 1182 h 1186"/>
                <a:gd name="T108" fmla="*/ 1484 w 1514"/>
                <a:gd name="T109" fmla="*/ 1176 h 1186"/>
                <a:gd name="T110" fmla="*/ 1494 w 1514"/>
                <a:gd name="T111" fmla="*/ 1168 h 1186"/>
                <a:gd name="T112" fmla="*/ 1502 w 1514"/>
                <a:gd name="T113" fmla="*/ 1158 h 1186"/>
                <a:gd name="T114" fmla="*/ 1508 w 1514"/>
                <a:gd name="T115" fmla="*/ 1146 h 1186"/>
                <a:gd name="T116" fmla="*/ 1512 w 1514"/>
                <a:gd name="T117" fmla="*/ 1134 h 1186"/>
                <a:gd name="T118" fmla="*/ 1514 w 1514"/>
                <a:gd name="T119" fmla="*/ 1120 h 1186"/>
                <a:gd name="T120" fmla="*/ 1514 w 1514"/>
                <a:gd name="T121" fmla="*/ 1120 h 1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4" h="1186">
                  <a:moveTo>
                    <a:pt x="1514" y="1120"/>
                  </a:moveTo>
                  <a:lnTo>
                    <a:pt x="1514" y="66"/>
                  </a:lnTo>
                  <a:lnTo>
                    <a:pt x="1514" y="66"/>
                  </a:lnTo>
                  <a:lnTo>
                    <a:pt x="1512" y="50"/>
                  </a:lnTo>
                  <a:lnTo>
                    <a:pt x="1506" y="36"/>
                  </a:lnTo>
                  <a:lnTo>
                    <a:pt x="1498" y="24"/>
                  </a:lnTo>
                  <a:lnTo>
                    <a:pt x="1486" y="12"/>
                  </a:lnTo>
                  <a:lnTo>
                    <a:pt x="1474" y="6"/>
                  </a:lnTo>
                  <a:lnTo>
                    <a:pt x="1458" y="2"/>
                  </a:lnTo>
                  <a:lnTo>
                    <a:pt x="1444" y="0"/>
                  </a:lnTo>
                  <a:lnTo>
                    <a:pt x="1428" y="4"/>
                  </a:lnTo>
                  <a:lnTo>
                    <a:pt x="1428" y="4"/>
                  </a:lnTo>
                  <a:lnTo>
                    <a:pt x="1330" y="38"/>
                  </a:lnTo>
                  <a:lnTo>
                    <a:pt x="1232" y="74"/>
                  </a:lnTo>
                  <a:lnTo>
                    <a:pt x="1138" y="116"/>
                  </a:lnTo>
                  <a:lnTo>
                    <a:pt x="1046" y="160"/>
                  </a:lnTo>
                  <a:lnTo>
                    <a:pt x="956" y="206"/>
                  </a:lnTo>
                  <a:lnTo>
                    <a:pt x="868" y="256"/>
                  </a:lnTo>
                  <a:lnTo>
                    <a:pt x="784" y="310"/>
                  </a:lnTo>
                  <a:lnTo>
                    <a:pt x="700" y="366"/>
                  </a:lnTo>
                  <a:lnTo>
                    <a:pt x="700" y="366"/>
                  </a:lnTo>
                  <a:lnTo>
                    <a:pt x="650" y="402"/>
                  </a:lnTo>
                  <a:lnTo>
                    <a:pt x="602" y="440"/>
                  </a:lnTo>
                  <a:lnTo>
                    <a:pt x="554" y="478"/>
                  </a:lnTo>
                  <a:lnTo>
                    <a:pt x="506" y="518"/>
                  </a:lnTo>
                  <a:lnTo>
                    <a:pt x="460" y="558"/>
                  </a:lnTo>
                  <a:lnTo>
                    <a:pt x="414" y="600"/>
                  </a:lnTo>
                  <a:lnTo>
                    <a:pt x="370" y="644"/>
                  </a:lnTo>
                  <a:lnTo>
                    <a:pt x="326" y="688"/>
                  </a:lnTo>
                  <a:lnTo>
                    <a:pt x="284" y="734"/>
                  </a:lnTo>
                  <a:lnTo>
                    <a:pt x="242" y="780"/>
                  </a:lnTo>
                  <a:lnTo>
                    <a:pt x="200" y="828"/>
                  </a:lnTo>
                  <a:lnTo>
                    <a:pt x="160" y="878"/>
                  </a:lnTo>
                  <a:lnTo>
                    <a:pt x="122" y="928"/>
                  </a:lnTo>
                  <a:lnTo>
                    <a:pt x="84" y="978"/>
                  </a:lnTo>
                  <a:lnTo>
                    <a:pt x="48" y="1030"/>
                  </a:lnTo>
                  <a:lnTo>
                    <a:pt x="10" y="1084"/>
                  </a:lnTo>
                  <a:lnTo>
                    <a:pt x="10" y="1084"/>
                  </a:lnTo>
                  <a:lnTo>
                    <a:pt x="6" y="1092"/>
                  </a:lnTo>
                  <a:lnTo>
                    <a:pt x="2" y="1102"/>
                  </a:lnTo>
                  <a:lnTo>
                    <a:pt x="0" y="1110"/>
                  </a:lnTo>
                  <a:lnTo>
                    <a:pt x="0" y="1118"/>
                  </a:lnTo>
                  <a:lnTo>
                    <a:pt x="2" y="1136"/>
                  </a:lnTo>
                  <a:lnTo>
                    <a:pt x="8" y="1152"/>
                  </a:lnTo>
                  <a:lnTo>
                    <a:pt x="18" y="1166"/>
                  </a:lnTo>
                  <a:lnTo>
                    <a:pt x="32" y="1176"/>
                  </a:lnTo>
                  <a:lnTo>
                    <a:pt x="40" y="1180"/>
                  </a:lnTo>
                  <a:lnTo>
                    <a:pt x="48" y="1184"/>
                  </a:lnTo>
                  <a:lnTo>
                    <a:pt x="56" y="1186"/>
                  </a:lnTo>
                  <a:lnTo>
                    <a:pt x="66" y="1186"/>
                  </a:lnTo>
                  <a:lnTo>
                    <a:pt x="1448" y="1186"/>
                  </a:lnTo>
                  <a:lnTo>
                    <a:pt x="1448" y="1186"/>
                  </a:lnTo>
                  <a:lnTo>
                    <a:pt x="1462" y="1186"/>
                  </a:lnTo>
                  <a:lnTo>
                    <a:pt x="1474" y="1182"/>
                  </a:lnTo>
                  <a:lnTo>
                    <a:pt x="1484" y="1176"/>
                  </a:lnTo>
                  <a:lnTo>
                    <a:pt x="1494" y="1168"/>
                  </a:lnTo>
                  <a:lnTo>
                    <a:pt x="1502" y="1158"/>
                  </a:lnTo>
                  <a:lnTo>
                    <a:pt x="1508" y="1146"/>
                  </a:lnTo>
                  <a:lnTo>
                    <a:pt x="1512" y="1134"/>
                  </a:lnTo>
                  <a:lnTo>
                    <a:pt x="1514" y="1120"/>
                  </a:lnTo>
                  <a:lnTo>
                    <a:pt x="1514" y="1120"/>
                  </a:lnTo>
                  <a:close/>
                </a:path>
              </a:pathLst>
            </a:custGeom>
            <a:gradFill flip="none" rotWithShape="1">
              <a:gsLst>
                <a:gs pos="17000">
                  <a:schemeClr val="accent1"/>
                </a:gs>
                <a:gs pos="100000">
                  <a:schemeClr val="accent1">
                    <a:lumMod val="60000"/>
                    <a:lumOff val="40000"/>
                  </a:schemeClr>
                </a:gs>
              </a:gsLst>
              <a:lin ang="13500000" scaled="1"/>
              <a:tileRect/>
            </a:gradFill>
            <a:ln w="19050">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93" name="组合 92"/>
            <p:cNvGrpSpPr/>
            <p:nvPr/>
          </p:nvGrpSpPr>
          <p:grpSpPr>
            <a:xfrm>
              <a:off x="4053470" y="3102127"/>
              <a:ext cx="318674" cy="285100"/>
              <a:chOff x="4987925" y="414338"/>
              <a:chExt cx="1898650" cy="1698625"/>
            </a:xfrm>
          </p:grpSpPr>
          <p:sp>
            <p:nvSpPr>
              <p:cNvPr id="94" name="Freeform 22"/>
              <p:cNvSpPr>
                <a:spLocks/>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23"/>
              <p:cNvSpPr>
                <a:spLocks noChangeShapeType="1"/>
              </p:cNvSpPr>
              <p:nvPr/>
            </p:nvSpPr>
            <p:spPr bwMode="auto">
              <a:xfrm>
                <a:off x="5937250" y="893763"/>
                <a:ext cx="0" cy="568325"/>
              </a:xfrm>
              <a:prstGeom prst="line">
                <a:avLst/>
              </a:prstGeom>
              <a:noFill/>
              <a:ln w="9525">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4"/>
              <p:cNvSpPr>
                <a:spLocks/>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7" name="组合 96"/>
          <p:cNvGrpSpPr/>
          <p:nvPr/>
        </p:nvGrpSpPr>
        <p:grpSpPr>
          <a:xfrm>
            <a:off x="6126371" y="3529513"/>
            <a:ext cx="1217484" cy="1554393"/>
            <a:chOff x="4595376" y="2837634"/>
            <a:chExt cx="913232" cy="1165795"/>
          </a:xfrm>
        </p:grpSpPr>
        <p:sp>
          <p:nvSpPr>
            <p:cNvPr id="98" name="Freeform 25"/>
            <p:cNvSpPr>
              <a:spLocks/>
            </p:cNvSpPr>
            <p:nvPr/>
          </p:nvSpPr>
          <p:spPr bwMode="auto">
            <a:xfrm rot="16200000">
              <a:off x="4469094" y="2963916"/>
              <a:ext cx="1165795" cy="913232"/>
            </a:xfrm>
            <a:custGeom>
              <a:avLst/>
              <a:gdLst>
                <a:gd name="T0" fmla="*/ 1448 w 1514"/>
                <a:gd name="T1" fmla="*/ 0 h 1186"/>
                <a:gd name="T2" fmla="*/ 66 w 1514"/>
                <a:gd name="T3" fmla="*/ 0 h 1186"/>
                <a:gd name="T4" fmla="*/ 66 w 1514"/>
                <a:gd name="T5" fmla="*/ 0 h 1186"/>
                <a:gd name="T6" fmla="*/ 56 w 1514"/>
                <a:gd name="T7" fmla="*/ 2 h 1186"/>
                <a:gd name="T8" fmla="*/ 48 w 1514"/>
                <a:gd name="T9" fmla="*/ 4 h 1186"/>
                <a:gd name="T10" fmla="*/ 40 w 1514"/>
                <a:gd name="T11" fmla="*/ 6 h 1186"/>
                <a:gd name="T12" fmla="*/ 32 w 1514"/>
                <a:gd name="T13" fmla="*/ 10 h 1186"/>
                <a:gd name="T14" fmla="*/ 18 w 1514"/>
                <a:gd name="T15" fmla="*/ 22 h 1186"/>
                <a:gd name="T16" fmla="*/ 8 w 1514"/>
                <a:gd name="T17" fmla="*/ 36 h 1186"/>
                <a:gd name="T18" fmla="*/ 2 w 1514"/>
                <a:gd name="T19" fmla="*/ 52 h 1186"/>
                <a:gd name="T20" fmla="*/ 0 w 1514"/>
                <a:gd name="T21" fmla="*/ 68 h 1186"/>
                <a:gd name="T22" fmla="*/ 0 w 1514"/>
                <a:gd name="T23" fmla="*/ 78 h 1186"/>
                <a:gd name="T24" fmla="*/ 2 w 1514"/>
                <a:gd name="T25" fmla="*/ 86 h 1186"/>
                <a:gd name="T26" fmla="*/ 6 w 1514"/>
                <a:gd name="T27" fmla="*/ 94 h 1186"/>
                <a:gd name="T28" fmla="*/ 10 w 1514"/>
                <a:gd name="T29" fmla="*/ 102 h 1186"/>
                <a:gd name="T30" fmla="*/ 10 w 1514"/>
                <a:gd name="T31" fmla="*/ 102 h 1186"/>
                <a:gd name="T32" fmla="*/ 46 w 1514"/>
                <a:gd name="T33" fmla="*/ 156 h 1186"/>
                <a:gd name="T34" fmla="*/ 84 w 1514"/>
                <a:gd name="T35" fmla="*/ 208 h 1186"/>
                <a:gd name="T36" fmla="*/ 122 w 1514"/>
                <a:gd name="T37" fmla="*/ 260 h 1186"/>
                <a:gd name="T38" fmla="*/ 160 w 1514"/>
                <a:gd name="T39" fmla="*/ 310 h 1186"/>
                <a:gd name="T40" fmla="*/ 200 w 1514"/>
                <a:gd name="T41" fmla="*/ 358 h 1186"/>
                <a:gd name="T42" fmla="*/ 240 w 1514"/>
                <a:gd name="T43" fmla="*/ 406 h 1186"/>
                <a:gd name="T44" fmla="*/ 282 w 1514"/>
                <a:gd name="T45" fmla="*/ 452 h 1186"/>
                <a:gd name="T46" fmla="*/ 324 w 1514"/>
                <a:gd name="T47" fmla="*/ 498 h 1186"/>
                <a:gd name="T48" fmla="*/ 368 w 1514"/>
                <a:gd name="T49" fmla="*/ 542 h 1186"/>
                <a:gd name="T50" fmla="*/ 412 w 1514"/>
                <a:gd name="T51" fmla="*/ 584 h 1186"/>
                <a:gd name="T52" fmla="*/ 458 w 1514"/>
                <a:gd name="T53" fmla="*/ 626 h 1186"/>
                <a:gd name="T54" fmla="*/ 504 w 1514"/>
                <a:gd name="T55" fmla="*/ 668 h 1186"/>
                <a:gd name="T56" fmla="*/ 550 w 1514"/>
                <a:gd name="T57" fmla="*/ 708 h 1186"/>
                <a:gd name="T58" fmla="*/ 598 w 1514"/>
                <a:gd name="T59" fmla="*/ 746 h 1186"/>
                <a:gd name="T60" fmla="*/ 646 w 1514"/>
                <a:gd name="T61" fmla="*/ 782 h 1186"/>
                <a:gd name="T62" fmla="*/ 696 w 1514"/>
                <a:gd name="T63" fmla="*/ 818 h 1186"/>
                <a:gd name="T64" fmla="*/ 696 w 1514"/>
                <a:gd name="T65" fmla="*/ 818 h 1186"/>
                <a:gd name="T66" fmla="*/ 780 w 1514"/>
                <a:gd name="T67" fmla="*/ 876 h 1186"/>
                <a:gd name="T68" fmla="*/ 866 w 1514"/>
                <a:gd name="T69" fmla="*/ 930 h 1186"/>
                <a:gd name="T70" fmla="*/ 954 w 1514"/>
                <a:gd name="T71" fmla="*/ 980 h 1186"/>
                <a:gd name="T72" fmla="*/ 1044 w 1514"/>
                <a:gd name="T73" fmla="*/ 1028 h 1186"/>
                <a:gd name="T74" fmla="*/ 1136 w 1514"/>
                <a:gd name="T75" fmla="*/ 1072 h 1186"/>
                <a:gd name="T76" fmla="*/ 1232 w 1514"/>
                <a:gd name="T77" fmla="*/ 1112 h 1186"/>
                <a:gd name="T78" fmla="*/ 1328 w 1514"/>
                <a:gd name="T79" fmla="*/ 1150 h 1186"/>
                <a:gd name="T80" fmla="*/ 1428 w 1514"/>
                <a:gd name="T81" fmla="*/ 1184 h 1186"/>
                <a:gd name="T82" fmla="*/ 1428 w 1514"/>
                <a:gd name="T83" fmla="*/ 1184 h 1186"/>
                <a:gd name="T84" fmla="*/ 1444 w 1514"/>
                <a:gd name="T85" fmla="*/ 1186 h 1186"/>
                <a:gd name="T86" fmla="*/ 1458 w 1514"/>
                <a:gd name="T87" fmla="*/ 1186 h 1186"/>
                <a:gd name="T88" fmla="*/ 1474 w 1514"/>
                <a:gd name="T89" fmla="*/ 1182 h 1186"/>
                <a:gd name="T90" fmla="*/ 1486 w 1514"/>
                <a:gd name="T91" fmla="*/ 1174 h 1186"/>
                <a:gd name="T92" fmla="*/ 1498 w 1514"/>
                <a:gd name="T93" fmla="*/ 1164 h 1186"/>
                <a:gd name="T94" fmla="*/ 1506 w 1514"/>
                <a:gd name="T95" fmla="*/ 1152 h 1186"/>
                <a:gd name="T96" fmla="*/ 1512 w 1514"/>
                <a:gd name="T97" fmla="*/ 1138 h 1186"/>
                <a:gd name="T98" fmla="*/ 1514 w 1514"/>
                <a:gd name="T99" fmla="*/ 1120 h 1186"/>
                <a:gd name="T100" fmla="*/ 1514 w 1514"/>
                <a:gd name="T101" fmla="*/ 66 h 1186"/>
                <a:gd name="T102" fmla="*/ 1514 w 1514"/>
                <a:gd name="T103" fmla="*/ 66 h 1186"/>
                <a:gd name="T104" fmla="*/ 1512 w 1514"/>
                <a:gd name="T105" fmla="*/ 54 h 1186"/>
                <a:gd name="T106" fmla="*/ 1508 w 1514"/>
                <a:gd name="T107" fmla="*/ 40 h 1186"/>
                <a:gd name="T108" fmla="*/ 1502 w 1514"/>
                <a:gd name="T109" fmla="*/ 30 h 1186"/>
                <a:gd name="T110" fmla="*/ 1494 w 1514"/>
                <a:gd name="T111" fmla="*/ 20 h 1186"/>
                <a:gd name="T112" fmla="*/ 1484 w 1514"/>
                <a:gd name="T113" fmla="*/ 12 h 1186"/>
                <a:gd name="T114" fmla="*/ 1474 w 1514"/>
                <a:gd name="T115" fmla="*/ 6 h 1186"/>
                <a:gd name="T116" fmla="*/ 1462 w 1514"/>
                <a:gd name="T117" fmla="*/ 2 h 1186"/>
                <a:gd name="T118" fmla="*/ 1448 w 1514"/>
                <a:gd name="T119" fmla="*/ 0 h 1186"/>
                <a:gd name="T120" fmla="*/ 1448 w 1514"/>
                <a:gd name="T121" fmla="*/ 0 h 1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4" h="1186">
                  <a:moveTo>
                    <a:pt x="1448" y="0"/>
                  </a:moveTo>
                  <a:lnTo>
                    <a:pt x="66" y="0"/>
                  </a:lnTo>
                  <a:lnTo>
                    <a:pt x="66" y="0"/>
                  </a:lnTo>
                  <a:lnTo>
                    <a:pt x="56" y="2"/>
                  </a:lnTo>
                  <a:lnTo>
                    <a:pt x="48" y="4"/>
                  </a:lnTo>
                  <a:lnTo>
                    <a:pt x="40" y="6"/>
                  </a:lnTo>
                  <a:lnTo>
                    <a:pt x="32" y="10"/>
                  </a:lnTo>
                  <a:lnTo>
                    <a:pt x="18" y="22"/>
                  </a:lnTo>
                  <a:lnTo>
                    <a:pt x="8" y="36"/>
                  </a:lnTo>
                  <a:lnTo>
                    <a:pt x="2" y="52"/>
                  </a:lnTo>
                  <a:lnTo>
                    <a:pt x="0" y="68"/>
                  </a:lnTo>
                  <a:lnTo>
                    <a:pt x="0" y="78"/>
                  </a:lnTo>
                  <a:lnTo>
                    <a:pt x="2" y="86"/>
                  </a:lnTo>
                  <a:lnTo>
                    <a:pt x="6" y="94"/>
                  </a:lnTo>
                  <a:lnTo>
                    <a:pt x="10" y="102"/>
                  </a:lnTo>
                  <a:lnTo>
                    <a:pt x="10" y="102"/>
                  </a:lnTo>
                  <a:lnTo>
                    <a:pt x="46" y="156"/>
                  </a:lnTo>
                  <a:lnTo>
                    <a:pt x="84" y="208"/>
                  </a:lnTo>
                  <a:lnTo>
                    <a:pt x="122" y="260"/>
                  </a:lnTo>
                  <a:lnTo>
                    <a:pt x="160" y="310"/>
                  </a:lnTo>
                  <a:lnTo>
                    <a:pt x="200" y="358"/>
                  </a:lnTo>
                  <a:lnTo>
                    <a:pt x="240" y="406"/>
                  </a:lnTo>
                  <a:lnTo>
                    <a:pt x="282" y="452"/>
                  </a:lnTo>
                  <a:lnTo>
                    <a:pt x="324" y="498"/>
                  </a:lnTo>
                  <a:lnTo>
                    <a:pt x="368" y="542"/>
                  </a:lnTo>
                  <a:lnTo>
                    <a:pt x="412" y="584"/>
                  </a:lnTo>
                  <a:lnTo>
                    <a:pt x="458" y="626"/>
                  </a:lnTo>
                  <a:lnTo>
                    <a:pt x="504" y="668"/>
                  </a:lnTo>
                  <a:lnTo>
                    <a:pt x="550" y="708"/>
                  </a:lnTo>
                  <a:lnTo>
                    <a:pt x="598" y="746"/>
                  </a:lnTo>
                  <a:lnTo>
                    <a:pt x="646" y="782"/>
                  </a:lnTo>
                  <a:lnTo>
                    <a:pt x="696" y="818"/>
                  </a:lnTo>
                  <a:lnTo>
                    <a:pt x="696" y="818"/>
                  </a:lnTo>
                  <a:lnTo>
                    <a:pt x="780" y="876"/>
                  </a:lnTo>
                  <a:lnTo>
                    <a:pt x="866" y="930"/>
                  </a:lnTo>
                  <a:lnTo>
                    <a:pt x="954" y="980"/>
                  </a:lnTo>
                  <a:lnTo>
                    <a:pt x="1044" y="1028"/>
                  </a:lnTo>
                  <a:lnTo>
                    <a:pt x="1136" y="1072"/>
                  </a:lnTo>
                  <a:lnTo>
                    <a:pt x="1232" y="1112"/>
                  </a:lnTo>
                  <a:lnTo>
                    <a:pt x="1328" y="1150"/>
                  </a:lnTo>
                  <a:lnTo>
                    <a:pt x="1428" y="1184"/>
                  </a:lnTo>
                  <a:lnTo>
                    <a:pt x="1428" y="1184"/>
                  </a:lnTo>
                  <a:lnTo>
                    <a:pt x="1444" y="1186"/>
                  </a:lnTo>
                  <a:lnTo>
                    <a:pt x="1458" y="1186"/>
                  </a:lnTo>
                  <a:lnTo>
                    <a:pt x="1474" y="1182"/>
                  </a:lnTo>
                  <a:lnTo>
                    <a:pt x="1486" y="1174"/>
                  </a:lnTo>
                  <a:lnTo>
                    <a:pt x="1498" y="1164"/>
                  </a:lnTo>
                  <a:lnTo>
                    <a:pt x="1506" y="1152"/>
                  </a:lnTo>
                  <a:lnTo>
                    <a:pt x="1512" y="1138"/>
                  </a:lnTo>
                  <a:lnTo>
                    <a:pt x="1514" y="1120"/>
                  </a:lnTo>
                  <a:lnTo>
                    <a:pt x="1514" y="66"/>
                  </a:lnTo>
                  <a:lnTo>
                    <a:pt x="1514" y="66"/>
                  </a:lnTo>
                  <a:lnTo>
                    <a:pt x="1512" y="54"/>
                  </a:lnTo>
                  <a:lnTo>
                    <a:pt x="1508" y="40"/>
                  </a:lnTo>
                  <a:lnTo>
                    <a:pt x="1502" y="30"/>
                  </a:lnTo>
                  <a:lnTo>
                    <a:pt x="1494" y="20"/>
                  </a:lnTo>
                  <a:lnTo>
                    <a:pt x="1484" y="12"/>
                  </a:lnTo>
                  <a:lnTo>
                    <a:pt x="1474" y="6"/>
                  </a:lnTo>
                  <a:lnTo>
                    <a:pt x="1462" y="2"/>
                  </a:lnTo>
                  <a:lnTo>
                    <a:pt x="1448" y="0"/>
                  </a:lnTo>
                  <a:lnTo>
                    <a:pt x="1448" y="0"/>
                  </a:lnTo>
                  <a:close/>
                </a:path>
              </a:pathLst>
            </a:custGeom>
            <a:gradFill flip="none" rotWithShape="1">
              <a:gsLst>
                <a:gs pos="17000">
                  <a:schemeClr val="accent2"/>
                </a:gs>
                <a:gs pos="100000">
                  <a:schemeClr val="accent2">
                    <a:lumMod val="60000"/>
                    <a:lumOff val="40000"/>
                  </a:schemeClr>
                </a:gs>
              </a:gsLst>
              <a:lin ang="8100000" scaled="1"/>
              <a:tileRect/>
            </a:gradFill>
            <a:ln w="19050">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99" name="组合 98"/>
            <p:cNvGrpSpPr/>
            <p:nvPr/>
          </p:nvGrpSpPr>
          <p:grpSpPr>
            <a:xfrm>
              <a:off x="4757192" y="3102127"/>
              <a:ext cx="289900" cy="285100"/>
              <a:chOff x="5032375" y="3027363"/>
              <a:chExt cx="1727200" cy="1698625"/>
            </a:xfrm>
          </p:grpSpPr>
          <p:sp>
            <p:nvSpPr>
              <p:cNvPr id="100" name="Freeform 28"/>
              <p:cNvSpPr>
                <a:spLocks/>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9"/>
              <p:cNvSpPr>
                <a:spLocks/>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30"/>
              <p:cNvSpPr>
                <a:spLocks noChangeShapeType="1"/>
              </p:cNvSpPr>
              <p:nvPr/>
            </p:nvSpPr>
            <p:spPr bwMode="auto">
              <a:xfrm>
                <a:off x="5435600" y="3027363"/>
                <a:ext cx="923925" cy="0"/>
              </a:xfrm>
              <a:prstGeom prst="line">
                <a:avLst/>
              </a:prstGeom>
              <a:noFill/>
              <a:ln w="9525">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31"/>
              <p:cNvSpPr>
                <a:spLocks noChangeShapeType="1"/>
              </p:cNvSpPr>
              <p:nvPr/>
            </p:nvSpPr>
            <p:spPr bwMode="auto">
              <a:xfrm>
                <a:off x="5895975" y="4240213"/>
                <a:ext cx="0" cy="184150"/>
              </a:xfrm>
              <a:prstGeom prst="line">
                <a:avLst/>
              </a:prstGeom>
              <a:noFill/>
              <a:ln w="9525">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2"/>
              <p:cNvSpPr>
                <a:spLocks/>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5" name="组合 104"/>
          <p:cNvGrpSpPr/>
          <p:nvPr/>
        </p:nvGrpSpPr>
        <p:grpSpPr>
          <a:xfrm>
            <a:off x="6126369" y="1893773"/>
            <a:ext cx="1373520" cy="1540020"/>
            <a:chOff x="4595375" y="1610829"/>
            <a:chExt cx="1030274" cy="1155015"/>
          </a:xfrm>
        </p:grpSpPr>
        <p:sp>
          <p:nvSpPr>
            <p:cNvPr id="106" name="Freeform 24"/>
            <p:cNvSpPr>
              <a:spLocks/>
            </p:cNvSpPr>
            <p:nvPr/>
          </p:nvSpPr>
          <p:spPr bwMode="auto">
            <a:xfrm rot="16200000">
              <a:off x="4533004" y="1673200"/>
              <a:ext cx="1155015" cy="1030274"/>
            </a:xfrm>
            <a:custGeom>
              <a:avLst/>
              <a:gdLst>
                <a:gd name="T0" fmla="*/ 0 w 1500"/>
                <a:gd name="T1" fmla="*/ 1176 h 1338"/>
                <a:gd name="T2" fmla="*/ 0 w 1500"/>
                <a:gd name="T3" fmla="*/ 1186 h 1338"/>
                <a:gd name="T4" fmla="*/ 8 w 1500"/>
                <a:gd name="T5" fmla="*/ 1206 h 1338"/>
                <a:gd name="T6" fmla="*/ 20 w 1500"/>
                <a:gd name="T7" fmla="*/ 1222 h 1338"/>
                <a:gd name="T8" fmla="*/ 38 w 1500"/>
                <a:gd name="T9" fmla="*/ 1234 h 1338"/>
                <a:gd name="T10" fmla="*/ 48 w 1500"/>
                <a:gd name="T11" fmla="*/ 1238 h 1338"/>
                <a:gd name="T12" fmla="*/ 48 w 1500"/>
                <a:gd name="T13" fmla="*/ 1238 h 1338"/>
                <a:gd name="T14" fmla="*/ 178 w 1500"/>
                <a:gd name="T15" fmla="*/ 1268 h 1338"/>
                <a:gd name="T16" fmla="*/ 304 w 1500"/>
                <a:gd name="T17" fmla="*/ 1292 h 1338"/>
                <a:gd name="T18" fmla="*/ 538 w 1500"/>
                <a:gd name="T19" fmla="*/ 1322 h 1338"/>
                <a:gd name="T20" fmla="*/ 742 w 1500"/>
                <a:gd name="T21" fmla="*/ 1336 h 1338"/>
                <a:gd name="T22" fmla="*/ 908 w 1500"/>
                <a:gd name="T23" fmla="*/ 1338 h 1338"/>
                <a:gd name="T24" fmla="*/ 920 w 1500"/>
                <a:gd name="T25" fmla="*/ 1336 h 1338"/>
                <a:gd name="T26" fmla="*/ 940 w 1500"/>
                <a:gd name="T27" fmla="*/ 1328 h 1338"/>
                <a:gd name="T28" fmla="*/ 956 w 1500"/>
                <a:gd name="T29" fmla="*/ 1316 h 1338"/>
                <a:gd name="T30" fmla="*/ 968 w 1500"/>
                <a:gd name="T31" fmla="*/ 1298 h 1338"/>
                <a:gd name="T32" fmla="*/ 970 w 1500"/>
                <a:gd name="T33" fmla="*/ 1286 h 1338"/>
                <a:gd name="T34" fmla="*/ 1022 w 1500"/>
                <a:gd name="T35" fmla="*/ 1090 h 1338"/>
                <a:gd name="T36" fmla="*/ 1082 w 1500"/>
                <a:gd name="T37" fmla="*/ 908 h 1338"/>
                <a:gd name="T38" fmla="*/ 1146 w 1500"/>
                <a:gd name="T39" fmla="*/ 738 h 1338"/>
                <a:gd name="T40" fmla="*/ 1214 w 1500"/>
                <a:gd name="T41" fmla="*/ 582 h 1338"/>
                <a:gd name="T42" fmla="*/ 1284 w 1500"/>
                <a:gd name="T43" fmla="*/ 442 h 1338"/>
                <a:gd name="T44" fmla="*/ 1354 w 1500"/>
                <a:gd name="T45" fmla="*/ 314 h 1338"/>
                <a:gd name="T46" fmla="*/ 1422 w 1500"/>
                <a:gd name="T47" fmla="*/ 202 h 1338"/>
                <a:gd name="T48" fmla="*/ 1488 w 1500"/>
                <a:gd name="T49" fmla="*/ 104 h 1338"/>
                <a:gd name="T50" fmla="*/ 1496 w 1500"/>
                <a:gd name="T51" fmla="*/ 86 h 1338"/>
                <a:gd name="T52" fmla="*/ 1500 w 1500"/>
                <a:gd name="T53" fmla="*/ 70 h 1338"/>
                <a:gd name="T54" fmla="*/ 1492 w 1500"/>
                <a:gd name="T55" fmla="*/ 36 h 1338"/>
                <a:gd name="T56" fmla="*/ 1468 w 1500"/>
                <a:gd name="T57" fmla="*/ 10 h 1338"/>
                <a:gd name="T58" fmla="*/ 1452 w 1500"/>
                <a:gd name="T59" fmla="*/ 4 h 1338"/>
                <a:gd name="T60" fmla="*/ 1434 w 1500"/>
                <a:gd name="T61" fmla="*/ 0 h 1338"/>
                <a:gd name="T62" fmla="*/ 66 w 1500"/>
                <a:gd name="T63" fmla="*/ 0 h 1338"/>
                <a:gd name="T64" fmla="*/ 40 w 1500"/>
                <a:gd name="T65" fmla="*/ 6 h 1338"/>
                <a:gd name="T66" fmla="*/ 20 w 1500"/>
                <a:gd name="T67" fmla="*/ 20 h 1338"/>
                <a:gd name="T68" fmla="*/ 4 w 1500"/>
                <a:gd name="T69" fmla="*/ 40 h 1338"/>
                <a:gd name="T70" fmla="*/ 0 w 1500"/>
                <a:gd name="T71" fmla="*/ 66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0" h="1338">
                  <a:moveTo>
                    <a:pt x="0" y="66"/>
                  </a:moveTo>
                  <a:lnTo>
                    <a:pt x="0" y="1176"/>
                  </a:lnTo>
                  <a:lnTo>
                    <a:pt x="0" y="1176"/>
                  </a:lnTo>
                  <a:lnTo>
                    <a:pt x="0" y="1186"/>
                  </a:lnTo>
                  <a:lnTo>
                    <a:pt x="4" y="1196"/>
                  </a:lnTo>
                  <a:lnTo>
                    <a:pt x="8" y="1206"/>
                  </a:lnTo>
                  <a:lnTo>
                    <a:pt x="14" y="1216"/>
                  </a:lnTo>
                  <a:lnTo>
                    <a:pt x="20" y="1222"/>
                  </a:lnTo>
                  <a:lnTo>
                    <a:pt x="28" y="1230"/>
                  </a:lnTo>
                  <a:lnTo>
                    <a:pt x="38" y="1234"/>
                  </a:lnTo>
                  <a:lnTo>
                    <a:pt x="48" y="1238"/>
                  </a:lnTo>
                  <a:lnTo>
                    <a:pt x="48" y="1238"/>
                  </a:lnTo>
                  <a:lnTo>
                    <a:pt x="48" y="1238"/>
                  </a:lnTo>
                  <a:lnTo>
                    <a:pt x="48" y="1238"/>
                  </a:lnTo>
                  <a:lnTo>
                    <a:pt x="114" y="1254"/>
                  </a:lnTo>
                  <a:lnTo>
                    <a:pt x="178" y="1268"/>
                  </a:lnTo>
                  <a:lnTo>
                    <a:pt x="242" y="1282"/>
                  </a:lnTo>
                  <a:lnTo>
                    <a:pt x="304" y="1292"/>
                  </a:lnTo>
                  <a:lnTo>
                    <a:pt x="424" y="1310"/>
                  </a:lnTo>
                  <a:lnTo>
                    <a:pt x="538" y="1322"/>
                  </a:lnTo>
                  <a:lnTo>
                    <a:pt x="644" y="1332"/>
                  </a:lnTo>
                  <a:lnTo>
                    <a:pt x="742" y="1336"/>
                  </a:lnTo>
                  <a:lnTo>
                    <a:pt x="830" y="1338"/>
                  </a:lnTo>
                  <a:lnTo>
                    <a:pt x="908" y="1338"/>
                  </a:lnTo>
                  <a:lnTo>
                    <a:pt x="908" y="1338"/>
                  </a:lnTo>
                  <a:lnTo>
                    <a:pt x="920" y="1336"/>
                  </a:lnTo>
                  <a:lnTo>
                    <a:pt x="930" y="1334"/>
                  </a:lnTo>
                  <a:lnTo>
                    <a:pt x="940" y="1328"/>
                  </a:lnTo>
                  <a:lnTo>
                    <a:pt x="948" y="1322"/>
                  </a:lnTo>
                  <a:lnTo>
                    <a:pt x="956" y="1316"/>
                  </a:lnTo>
                  <a:lnTo>
                    <a:pt x="962" y="1306"/>
                  </a:lnTo>
                  <a:lnTo>
                    <a:pt x="968" y="1298"/>
                  </a:lnTo>
                  <a:lnTo>
                    <a:pt x="970" y="1286"/>
                  </a:lnTo>
                  <a:lnTo>
                    <a:pt x="970" y="1286"/>
                  </a:lnTo>
                  <a:lnTo>
                    <a:pt x="996" y="1186"/>
                  </a:lnTo>
                  <a:lnTo>
                    <a:pt x="1022" y="1090"/>
                  </a:lnTo>
                  <a:lnTo>
                    <a:pt x="1052" y="996"/>
                  </a:lnTo>
                  <a:lnTo>
                    <a:pt x="1082" y="908"/>
                  </a:lnTo>
                  <a:lnTo>
                    <a:pt x="1114" y="820"/>
                  </a:lnTo>
                  <a:lnTo>
                    <a:pt x="1146" y="738"/>
                  </a:lnTo>
                  <a:lnTo>
                    <a:pt x="1180" y="658"/>
                  </a:lnTo>
                  <a:lnTo>
                    <a:pt x="1214" y="582"/>
                  </a:lnTo>
                  <a:lnTo>
                    <a:pt x="1250" y="510"/>
                  </a:lnTo>
                  <a:lnTo>
                    <a:pt x="1284" y="442"/>
                  </a:lnTo>
                  <a:lnTo>
                    <a:pt x="1320" y="376"/>
                  </a:lnTo>
                  <a:lnTo>
                    <a:pt x="1354" y="314"/>
                  </a:lnTo>
                  <a:lnTo>
                    <a:pt x="1390" y="256"/>
                  </a:lnTo>
                  <a:lnTo>
                    <a:pt x="1422" y="202"/>
                  </a:lnTo>
                  <a:lnTo>
                    <a:pt x="1488" y="104"/>
                  </a:lnTo>
                  <a:lnTo>
                    <a:pt x="1488" y="104"/>
                  </a:lnTo>
                  <a:lnTo>
                    <a:pt x="1492" y="96"/>
                  </a:lnTo>
                  <a:lnTo>
                    <a:pt x="1496" y="86"/>
                  </a:lnTo>
                  <a:lnTo>
                    <a:pt x="1498" y="78"/>
                  </a:lnTo>
                  <a:lnTo>
                    <a:pt x="1500" y="70"/>
                  </a:lnTo>
                  <a:lnTo>
                    <a:pt x="1498" y="52"/>
                  </a:lnTo>
                  <a:lnTo>
                    <a:pt x="1492" y="36"/>
                  </a:lnTo>
                  <a:lnTo>
                    <a:pt x="1482" y="22"/>
                  </a:lnTo>
                  <a:lnTo>
                    <a:pt x="1468" y="10"/>
                  </a:lnTo>
                  <a:lnTo>
                    <a:pt x="1460" y="6"/>
                  </a:lnTo>
                  <a:lnTo>
                    <a:pt x="1452" y="4"/>
                  </a:lnTo>
                  <a:lnTo>
                    <a:pt x="1444" y="2"/>
                  </a:lnTo>
                  <a:lnTo>
                    <a:pt x="1434" y="0"/>
                  </a:lnTo>
                  <a:lnTo>
                    <a:pt x="66" y="0"/>
                  </a:lnTo>
                  <a:lnTo>
                    <a:pt x="66" y="0"/>
                  </a:lnTo>
                  <a:lnTo>
                    <a:pt x="52" y="2"/>
                  </a:lnTo>
                  <a:lnTo>
                    <a:pt x="40" y="6"/>
                  </a:lnTo>
                  <a:lnTo>
                    <a:pt x="28" y="12"/>
                  </a:lnTo>
                  <a:lnTo>
                    <a:pt x="20" y="20"/>
                  </a:lnTo>
                  <a:lnTo>
                    <a:pt x="12" y="30"/>
                  </a:lnTo>
                  <a:lnTo>
                    <a:pt x="4" y="40"/>
                  </a:lnTo>
                  <a:lnTo>
                    <a:pt x="2" y="54"/>
                  </a:lnTo>
                  <a:lnTo>
                    <a:pt x="0" y="66"/>
                  </a:lnTo>
                  <a:lnTo>
                    <a:pt x="0" y="66"/>
                  </a:lnTo>
                  <a:close/>
                </a:path>
              </a:pathLst>
            </a:custGeom>
            <a:gradFill flip="none" rotWithShape="1">
              <a:gsLst>
                <a:gs pos="13000">
                  <a:schemeClr val="accent4"/>
                </a:gs>
                <a:gs pos="100000">
                  <a:schemeClr val="accent4">
                    <a:lumMod val="60000"/>
                    <a:lumOff val="40000"/>
                  </a:schemeClr>
                </a:gs>
              </a:gsLst>
              <a:lin ang="2700000" scaled="1"/>
              <a:tileRect/>
            </a:gradFill>
            <a:ln w="19050">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107" name="组合 106"/>
            <p:cNvGrpSpPr/>
            <p:nvPr/>
          </p:nvGrpSpPr>
          <p:grpSpPr>
            <a:xfrm>
              <a:off x="4908621" y="2182311"/>
              <a:ext cx="286704" cy="285100"/>
              <a:chOff x="2616200" y="414338"/>
              <a:chExt cx="1708150" cy="1698625"/>
            </a:xfrm>
          </p:grpSpPr>
          <p:sp>
            <p:nvSpPr>
              <p:cNvPr id="108" name="Freeform 25"/>
              <p:cNvSpPr>
                <a:spLocks/>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6"/>
              <p:cNvSpPr>
                <a:spLocks/>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27"/>
              <p:cNvSpPr>
                <a:spLocks noChangeShapeType="1"/>
              </p:cNvSpPr>
              <p:nvPr/>
            </p:nvSpPr>
            <p:spPr bwMode="auto">
              <a:xfrm flipH="1">
                <a:off x="3409950" y="614363"/>
                <a:ext cx="606425" cy="546100"/>
              </a:xfrm>
              <a:prstGeom prst="line">
                <a:avLst/>
              </a:prstGeom>
              <a:noFill/>
              <a:ln w="9525">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1" name="组合 110"/>
          <p:cNvGrpSpPr/>
          <p:nvPr/>
        </p:nvGrpSpPr>
        <p:grpSpPr>
          <a:xfrm>
            <a:off x="4659196" y="1893773"/>
            <a:ext cx="1371465" cy="1540020"/>
            <a:chOff x="3494851" y="1610829"/>
            <a:chExt cx="1028733" cy="1155015"/>
          </a:xfrm>
        </p:grpSpPr>
        <p:sp>
          <p:nvSpPr>
            <p:cNvPr id="112" name="Freeform 23"/>
            <p:cNvSpPr>
              <a:spLocks/>
            </p:cNvSpPr>
            <p:nvPr/>
          </p:nvSpPr>
          <p:spPr bwMode="auto">
            <a:xfrm rot="16200000">
              <a:off x="3431710" y="1673970"/>
              <a:ext cx="1155015" cy="1028733"/>
            </a:xfrm>
            <a:custGeom>
              <a:avLst/>
              <a:gdLst>
                <a:gd name="T0" fmla="*/ 0 w 1500"/>
                <a:gd name="T1" fmla="*/ 1270 h 1336"/>
                <a:gd name="T2" fmla="*/ 2 w 1500"/>
                <a:gd name="T3" fmla="*/ 1284 h 1336"/>
                <a:gd name="T4" fmla="*/ 12 w 1500"/>
                <a:gd name="T5" fmla="*/ 1308 h 1336"/>
                <a:gd name="T6" fmla="*/ 28 w 1500"/>
                <a:gd name="T7" fmla="*/ 1326 h 1336"/>
                <a:gd name="T8" fmla="*/ 52 w 1500"/>
                <a:gd name="T9" fmla="*/ 1336 h 1336"/>
                <a:gd name="T10" fmla="*/ 1434 w 1500"/>
                <a:gd name="T11" fmla="*/ 1336 h 1336"/>
                <a:gd name="T12" fmla="*/ 1444 w 1500"/>
                <a:gd name="T13" fmla="*/ 1336 h 1336"/>
                <a:gd name="T14" fmla="*/ 1460 w 1500"/>
                <a:gd name="T15" fmla="*/ 1330 h 1336"/>
                <a:gd name="T16" fmla="*/ 1482 w 1500"/>
                <a:gd name="T17" fmla="*/ 1316 h 1336"/>
                <a:gd name="T18" fmla="*/ 1498 w 1500"/>
                <a:gd name="T19" fmla="*/ 1286 h 1336"/>
                <a:gd name="T20" fmla="*/ 1498 w 1500"/>
                <a:gd name="T21" fmla="*/ 1260 h 1336"/>
                <a:gd name="T22" fmla="*/ 1492 w 1500"/>
                <a:gd name="T23" fmla="*/ 1242 h 1336"/>
                <a:gd name="T24" fmla="*/ 1488 w 1500"/>
                <a:gd name="T25" fmla="*/ 1234 h 1336"/>
                <a:gd name="T26" fmla="*/ 1390 w 1500"/>
                <a:gd name="T27" fmla="*/ 1080 h 1336"/>
                <a:gd name="T28" fmla="*/ 1320 w 1500"/>
                <a:gd name="T29" fmla="*/ 960 h 1336"/>
                <a:gd name="T30" fmla="*/ 1250 w 1500"/>
                <a:gd name="T31" fmla="*/ 826 h 1336"/>
                <a:gd name="T32" fmla="*/ 1180 w 1500"/>
                <a:gd name="T33" fmla="*/ 678 h 1336"/>
                <a:gd name="T34" fmla="*/ 1114 w 1500"/>
                <a:gd name="T35" fmla="*/ 516 h 1336"/>
                <a:gd name="T36" fmla="*/ 1052 w 1500"/>
                <a:gd name="T37" fmla="*/ 340 h 1336"/>
                <a:gd name="T38" fmla="*/ 996 w 1500"/>
                <a:gd name="T39" fmla="*/ 150 h 1336"/>
                <a:gd name="T40" fmla="*/ 970 w 1500"/>
                <a:gd name="T41" fmla="*/ 50 h 1336"/>
                <a:gd name="T42" fmla="*/ 962 w 1500"/>
                <a:gd name="T43" fmla="*/ 30 h 1336"/>
                <a:gd name="T44" fmla="*/ 948 w 1500"/>
                <a:gd name="T45" fmla="*/ 14 h 1336"/>
                <a:gd name="T46" fmla="*/ 930 w 1500"/>
                <a:gd name="T47" fmla="*/ 4 h 1336"/>
                <a:gd name="T48" fmla="*/ 908 w 1500"/>
                <a:gd name="T49" fmla="*/ 0 h 1336"/>
                <a:gd name="T50" fmla="*/ 832 w 1500"/>
                <a:gd name="T51" fmla="*/ 0 h 1336"/>
                <a:gd name="T52" fmla="*/ 648 w 1500"/>
                <a:gd name="T53" fmla="*/ 6 h 1336"/>
                <a:gd name="T54" fmla="*/ 430 w 1500"/>
                <a:gd name="T55" fmla="*/ 26 h 1336"/>
                <a:gd name="T56" fmla="*/ 248 w 1500"/>
                <a:gd name="T57" fmla="*/ 54 h 1336"/>
                <a:gd name="T58" fmla="*/ 122 w 1500"/>
                <a:gd name="T59" fmla="*/ 82 h 1336"/>
                <a:gd name="T60" fmla="*/ 56 w 1500"/>
                <a:gd name="T61" fmla="*/ 98 h 1336"/>
                <a:gd name="T62" fmla="*/ 50 w 1500"/>
                <a:gd name="T63" fmla="*/ 98 h 1336"/>
                <a:gd name="T64" fmla="*/ 30 w 1500"/>
                <a:gd name="T65" fmla="*/ 108 h 1336"/>
                <a:gd name="T66" fmla="*/ 14 w 1500"/>
                <a:gd name="T67" fmla="*/ 122 h 1336"/>
                <a:gd name="T68" fmla="*/ 4 w 1500"/>
                <a:gd name="T69" fmla="*/ 142 h 1336"/>
                <a:gd name="T70" fmla="*/ 0 w 1500"/>
                <a:gd name="T71" fmla="*/ 162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0" h="1336">
                  <a:moveTo>
                    <a:pt x="0" y="162"/>
                  </a:moveTo>
                  <a:lnTo>
                    <a:pt x="0" y="1270"/>
                  </a:lnTo>
                  <a:lnTo>
                    <a:pt x="0" y="1270"/>
                  </a:lnTo>
                  <a:lnTo>
                    <a:pt x="2" y="1284"/>
                  </a:lnTo>
                  <a:lnTo>
                    <a:pt x="4" y="1296"/>
                  </a:lnTo>
                  <a:lnTo>
                    <a:pt x="12" y="1308"/>
                  </a:lnTo>
                  <a:lnTo>
                    <a:pt x="20" y="1318"/>
                  </a:lnTo>
                  <a:lnTo>
                    <a:pt x="28" y="1326"/>
                  </a:lnTo>
                  <a:lnTo>
                    <a:pt x="40" y="1332"/>
                  </a:lnTo>
                  <a:lnTo>
                    <a:pt x="52" y="1336"/>
                  </a:lnTo>
                  <a:lnTo>
                    <a:pt x="66" y="1336"/>
                  </a:lnTo>
                  <a:lnTo>
                    <a:pt x="1434" y="1336"/>
                  </a:lnTo>
                  <a:lnTo>
                    <a:pt x="1434" y="1336"/>
                  </a:lnTo>
                  <a:lnTo>
                    <a:pt x="1444" y="1336"/>
                  </a:lnTo>
                  <a:lnTo>
                    <a:pt x="1452" y="1334"/>
                  </a:lnTo>
                  <a:lnTo>
                    <a:pt x="1460" y="1330"/>
                  </a:lnTo>
                  <a:lnTo>
                    <a:pt x="1468" y="1326"/>
                  </a:lnTo>
                  <a:lnTo>
                    <a:pt x="1482" y="1316"/>
                  </a:lnTo>
                  <a:lnTo>
                    <a:pt x="1492" y="1302"/>
                  </a:lnTo>
                  <a:lnTo>
                    <a:pt x="1498" y="1286"/>
                  </a:lnTo>
                  <a:lnTo>
                    <a:pt x="1500" y="1268"/>
                  </a:lnTo>
                  <a:lnTo>
                    <a:pt x="1498" y="1260"/>
                  </a:lnTo>
                  <a:lnTo>
                    <a:pt x="1496" y="1250"/>
                  </a:lnTo>
                  <a:lnTo>
                    <a:pt x="1492" y="1242"/>
                  </a:lnTo>
                  <a:lnTo>
                    <a:pt x="1488" y="1234"/>
                  </a:lnTo>
                  <a:lnTo>
                    <a:pt x="1488" y="1234"/>
                  </a:lnTo>
                  <a:lnTo>
                    <a:pt x="1422" y="1136"/>
                  </a:lnTo>
                  <a:lnTo>
                    <a:pt x="1390" y="1080"/>
                  </a:lnTo>
                  <a:lnTo>
                    <a:pt x="1354" y="1022"/>
                  </a:lnTo>
                  <a:lnTo>
                    <a:pt x="1320" y="960"/>
                  </a:lnTo>
                  <a:lnTo>
                    <a:pt x="1284" y="896"/>
                  </a:lnTo>
                  <a:lnTo>
                    <a:pt x="1250" y="826"/>
                  </a:lnTo>
                  <a:lnTo>
                    <a:pt x="1214" y="754"/>
                  </a:lnTo>
                  <a:lnTo>
                    <a:pt x="1180" y="678"/>
                  </a:lnTo>
                  <a:lnTo>
                    <a:pt x="1146" y="600"/>
                  </a:lnTo>
                  <a:lnTo>
                    <a:pt x="1114" y="516"/>
                  </a:lnTo>
                  <a:lnTo>
                    <a:pt x="1082" y="430"/>
                  </a:lnTo>
                  <a:lnTo>
                    <a:pt x="1052" y="340"/>
                  </a:lnTo>
                  <a:lnTo>
                    <a:pt x="1022" y="246"/>
                  </a:lnTo>
                  <a:lnTo>
                    <a:pt x="996" y="150"/>
                  </a:lnTo>
                  <a:lnTo>
                    <a:pt x="970" y="50"/>
                  </a:lnTo>
                  <a:lnTo>
                    <a:pt x="970" y="50"/>
                  </a:lnTo>
                  <a:lnTo>
                    <a:pt x="968" y="40"/>
                  </a:lnTo>
                  <a:lnTo>
                    <a:pt x="962" y="30"/>
                  </a:lnTo>
                  <a:lnTo>
                    <a:pt x="956" y="22"/>
                  </a:lnTo>
                  <a:lnTo>
                    <a:pt x="948" y="14"/>
                  </a:lnTo>
                  <a:lnTo>
                    <a:pt x="940" y="8"/>
                  </a:lnTo>
                  <a:lnTo>
                    <a:pt x="930" y="4"/>
                  </a:lnTo>
                  <a:lnTo>
                    <a:pt x="920" y="2"/>
                  </a:lnTo>
                  <a:lnTo>
                    <a:pt x="908" y="0"/>
                  </a:lnTo>
                  <a:lnTo>
                    <a:pt x="908" y="0"/>
                  </a:lnTo>
                  <a:lnTo>
                    <a:pt x="832" y="0"/>
                  </a:lnTo>
                  <a:lnTo>
                    <a:pt x="744" y="2"/>
                  </a:lnTo>
                  <a:lnTo>
                    <a:pt x="648" y="6"/>
                  </a:lnTo>
                  <a:lnTo>
                    <a:pt x="542" y="14"/>
                  </a:lnTo>
                  <a:lnTo>
                    <a:pt x="430" y="26"/>
                  </a:lnTo>
                  <a:lnTo>
                    <a:pt x="310" y="44"/>
                  </a:lnTo>
                  <a:lnTo>
                    <a:pt x="248" y="54"/>
                  </a:lnTo>
                  <a:lnTo>
                    <a:pt x="186" y="68"/>
                  </a:lnTo>
                  <a:lnTo>
                    <a:pt x="122" y="82"/>
                  </a:lnTo>
                  <a:lnTo>
                    <a:pt x="56" y="98"/>
                  </a:lnTo>
                  <a:lnTo>
                    <a:pt x="56" y="98"/>
                  </a:lnTo>
                  <a:lnTo>
                    <a:pt x="50" y="98"/>
                  </a:lnTo>
                  <a:lnTo>
                    <a:pt x="50" y="98"/>
                  </a:lnTo>
                  <a:lnTo>
                    <a:pt x="38" y="102"/>
                  </a:lnTo>
                  <a:lnTo>
                    <a:pt x="30" y="108"/>
                  </a:lnTo>
                  <a:lnTo>
                    <a:pt x="20" y="114"/>
                  </a:lnTo>
                  <a:lnTo>
                    <a:pt x="14" y="122"/>
                  </a:lnTo>
                  <a:lnTo>
                    <a:pt x="8" y="132"/>
                  </a:lnTo>
                  <a:lnTo>
                    <a:pt x="4" y="142"/>
                  </a:lnTo>
                  <a:lnTo>
                    <a:pt x="0" y="152"/>
                  </a:lnTo>
                  <a:lnTo>
                    <a:pt x="0" y="162"/>
                  </a:lnTo>
                  <a:lnTo>
                    <a:pt x="0" y="162"/>
                  </a:lnTo>
                  <a:close/>
                </a:path>
              </a:pathLst>
            </a:custGeom>
            <a:gradFill flip="none" rotWithShape="1">
              <a:gsLst>
                <a:gs pos="21000">
                  <a:schemeClr val="accent5"/>
                </a:gs>
                <a:gs pos="100000">
                  <a:schemeClr val="accent5">
                    <a:lumMod val="60000"/>
                    <a:lumOff val="40000"/>
                  </a:schemeClr>
                </a:gs>
              </a:gsLst>
              <a:lin ang="18900000" scaled="1"/>
              <a:tileRect/>
            </a:gradFill>
            <a:ln w="19050">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113" name="组合 112"/>
            <p:cNvGrpSpPr/>
            <p:nvPr/>
          </p:nvGrpSpPr>
          <p:grpSpPr>
            <a:xfrm>
              <a:off x="3904194" y="2182311"/>
              <a:ext cx="285104" cy="285100"/>
              <a:chOff x="152400" y="414338"/>
              <a:chExt cx="1698625" cy="1698625"/>
            </a:xfrm>
          </p:grpSpPr>
          <p:sp>
            <p:nvSpPr>
              <p:cNvPr id="114" name="Freeform 41"/>
              <p:cNvSpPr>
                <a:spLocks/>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2"/>
              <p:cNvSpPr>
                <a:spLocks/>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extLst>
      <p:ext uri="{BB962C8B-B14F-4D97-AF65-F5344CB8AC3E}">
        <p14:creationId xmlns:p14="http://schemas.microsoft.com/office/powerpoint/2010/main" val="10517329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additive="base">
                                        <p:cTn id="7" dur="500" fill="hold"/>
                                        <p:tgtEl>
                                          <p:spTgt spid="111"/>
                                        </p:tgtEl>
                                        <p:attrNameLst>
                                          <p:attrName>ppt_x</p:attrName>
                                        </p:attrNameLst>
                                      </p:cBhvr>
                                      <p:tavLst>
                                        <p:tav tm="0">
                                          <p:val>
                                            <p:strVal val="0-#ppt_w/2"/>
                                          </p:val>
                                        </p:tav>
                                        <p:tav tm="100000">
                                          <p:val>
                                            <p:strVal val="#ppt_x"/>
                                          </p:val>
                                        </p:tav>
                                      </p:tavLst>
                                    </p:anim>
                                    <p:anim calcmode="lin" valueType="num">
                                      <p:cBhvr additive="base">
                                        <p:cTn id="8" dur="500" fill="hold"/>
                                        <p:tgtEl>
                                          <p:spTgt spid="111"/>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05"/>
                                        </p:tgtEl>
                                        <p:attrNameLst>
                                          <p:attrName>style.visibility</p:attrName>
                                        </p:attrNameLst>
                                      </p:cBhvr>
                                      <p:to>
                                        <p:strVal val="visible"/>
                                      </p:to>
                                    </p:set>
                                    <p:anim calcmode="lin" valueType="num">
                                      <p:cBhvr additive="base">
                                        <p:cTn id="11" dur="500" fill="hold"/>
                                        <p:tgtEl>
                                          <p:spTgt spid="105"/>
                                        </p:tgtEl>
                                        <p:attrNameLst>
                                          <p:attrName>ppt_x</p:attrName>
                                        </p:attrNameLst>
                                      </p:cBhvr>
                                      <p:tavLst>
                                        <p:tav tm="0">
                                          <p:val>
                                            <p:strVal val="1+#ppt_w/2"/>
                                          </p:val>
                                        </p:tav>
                                        <p:tav tm="100000">
                                          <p:val>
                                            <p:strVal val="#ppt_x"/>
                                          </p:val>
                                        </p:tav>
                                      </p:tavLst>
                                    </p:anim>
                                    <p:anim calcmode="lin" valueType="num">
                                      <p:cBhvr additive="base">
                                        <p:cTn id="12" dur="500" fill="hold"/>
                                        <p:tgtEl>
                                          <p:spTgt spid="105"/>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additive="base">
                                        <p:cTn id="15" dur="500" fill="hold"/>
                                        <p:tgtEl>
                                          <p:spTgt spid="91"/>
                                        </p:tgtEl>
                                        <p:attrNameLst>
                                          <p:attrName>ppt_x</p:attrName>
                                        </p:attrNameLst>
                                      </p:cBhvr>
                                      <p:tavLst>
                                        <p:tav tm="0">
                                          <p:val>
                                            <p:strVal val="0-#ppt_w/2"/>
                                          </p:val>
                                        </p:tav>
                                        <p:tav tm="100000">
                                          <p:val>
                                            <p:strVal val="#ppt_x"/>
                                          </p:val>
                                        </p:tav>
                                      </p:tavLst>
                                    </p:anim>
                                    <p:anim calcmode="lin" valueType="num">
                                      <p:cBhvr additive="base">
                                        <p:cTn id="16" dur="500" fill="hold"/>
                                        <p:tgtEl>
                                          <p:spTgt spid="91"/>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additive="base">
                                        <p:cTn id="19" dur="500" fill="hold"/>
                                        <p:tgtEl>
                                          <p:spTgt spid="97"/>
                                        </p:tgtEl>
                                        <p:attrNameLst>
                                          <p:attrName>ppt_x</p:attrName>
                                        </p:attrNameLst>
                                      </p:cBhvr>
                                      <p:tavLst>
                                        <p:tav tm="0">
                                          <p:val>
                                            <p:strVal val="1+#ppt_w/2"/>
                                          </p:val>
                                        </p:tav>
                                        <p:tav tm="100000">
                                          <p:val>
                                            <p:strVal val="#ppt_x"/>
                                          </p:val>
                                        </p:tav>
                                      </p:tavLst>
                                    </p:anim>
                                    <p:anim calcmode="lin" valueType="num">
                                      <p:cBhvr additive="base">
                                        <p:cTn id="20" dur="500" fill="hold"/>
                                        <p:tgtEl>
                                          <p:spTgt spid="9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ppt_w</p:attrName>
                                        </p:attrNameLst>
                                      </p:cBhvr>
                                      <p:tavLst>
                                        <p:tav tm="0">
                                          <p:val>
                                            <p:fltVal val="0"/>
                                          </p:val>
                                        </p:tav>
                                        <p:tav tm="100000">
                                          <p:val>
                                            <p:strVal val="#ppt_w"/>
                                          </p:val>
                                        </p:tav>
                                      </p:tavLst>
                                    </p:anim>
                                    <p:anim calcmode="lin" valueType="num">
                                      <p:cBhvr>
                                        <p:cTn id="25" dur="500" fill="hold"/>
                                        <p:tgtEl>
                                          <p:spTgt spid="30"/>
                                        </p:tgtEl>
                                        <p:attrNameLst>
                                          <p:attrName>ppt_h</p:attrName>
                                        </p:attrNameLst>
                                      </p:cBhvr>
                                      <p:tavLst>
                                        <p:tav tm="0">
                                          <p:val>
                                            <p:fltVal val="0"/>
                                          </p:val>
                                        </p:tav>
                                        <p:tav tm="100000">
                                          <p:val>
                                            <p:strVal val="#ppt_h"/>
                                          </p:val>
                                        </p:tav>
                                      </p:tavLst>
                                    </p:anim>
                                    <p:animEffect transition="in" filter="fade">
                                      <p:cBhvr>
                                        <p:cTn id="26" dur="500"/>
                                        <p:tgtEl>
                                          <p:spTgt spid="30"/>
                                        </p:tgtEl>
                                      </p:cBhvr>
                                    </p:animEffect>
                                  </p:childTnLst>
                                </p:cTn>
                              </p:par>
                            </p:childTnLst>
                          </p:cTn>
                        </p:par>
                        <p:par>
                          <p:cTn id="27" fill="hold">
                            <p:stCondLst>
                              <p:cond delay="1000"/>
                            </p:stCondLst>
                            <p:childTnLst>
                              <p:par>
                                <p:cTn id="28" presetID="53" presetClass="entr" presetSubtype="16" fill="hold" nodeType="afterEffect">
                                  <p:stCondLst>
                                    <p:cond delay="0"/>
                                  </p:stCondLst>
                                  <p:childTnLst>
                                    <p:set>
                                      <p:cBhvr>
                                        <p:cTn id="29" dur="1" fill="hold">
                                          <p:stCondLst>
                                            <p:cond delay="0"/>
                                          </p:stCondLst>
                                        </p:cTn>
                                        <p:tgtEl>
                                          <p:spTgt spid="86"/>
                                        </p:tgtEl>
                                        <p:attrNameLst>
                                          <p:attrName>style.visibility</p:attrName>
                                        </p:attrNameLst>
                                      </p:cBhvr>
                                      <p:to>
                                        <p:strVal val="visible"/>
                                      </p:to>
                                    </p:set>
                                    <p:anim calcmode="lin" valueType="num">
                                      <p:cBhvr>
                                        <p:cTn id="30" dur="300" fill="hold"/>
                                        <p:tgtEl>
                                          <p:spTgt spid="86"/>
                                        </p:tgtEl>
                                        <p:attrNameLst>
                                          <p:attrName>ppt_w</p:attrName>
                                        </p:attrNameLst>
                                      </p:cBhvr>
                                      <p:tavLst>
                                        <p:tav tm="0">
                                          <p:val>
                                            <p:fltVal val="0"/>
                                          </p:val>
                                        </p:tav>
                                        <p:tav tm="100000">
                                          <p:val>
                                            <p:strVal val="#ppt_w"/>
                                          </p:val>
                                        </p:tav>
                                      </p:tavLst>
                                    </p:anim>
                                    <p:anim calcmode="lin" valueType="num">
                                      <p:cBhvr>
                                        <p:cTn id="31" dur="300" fill="hold"/>
                                        <p:tgtEl>
                                          <p:spTgt spid="86"/>
                                        </p:tgtEl>
                                        <p:attrNameLst>
                                          <p:attrName>ppt_h</p:attrName>
                                        </p:attrNameLst>
                                      </p:cBhvr>
                                      <p:tavLst>
                                        <p:tav tm="0">
                                          <p:val>
                                            <p:fltVal val="0"/>
                                          </p:val>
                                        </p:tav>
                                        <p:tav tm="100000">
                                          <p:val>
                                            <p:strVal val="#ppt_h"/>
                                          </p:val>
                                        </p:tav>
                                      </p:tavLst>
                                    </p:anim>
                                    <p:animEffect transition="in" filter="fade">
                                      <p:cBhvr>
                                        <p:cTn id="32" dur="300"/>
                                        <p:tgtEl>
                                          <p:spTgt spid="86"/>
                                        </p:tgtEl>
                                      </p:cBhvr>
                                    </p:animEffect>
                                  </p:childTnLst>
                                </p:cTn>
                              </p:par>
                            </p:childTnLst>
                          </p:cTn>
                        </p:par>
                        <p:par>
                          <p:cTn id="33" fill="hold">
                            <p:stCondLst>
                              <p:cond delay="1300"/>
                            </p:stCondLst>
                            <p:childTnLst>
                              <p:par>
                                <p:cTn id="34" presetID="2" presetClass="entr" presetSubtype="8"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300" fill="hold"/>
                                        <p:tgtEl>
                                          <p:spTgt spid="50"/>
                                        </p:tgtEl>
                                        <p:attrNameLst>
                                          <p:attrName>ppt_x</p:attrName>
                                        </p:attrNameLst>
                                      </p:cBhvr>
                                      <p:tavLst>
                                        <p:tav tm="0">
                                          <p:val>
                                            <p:strVal val="0-#ppt_w/2"/>
                                          </p:val>
                                        </p:tav>
                                        <p:tav tm="100000">
                                          <p:val>
                                            <p:strVal val="#ppt_x"/>
                                          </p:val>
                                        </p:tav>
                                      </p:tavLst>
                                    </p:anim>
                                    <p:anim calcmode="lin" valueType="num">
                                      <p:cBhvr additive="base">
                                        <p:cTn id="37" dur="300" fill="hold"/>
                                        <p:tgtEl>
                                          <p:spTgt spid="50"/>
                                        </p:tgtEl>
                                        <p:attrNameLst>
                                          <p:attrName>ppt_y</p:attrName>
                                        </p:attrNameLst>
                                      </p:cBhvr>
                                      <p:tavLst>
                                        <p:tav tm="0">
                                          <p:val>
                                            <p:strVal val="#ppt_y"/>
                                          </p:val>
                                        </p:tav>
                                        <p:tav tm="100000">
                                          <p:val>
                                            <p:strVal val="#ppt_y"/>
                                          </p:val>
                                        </p:tav>
                                      </p:tavLst>
                                    </p:anim>
                                  </p:childTnLst>
                                </p:cTn>
                              </p:par>
                            </p:childTnLst>
                          </p:cTn>
                        </p:par>
                        <p:par>
                          <p:cTn id="38" fill="hold">
                            <p:stCondLst>
                              <p:cond delay="1600"/>
                            </p:stCondLst>
                            <p:childTnLst>
                              <p:par>
                                <p:cTn id="39" presetID="53" presetClass="entr" presetSubtype="16"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300" fill="hold"/>
                                        <p:tgtEl>
                                          <p:spTgt spid="44"/>
                                        </p:tgtEl>
                                        <p:attrNameLst>
                                          <p:attrName>ppt_w</p:attrName>
                                        </p:attrNameLst>
                                      </p:cBhvr>
                                      <p:tavLst>
                                        <p:tav tm="0">
                                          <p:val>
                                            <p:fltVal val="0"/>
                                          </p:val>
                                        </p:tav>
                                        <p:tav tm="100000">
                                          <p:val>
                                            <p:strVal val="#ppt_w"/>
                                          </p:val>
                                        </p:tav>
                                      </p:tavLst>
                                    </p:anim>
                                    <p:anim calcmode="lin" valueType="num">
                                      <p:cBhvr>
                                        <p:cTn id="42" dur="300" fill="hold"/>
                                        <p:tgtEl>
                                          <p:spTgt spid="44"/>
                                        </p:tgtEl>
                                        <p:attrNameLst>
                                          <p:attrName>ppt_h</p:attrName>
                                        </p:attrNameLst>
                                      </p:cBhvr>
                                      <p:tavLst>
                                        <p:tav tm="0">
                                          <p:val>
                                            <p:fltVal val="0"/>
                                          </p:val>
                                        </p:tav>
                                        <p:tav tm="100000">
                                          <p:val>
                                            <p:strVal val="#ppt_h"/>
                                          </p:val>
                                        </p:tav>
                                      </p:tavLst>
                                    </p:anim>
                                    <p:animEffect transition="in" filter="fade">
                                      <p:cBhvr>
                                        <p:cTn id="43" dur="300"/>
                                        <p:tgtEl>
                                          <p:spTgt spid="44"/>
                                        </p:tgtEl>
                                      </p:cBhvr>
                                    </p:animEffect>
                                  </p:childTnLst>
                                </p:cTn>
                              </p:par>
                            </p:childTnLst>
                          </p:cTn>
                        </p:par>
                        <p:par>
                          <p:cTn id="44" fill="hold">
                            <p:stCondLst>
                              <p:cond delay="1900"/>
                            </p:stCondLst>
                            <p:childTnLst>
                              <p:par>
                                <p:cTn id="45" presetID="2" presetClass="entr" presetSubtype="2" fill="hold" grpId="0" nodeType="afterEffect">
                                  <p:stCondLst>
                                    <p:cond delay="0"/>
                                  </p:stCondLst>
                                  <p:childTnLst>
                                    <p:set>
                                      <p:cBhvr>
                                        <p:cTn id="46" dur="1" fill="hold">
                                          <p:stCondLst>
                                            <p:cond delay="0"/>
                                          </p:stCondLst>
                                        </p:cTn>
                                        <p:tgtEl>
                                          <p:spTgt spid="85"/>
                                        </p:tgtEl>
                                        <p:attrNameLst>
                                          <p:attrName>style.visibility</p:attrName>
                                        </p:attrNameLst>
                                      </p:cBhvr>
                                      <p:to>
                                        <p:strVal val="visible"/>
                                      </p:to>
                                    </p:set>
                                    <p:anim calcmode="lin" valueType="num">
                                      <p:cBhvr additive="base">
                                        <p:cTn id="47" dur="300" fill="hold"/>
                                        <p:tgtEl>
                                          <p:spTgt spid="85"/>
                                        </p:tgtEl>
                                        <p:attrNameLst>
                                          <p:attrName>ppt_x</p:attrName>
                                        </p:attrNameLst>
                                      </p:cBhvr>
                                      <p:tavLst>
                                        <p:tav tm="0">
                                          <p:val>
                                            <p:strVal val="1+#ppt_w/2"/>
                                          </p:val>
                                        </p:tav>
                                        <p:tav tm="100000">
                                          <p:val>
                                            <p:strVal val="#ppt_x"/>
                                          </p:val>
                                        </p:tav>
                                      </p:tavLst>
                                    </p:anim>
                                    <p:anim calcmode="lin" valueType="num">
                                      <p:cBhvr additive="base">
                                        <p:cTn id="48" dur="300" fill="hold"/>
                                        <p:tgtEl>
                                          <p:spTgt spid="85"/>
                                        </p:tgtEl>
                                        <p:attrNameLst>
                                          <p:attrName>ppt_y</p:attrName>
                                        </p:attrNameLst>
                                      </p:cBhvr>
                                      <p:tavLst>
                                        <p:tav tm="0">
                                          <p:val>
                                            <p:strVal val="#ppt_y"/>
                                          </p:val>
                                        </p:tav>
                                        <p:tav tm="100000">
                                          <p:val>
                                            <p:strVal val="#ppt_y"/>
                                          </p:val>
                                        </p:tav>
                                      </p:tavLst>
                                    </p:anim>
                                  </p:childTnLst>
                                </p:cTn>
                              </p:par>
                            </p:childTnLst>
                          </p:cTn>
                        </p:par>
                        <p:par>
                          <p:cTn id="49" fill="hold">
                            <p:stCondLst>
                              <p:cond delay="2200"/>
                            </p:stCondLst>
                            <p:childTnLst>
                              <p:par>
                                <p:cTn id="50" presetID="53" presetClass="entr" presetSubtype="16"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p:cTn id="52" dur="300" fill="hold"/>
                                        <p:tgtEl>
                                          <p:spTgt spid="37"/>
                                        </p:tgtEl>
                                        <p:attrNameLst>
                                          <p:attrName>ppt_w</p:attrName>
                                        </p:attrNameLst>
                                      </p:cBhvr>
                                      <p:tavLst>
                                        <p:tav tm="0">
                                          <p:val>
                                            <p:fltVal val="0"/>
                                          </p:val>
                                        </p:tav>
                                        <p:tav tm="100000">
                                          <p:val>
                                            <p:strVal val="#ppt_w"/>
                                          </p:val>
                                        </p:tav>
                                      </p:tavLst>
                                    </p:anim>
                                    <p:anim calcmode="lin" valueType="num">
                                      <p:cBhvr>
                                        <p:cTn id="53" dur="300" fill="hold"/>
                                        <p:tgtEl>
                                          <p:spTgt spid="37"/>
                                        </p:tgtEl>
                                        <p:attrNameLst>
                                          <p:attrName>ppt_h</p:attrName>
                                        </p:attrNameLst>
                                      </p:cBhvr>
                                      <p:tavLst>
                                        <p:tav tm="0">
                                          <p:val>
                                            <p:fltVal val="0"/>
                                          </p:val>
                                        </p:tav>
                                        <p:tav tm="100000">
                                          <p:val>
                                            <p:strVal val="#ppt_h"/>
                                          </p:val>
                                        </p:tav>
                                      </p:tavLst>
                                    </p:anim>
                                    <p:animEffect transition="in" filter="fade">
                                      <p:cBhvr>
                                        <p:cTn id="54" dur="300"/>
                                        <p:tgtEl>
                                          <p:spTgt spid="37"/>
                                        </p:tgtEl>
                                      </p:cBhvr>
                                    </p:animEffect>
                                  </p:childTnLst>
                                </p:cTn>
                              </p:par>
                            </p:childTnLst>
                          </p:cTn>
                        </p:par>
                        <p:par>
                          <p:cTn id="55" fill="hold">
                            <p:stCondLst>
                              <p:cond delay="2500"/>
                            </p:stCondLst>
                            <p:childTnLst>
                              <p:par>
                                <p:cTn id="56" presetID="2" presetClass="entr" presetSubtype="8"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300" fill="hold"/>
                                        <p:tgtEl>
                                          <p:spTgt spid="36"/>
                                        </p:tgtEl>
                                        <p:attrNameLst>
                                          <p:attrName>ppt_x</p:attrName>
                                        </p:attrNameLst>
                                      </p:cBhvr>
                                      <p:tavLst>
                                        <p:tav tm="0">
                                          <p:val>
                                            <p:strVal val="0-#ppt_w/2"/>
                                          </p:val>
                                        </p:tav>
                                        <p:tav tm="100000">
                                          <p:val>
                                            <p:strVal val="#ppt_x"/>
                                          </p:val>
                                        </p:tav>
                                      </p:tavLst>
                                    </p:anim>
                                    <p:anim calcmode="lin" valueType="num">
                                      <p:cBhvr additive="base">
                                        <p:cTn id="59" dur="300" fill="hold"/>
                                        <p:tgtEl>
                                          <p:spTgt spid="36"/>
                                        </p:tgtEl>
                                        <p:attrNameLst>
                                          <p:attrName>ppt_y</p:attrName>
                                        </p:attrNameLst>
                                      </p:cBhvr>
                                      <p:tavLst>
                                        <p:tav tm="0">
                                          <p:val>
                                            <p:strVal val="#ppt_y"/>
                                          </p:val>
                                        </p:tav>
                                        <p:tav tm="100000">
                                          <p:val>
                                            <p:strVal val="#ppt_y"/>
                                          </p:val>
                                        </p:tav>
                                      </p:tavLst>
                                    </p:anim>
                                  </p:childTnLst>
                                </p:cTn>
                              </p:par>
                            </p:childTnLst>
                          </p:cTn>
                        </p:par>
                        <p:par>
                          <p:cTn id="60" fill="hold">
                            <p:stCondLst>
                              <p:cond delay="2800"/>
                            </p:stCondLst>
                            <p:childTnLst>
                              <p:par>
                                <p:cTn id="61" presetID="53" presetClass="entr" presetSubtype="16" fill="hold" nodeType="after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p:cTn id="63" dur="300" fill="hold"/>
                                        <p:tgtEl>
                                          <p:spTgt spid="51"/>
                                        </p:tgtEl>
                                        <p:attrNameLst>
                                          <p:attrName>ppt_w</p:attrName>
                                        </p:attrNameLst>
                                      </p:cBhvr>
                                      <p:tavLst>
                                        <p:tav tm="0">
                                          <p:val>
                                            <p:fltVal val="0"/>
                                          </p:val>
                                        </p:tav>
                                        <p:tav tm="100000">
                                          <p:val>
                                            <p:strVal val="#ppt_w"/>
                                          </p:val>
                                        </p:tav>
                                      </p:tavLst>
                                    </p:anim>
                                    <p:anim calcmode="lin" valueType="num">
                                      <p:cBhvr>
                                        <p:cTn id="64" dur="300" fill="hold"/>
                                        <p:tgtEl>
                                          <p:spTgt spid="51"/>
                                        </p:tgtEl>
                                        <p:attrNameLst>
                                          <p:attrName>ppt_h</p:attrName>
                                        </p:attrNameLst>
                                      </p:cBhvr>
                                      <p:tavLst>
                                        <p:tav tm="0">
                                          <p:val>
                                            <p:fltVal val="0"/>
                                          </p:val>
                                        </p:tav>
                                        <p:tav tm="100000">
                                          <p:val>
                                            <p:strVal val="#ppt_h"/>
                                          </p:val>
                                        </p:tav>
                                      </p:tavLst>
                                    </p:anim>
                                    <p:animEffect transition="in" filter="fade">
                                      <p:cBhvr>
                                        <p:cTn id="65" dur="300"/>
                                        <p:tgtEl>
                                          <p:spTgt spid="51"/>
                                        </p:tgtEl>
                                      </p:cBhvr>
                                    </p:animEffect>
                                  </p:childTnLst>
                                </p:cTn>
                              </p:par>
                            </p:childTnLst>
                          </p:cTn>
                        </p:par>
                        <p:par>
                          <p:cTn id="66" fill="hold">
                            <p:stCondLst>
                              <p:cond delay="3100"/>
                            </p:stCondLst>
                            <p:childTnLst>
                              <p:par>
                                <p:cTn id="67" presetID="2" presetClass="entr" presetSubtype="2" fill="hold" grpId="0" nodeType="after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additive="base">
                                        <p:cTn id="69" dur="300" fill="hold"/>
                                        <p:tgtEl>
                                          <p:spTgt spid="43"/>
                                        </p:tgtEl>
                                        <p:attrNameLst>
                                          <p:attrName>ppt_x</p:attrName>
                                        </p:attrNameLst>
                                      </p:cBhvr>
                                      <p:tavLst>
                                        <p:tav tm="0">
                                          <p:val>
                                            <p:strVal val="1+#ppt_w/2"/>
                                          </p:val>
                                        </p:tav>
                                        <p:tav tm="100000">
                                          <p:val>
                                            <p:strVal val="#ppt_x"/>
                                          </p:val>
                                        </p:tav>
                                      </p:tavLst>
                                    </p:anim>
                                    <p:anim calcmode="lin" valueType="num">
                                      <p:cBhvr additive="base">
                                        <p:cTn id="70" dur="3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p:bldP spid="50" grpId="0"/>
      <p:bldP spid="8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4266645" y="1553275"/>
            <a:ext cx="3657124" cy="3990556"/>
            <a:chOff x="3200400" y="1244121"/>
            <a:chExt cx="2743200" cy="2992917"/>
          </a:xfrm>
        </p:grpSpPr>
        <p:grpSp>
          <p:nvGrpSpPr>
            <p:cNvPr id="65" name="组合 64"/>
            <p:cNvGrpSpPr/>
            <p:nvPr/>
          </p:nvGrpSpPr>
          <p:grpSpPr>
            <a:xfrm>
              <a:off x="3413924" y="1662269"/>
              <a:ext cx="2316152" cy="462216"/>
              <a:chOff x="3420898" y="1662269"/>
              <a:chExt cx="2316152" cy="462216"/>
            </a:xfrm>
          </p:grpSpPr>
          <p:sp>
            <p:nvSpPr>
              <p:cNvPr id="69" name="弦形 68"/>
              <p:cNvSpPr/>
              <p:nvPr/>
            </p:nvSpPr>
            <p:spPr>
              <a:xfrm rot="2864722">
                <a:off x="3420898" y="1662270"/>
                <a:ext cx="462215" cy="462215"/>
              </a:xfrm>
              <a:prstGeom prst="chord">
                <a:avLst>
                  <a:gd name="adj1" fmla="val 5304603"/>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弦形 69"/>
              <p:cNvSpPr/>
              <p:nvPr/>
            </p:nvSpPr>
            <p:spPr>
              <a:xfrm rot="18735278" flipH="1">
                <a:off x="5274835" y="1662269"/>
                <a:ext cx="462215" cy="462215"/>
              </a:xfrm>
              <a:prstGeom prst="chord">
                <a:avLst>
                  <a:gd name="adj1" fmla="val 5304603"/>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Freeform 6"/>
            <p:cNvSpPr>
              <a:spLocks noEditPoints="1"/>
            </p:cNvSpPr>
            <p:nvPr/>
          </p:nvSpPr>
          <p:spPr bwMode="auto">
            <a:xfrm>
              <a:off x="3200400" y="1493838"/>
              <a:ext cx="2743200" cy="2743200"/>
            </a:xfrm>
            <a:custGeom>
              <a:avLst/>
              <a:gdLst>
                <a:gd name="T0" fmla="*/ 1332 w 3144"/>
                <a:gd name="T1" fmla="*/ 3126 h 3144"/>
                <a:gd name="T2" fmla="*/ 960 w 3144"/>
                <a:gd name="T3" fmla="*/ 3020 h 3144"/>
                <a:gd name="T4" fmla="*/ 632 w 3144"/>
                <a:gd name="T5" fmla="*/ 2832 h 3144"/>
                <a:gd name="T6" fmla="*/ 360 w 3144"/>
                <a:gd name="T7" fmla="*/ 2572 h 3144"/>
                <a:gd name="T8" fmla="*/ 156 w 3144"/>
                <a:gd name="T9" fmla="*/ 2254 h 3144"/>
                <a:gd name="T10" fmla="*/ 32 w 3144"/>
                <a:gd name="T11" fmla="*/ 1888 h 3144"/>
                <a:gd name="T12" fmla="*/ 0 w 3144"/>
                <a:gd name="T13" fmla="*/ 1572 h 3144"/>
                <a:gd name="T14" fmla="*/ 50 w 3144"/>
                <a:gd name="T15" fmla="*/ 1180 h 3144"/>
                <a:gd name="T16" fmla="*/ 190 w 3144"/>
                <a:gd name="T17" fmla="*/ 824 h 3144"/>
                <a:gd name="T18" fmla="*/ 408 w 3144"/>
                <a:gd name="T19" fmla="*/ 516 h 3144"/>
                <a:gd name="T20" fmla="*/ 694 w 3144"/>
                <a:gd name="T21" fmla="*/ 268 h 3144"/>
                <a:gd name="T22" fmla="*/ 1032 w 3144"/>
                <a:gd name="T23" fmla="*/ 96 h 3144"/>
                <a:gd name="T24" fmla="*/ 1412 w 3144"/>
                <a:gd name="T25" fmla="*/ 8 h 3144"/>
                <a:gd name="T26" fmla="*/ 1732 w 3144"/>
                <a:gd name="T27" fmla="*/ 8 h 3144"/>
                <a:gd name="T28" fmla="*/ 2112 w 3144"/>
                <a:gd name="T29" fmla="*/ 96 h 3144"/>
                <a:gd name="T30" fmla="*/ 2450 w 3144"/>
                <a:gd name="T31" fmla="*/ 268 h 3144"/>
                <a:gd name="T32" fmla="*/ 2736 w 3144"/>
                <a:gd name="T33" fmla="*/ 516 h 3144"/>
                <a:gd name="T34" fmla="*/ 2954 w 3144"/>
                <a:gd name="T35" fmla="*/ 824 h 3144"/>
                <a:gd name="T36" fmla="*/ 3094 w 3144"/>
                <a:gd name="T37" fmla="*/ 1180 h 3144"/>
                <a:gd name="T38" fmla="*/ 3144 w 3144"/>
                <a:gd name="T39" fmla="*/ 1572 h 3144"/>
                <a:gd name="T40" fmla="*/ 3112 w 3144"/>
                <a:gd name="T41" fmla="*/ 1888 h 3144"/>
                <a:gd name="T42" fmla="*/ 2988 w 3144"/>
                <a:gd name="T43" fmla="*/ 2254 h 3144"/>
                <a:gd name="T44" fmla="*/ 2784 w 3144"/>
                <a:gd name="T45" fmla="*/ 2572 h 3144"/>
                <a:gd name="T46" fmla="*/ 2512 w 3144"/>
                <a:gd name="T47" fmla="*/ 2832 h 3144"/>
                <a:gd name="T48" fmla="*/ 2184 w 3144"/>
                <a:gd name="T49" fmla="*/ 3020 h 3144"/>
                <a:gd name="T50" fmla="*/ 1812 w 3144"/>
                <a:gd name="T51" fmla="*/ 3126 h 3144"/>
                <a:gd name="T52" fmla="*/ 1572 w 3144"/>
                <a:gd name="T53" fmla="*/ 120 h 3144"/>
                <a:gd name="T54" fmla="*/ 1280 w 3144"/>
                <a:gd name="T55" fmla="*/ 150 h 3144"/>
                <a:gd name="T56" fmla="*/ 942 w 3144"/>
                <a:gd name="T57" fmla="*/ 264 h 3144"/>
                <a:gd name="T58" fmla="*/ 648 w 3144"/>
                <a:gd name="T59" fmla="*/ 452 h 3144"/>
                <a:gd name="T60" fmla="*/ 408 w 3144"/>
                <a:gd name="T61" fmla="*/ 704 h 3144"/>
                <a:gd name="T62" fmla="*/ 234 w 3144"/>
                <a:gd name="T63" fmla="*/ 1008 h 3144"/>
                <a:gd name="T64" fmla="*/ 136 w 3144"/>
                <a:gd name="T65" fmla="*/ 1352 h 3144"/>
                <a:gd name="T66" fmla="*/ 122 w 3144"/>
                <a:gd name="T67" fmla="*/ 1646 h 3144"/>
                <a:gd name="T68" fmla="*/ 184 w 3144"/>
                <a:gd name="T69" fmla="*/ 2004 h 3144"/>
                <a:gd name="T70" fmla="*/ 330 w 3144"/>
                <a:gd name="T71" fmla="*/ 2324 h 3144"/>
                <a:gd name="T72" fmla="*/ 546 w 3144"/>
                <a:gd name="T73" fmla="*/ 2598 h 3144"/>
                <a:gd name="T74" fmla="*/ 820 w 3144"/>
                <a:gd name="T75" fmla="*/ 2814 h 3144"/>
                <a:gd name="T76" fmla="*/ 1140 w 3144"/>
                <a:gd name="T77" fmla="*/ 2960 h 3144"/>
                <a:gd name="T78" fmla="*/ 1498 w 3144"/>
                <a:gd name="T79" fmla="*/ 3022 h 3144"/>
                <a:gd name="T80" fmla="*/ 1792 w 3144"/>
                <a:gd name="T81" fmla="*/ 3008 h 3144"/>
                <a:gd name="T82" fmla="*/ 2136 w 3144"/>
                <a:gd name="T83" fmla="*/ 2910 h 3144"/>
                <a:gd name="T84" fmla="*/ 2440 w 3144"/>
                <a:gd name="T85" fmla="*/ 2736 h 3144"/>
                <a:gd name="T86" fmla="*/ 2692 w 3144"/>
                <a:gd name="T87" fmla="*/ 2496 h 3144"/>
                <a:gd name="T88" fmla="*/ 2882 w 3144"/>
                <a:gd name="T89" fmla="*/ 2202 h 3144"/>
                <a:gd name="T90" fmla="*/ 2994 w 3144"/>
                <a:gd name="T91" fmla="*/ 1864 h 3144"/>
                <a:gd name="T92" fmla="*/ 3024 w 3144"/>
                <a:gd name="T93" fmla="*/ 1572 h 3144"/>
                <a:gd name="T94" fmla="*/ 2978 w 3144"/>
                <a:gd name="T95" fmla="*/ 1210 h 3144"/>
                <a:gd name="T96" fmla="*/ 2848 w 3144"/>
                <a:gd name="T97" fmla="*/ 880 h 3144"/>
                <a:gd name="T98" fmla="*/ 2646 w 3144"/>
                <a:gd name="T99" fmla="*/ 596 h 3144"/>
                <a:gd name="T100" fmla="*/ 2384 w 3144"/>
                <a:gd name="T101" fmla="*/ 368 h 3144"/>
                <a:gd name="T102" fmla="*/ 2070 w 3144"/>
                <a:gd name="T103" fmla="*/ 208 h 3144"/>
                <a:gd name="T104" fmla="*/ 1720 w 3144"/>
                <a:gd name="T105" fmla="*/ 128 h 3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44" h="3144">
                  <a:moveTo>
                    <a:pt x="1572" y="3144"/>
                  </a:moveTo>
                  <a:lnTo>
                    <a:pt x="1572" y="3144"/>
                  </a:lnTo>
                  <a:lnTo>
                    <a:pt x="1492" y="3142"/>
                  </a:lnTo>
                  <a:lnTo>
                    <a:pt x="1412" y="3136"/>
                  </a:lnTo>
                  <a:lnTo>
                    <a:pt x="1332" y="3126"/>
                  </a:lnTo>
                  <a:lnTo>
                    <a:pt x="1256" y="3112"/>
                  </a:lnTo>
                  <a:lnTo>
                    <a:pt x="1180" y="3094"/>
                  </a:lnTo>
                  <a:lnTo>
                    <a:pt x="1104" y="3074"/>
                  </a:lnTo>
                  <a:lnTo>
                    <a:pt x="1032" y="3048"/>
                  </a:lnTo>
                  <a:lnTo>
                    <a:pt x="960" y="3020"/>
                  </a:lnTo>
                  <a:lnTo>
                    <a:pt x="890" y="2990"/>
                  </a:lnTo>
                  <a:lnTo>
                    <a:pt x="824" y="2954"/>
                  </a:lnTo>
                  <a:lnTo>
                    <a:pt x="758" y="2916"/>
                  </a:lnTo>
                  <a:lnTo>
                    <a:pt x="694" y="2876"/>
                  </a:lnTo>
                  <a:lnTo>
                    <a:pt x="632" y="2832"/>
                  </a:lnTo>
                  <a:lnTo>
                    <a:pt x="572" y="2784"/>
                  </a:lnTo>
                  <a:lnTo>
                    <a:pt x="516" y="2736"/>
                  </a:lnTo>
                  <a:lnTo>
                    <a:pt x="460" y="2684"/>
                  </a:lnTo>
                  <a:lnTo>
                    <a:pt x="408" y="2628"/>
                  </a:lnTo>
                  <a:lnTo>
                    <a:pt x="360" y="2572"/>
                  </a:lnTo>
                  <a:lnTo>
                    <a:pt x="312" y="2512"/>
                  </a:lnTo>
                  <a:lnTo>
                    <a:pt x="268" y="2450"/>
                  </a:lnTo>
                  <a:lnTo>
                    <a:pt x="228" y="2386"/>
                  </a:lnTo>
                  <a:lnTo>
                    <a:pt x="190" y="2322"/>
                  </a:lnTo>
                  <a:lnTo>
                    <a:pt x="156" y="2254"/>
                  </a:lnTo>
                  <a:lnTo>
                    <a:pt x="124" y="2184"/>
                  </a:lnTo>
                  <a:lnTo>
                    <a:pt x="96" y="2112"/>
                  </a:lnTo>
                  <a:lnTo>
                    <a:pt x="70" y="2040"/>
                  </a:lnTo>
                  <a:lnTo>
                    <a:pt x="50" y="1964"/>
                  </a:lnTo>
                  <a:lnTo>
                    <a:pt x="32" y="1888"/>
                  </a:lnTo>
                  <a:lnTo>
                    <a:pt x="18" y="1812"/>
                  </a:lnTo>
                  <a:lnTo>
                    <a:pt x="8" y="1732"/>
                  </a:lnTo>
                  <a:lnTo>
                    <a:pt x="2" y="1654"/>
                  </a:lnTo>
                  <a:lnTo>
                    <a:pt x="0" y="1572"/>
                  </a:lnTo>
                  <a:lnTo>
                    <a:pt x="0" y="1572"/>
                  </a:lnTo>
                  <a:lnTo>
                    <a:pt x="2" y="1492"/>
                  </a:lnTo>
                  <a:lnTo>
                    <a:pt x="8" y="1412"/>
                  </a:lnTo>
                  <a:lnTo>
                    <a:pt x="18" y="1334"/>
                  </a:lnTo>
                  <a:lnTo>
                    <a:pt x="32" y="1256"/>
                  </a:lnTo>
                  <a:lnTo>
                    <a:pt x="50" y="1180"/>
                  </a:lnTo>
                  <a:lnTo>
                    <a:pt x="70" y="1106"/>
                  </a:lnTo>
                  <a:lnTo>
                    <a:pt x="96" y="1032"/>
                  </a:lnTo>
                  <a:lnTo>
                    <a:pt x="124" y="960"/>
                  </a:lnTo>
                  <a:lnTo>
                    <a:pt x="156" y="892"/>
                  </a:lnTo>
                  <a:lnTo>
                    <a:pt x="190" y="824"/>
                  </a:lnTo>
                  <a:lnTo>
                    <a:pt x="228" y="758"/>
                  </a:lnTo>
                  <a:lnTo>
                    <a:pt x="268" y="694"/>
                  </a:lnTo>
                  <a:lnTo>
                    <a:pt x="312" y="632"/>
                  </a:lnTo>
                  <a:lnTo>
                    <a:pt x="360" y="572"/>
                  </a:lnTo>
                  <a:lnTo>
                    <a:pt x="408" y="516"/>
                  </a:lnTo>
                  <a:lnTo>
                    <a:pt x="460" y="462"/>
                  </a:lnTo>
                  <a:lnTo>
                    <a:pt x="516" y="410"/>
                  </a:lnTo>
                  <a:lnTo>
                    <a:pt x="572" y="360"/>
                  </a:lnTo>
                  <a:lnTo>
                    <a:pt x="632" y="312"/>
                  </a:lnTo>
                  <a:lnTo>
                    <a:pt x="694" y="268"/>
                  </a:lnTo>
                  <a:lnTo>
                    <a:pt x="758" y="228"/>
                  </a:lnTo>
                  <a:lnTo>
                    <a:pt x="824" y="190"/>
                  </a:lnTo>
                  <a:lnTo>
                    <a:pt x="890" y="156"/>
                  </a:lnTo>
                  <a:lnTo>
                    <a:pt x="960" y="124"/>
                  </a:lnTo>
                  <a:lnTo>
                    <a:pt x="1032" y="96"/>
                  </a:lnTo>
                  <a:lnTo>
                    <a:pt x="1104" y="70"/>
                  </a:lnTo>
                  <a:lnTo>
                    <a:pt x="1180" y="50"/>
                  </a:lnTo>
                  <a:lnTo>
                    <a:pt x="1256" y="32"/>
                  </a:lnTo>
                  <a:lnTo>
                    <a:pt x="1332" y="18"/>
                  </a:lnTo>
                  <a:lnTo>
                    <a:pt x="1412" y="8"/>
                  </a:lnTo>
                  <a:lnTo>
                    <a:pt x="1492" y="2"/>
                  </a:lnTo>
                  <a:lnTo>
                    <a:pt x="1572" y="0"/>
                  </a:lnTo>
                  <a:lnTo>
                    <a:pt x="1572" y="0"/>
                  </a:lnTo>
                  <a:lnTo>
                    <a:pt x="1652" y="2"/>
                  </a:lnTo>
                  <a:lnTo>
                    <a:pt x="1732" y="8"/>
                  </a:lnTo>
                  <a:lnTo>
                    <a:pt x="1812" y="18"/>
                  </a:lnTo>
                  <a:lnTo>
                    <a:pt x="1888" y="32"/>
                  </a:lnTo>
                  <a:lnTo>
                    <a:pt x="1964" y="50"/>
                  </a:lnTo>
                  <a:lnTo>
                    <a:pt x="2038" y="70"/>
                  </a:lnTo>
                  <a:lnTo>
                    <a:pt x="2112" y="96"/>
                  </a:lnTo>
                  <a:lnTo>
                    <a:pt x="2184" y="124"/>
                  </a:lnTo>
                  <a:lnTo>
                    <a:pt x="2252" y="156"/>
                  </a:lnTo>
                  <a:lnTo>
                    <a:pt x="2320" y="190"/>
                  </a:lnTo>
                  <a:lnTo>
                    <a:pt x="2386" y="228"/>
                  </a:lnTo>
                  <a:lnTo>
                    <a:pt x="2450" y="268"/>
                  </a:lnTo>
                  <a:lnTo>
                    <a:pt x="2512" y="312"/>
                  </a:lnTo>
                  <a:lnTo>
                    <a:pt x="2572" y="360"/>
                  </a:lnTo>
                  <a:lnTo>
                    <a:pt x="2628" y="410"/>
                  </a:lnTo>
                  <a:lnTo>
                    <a:pt x="2684" y="462"/>
                  </a:lnTo>
                  <a:lnTo>
                    <a:pt x="2736" y="516"/>
                  </a:lnTo>
                  <a:lnTo>
                    <a:pt x="2784" y="572"/>
                  </a:lnTo>
                  <a:lnTo>
                    <a:pt x="2832" y="632"/>
                  </a:lnTo>
                  <a:lnTo>
                    <a:pt x="2876" y="694"/>
                  </a:lnTo>
                  <a:lnTo>
                    <a:pt x="2916" y="758"/>
                  </a:lnTo>
                  <a:lnTo>
                    <a:pt x="2954" y="824"/>
                  </a:lnTo>
                  <a:lnTo>
                    <a:pt x="2988" y="892"/>
                  </a:lnTo>
                  <a:lnTo>
                    <a:pt x="3020" y="960"/>
                  </a:lnTo>
                  <a:lnTo>
                    <a:pt x="3048" y="1032"/>
                  </a:lnTo>
                  <a:lnTo>
                    <a:pt x="3074" y="1106"/>
                  </a:lnTo>
                  <a:lnTo>
                    <a:pt x="3094" y="1180"/>
                  </a:lnTo>
                  <a:lnTo>
                    <a:pt x="3112" y="1256"/>
                  </a:lnTo>
                  <a:lnTo>
                    <a:pt x="3126" y="1334"/>
                  </a:lnTo>
                  <a:lnTo>
                    <a:pt x="3136" y="1412"/>
                  </a:lnTo>
                  <a:lnTo>
                    <a:pt x="3142" y="1492"/>
                  </a:lnTo>
                  <a:lnTo>
                    <a:pt x="3144" y="1572"/>
                  </a:lnTo>
                  <a:lnTo>
                    <a:pt x="3144" y="1572"/>
                  </a:lnTo>
                  <a:lnTo>
                    <a:pt x="3142" y="1654"/>
                  </a:lnTo>
                  <a:lnTo>
                    <a:pt x="3136" y="1732"/>
                  </a:lnTo>
                  <a:lnTo>
                    <a:pt x="3126" y="1812"/>
                  </a:lnTo>
                  <a:lnTo>
                    <a:pt x="3112" y="1888"/>
                  </a:lnTo>
                  <a:lnTo>
                    <a:pt x="3094" y="1964"/>
                  </a:lnTo>
                  <a:lnTo>
                    <a:pt x="3074" y="2040"/>
                  </a:lnTo>
                  <a:lnTo>
                    <a:pt x="3048" y="2112"/>
                  </a:lnTo>
                  <a:lnTo>
                    <a:pt x="3020" y="2184"/>
                  </a:lnTo>
                  <a:lnTo>
                    <a:pt x="2988" y="2254"/>
                  </a:lnTo>
                  <a:lnTo>
                    <a:pt x="2954" y="2322"/>
                  </a:lnTo>
                  <a:lnTo>
                    <a:pt x="2916" y="2386"/>
                  </a:lnTo>
                  <a:lnTo>
                    <a:pt x="2876" y="2450"/>
                  </a:lnTo>
                  <a:lnTo>
                    <a:pt x="2832" y="2512"/>
                  </a:lnTo>
                  <a:lnTo>
                    <a:pt x="2784" y="2572"/>
                  </a:lnTo>
                  <a:lnTo>
                    <a:pt x="2736" y="2628"/>
                  </a:lnTo>
                  <a:lnTo>
                    <a:pt x="2684" y="2684"/>
                  </a:lnTo>
                  <a:lnTo>
                    <a:pt x="2628" y="2736"/>
                  </a:lnTo>
                  <a:lnTo>
                    <a:pt x="2572" y="2784"/>
                  </a:lnTo>
                  <a:lnTo>
                    <a:pt x="2512" y="2832"/>
                  </a:lnTo>
                  <a:lnTo>
                    <a:pt x="2450" y="2876"/>
                  </a:lnTo>
                  <a:lnTo>
                    <a:pt x="2386" y="2916"/>
                  </a:lnTo>
                  <a:lnTo>
                    <a:pt x="2320" y="2954"/>
                  </a:lnTo>
                  <a:lnTo>
                    <a:pt x="2252" y="2990"/>
                  </a:lnTo>
                  <a:lnTo>
                    <a:pt x="2184" y="3020"/>
                  </a:lnTo>
                  <a:lnTo>
                    <a:pt x="2112" y="3048"/>
                  </a:lnTo>
                  <a:lnTo>
                    <a:pt x="2038" y="3074"/>
                  </a:lnTo>
                  <a:lnTo>
                    <a:pt x="1964" y="3094"/>
                  </a:lnTo>
                  <a:lnTo>
                    <a:pt x="1888" y="3112"/>
                  </a:lnTo>
                  <a:lnTo>
                    <a:pt x="1812" y="3126"/>
                  </a:lnTo>
                  <a:lnTo>
                    <a:pt x="1732" y="3136"/>
                  </a:lnTo>
                  <a:lnTo>
                    <a:pt x="1652" y="3142"/>
                  </a:lnTo>
                  <a:lnTo>
                    <a:pt x="1572" y="3144"/>
                  </a:lnTo>
                  <a:lnTo>
                    <a:pt x="1572" y="3144"/>
                  </a:lnTo>
                  <a:close/>
                  <a:moveTo>
                    <a:pt x="1572" y="120"/>
                  </a:moveTo>
                  <a:lnTo>
                    <a:pt x="1572" y="120"/>
                  </a:lnTo>
                  <a:lnTo>
                    <a:pt x="1498" y="122"/>
                  </a:lnTo>
                  <a:lnTo>
                    <a:pt x="1424" y="128"/>
                  </a:lnTo>
                  <a:lnTo>
                    <a:pt x="1352" y="136"/>
                  </a:lnTo>
                  <a:lnTo>
                    <a:pt x="1280" y="150"/>
                  </a:lnTo>
                  <a:lnTo>
                    <a:pt x="1210" y="166"/>
                  </a:lnTo>
                  <a:lnTo>
                    <a:pt x="1140" y="186"/>
                  </a:lnTo>
                  <a:lnTo>
                    <a:pt x="1074" y="208"/>
                  </a:lnTo>
                  <a:lnTo>
                    <a:pt x="1008" y="234"/>
                  </a:lnTo>
                  <a:lnTo>
                    <a:pt x="942" y="264"/>
                  </a:lnTo>
                  <a:lnTo>
                    <a:pt x="880" y="296"/>
                  </a:lnTo>
                  <a:lnTo>
                    <a:pt x="820" y="330"/>
                  </a:lnTo>
                  <a:lnTo>
                    <a:pt x="760" y="368"/>
                  </a:lnTo>
                  <a:lnTo>
                    <a:pt x="704" y="408"/>
                  </a:lnTo>
                  <a:lnTo>
                    <a:pt x="648" y="452"/>
                  </a:lnTo>
                  <a:lnTo>
                    <a:pt x="596" y="498"/>
                  </a:lnTo>
                  <a:lnTo>
                    <a:pt x="546" y="546"/>
                  </a:lnTo>
                  <a:lnTo>
                    <a:pt x="498" y="596"/>
                  </a:lnTo>
                  <a:lnTo>
                    <a:pt x="452" y="648"/>
                  </a:lnTo>
                  <a:lnTo>
                    <a:pt x="408" y="704"/>
                  </a:lnTo>
                  <a:lnTo>
                    <a:pt x="368" y="760"/>
                  </a:lnTo>
                  <a:lnTo>
                    <a:pt x="330" y="820"/>
                  </a:lnTo>
                  <a:lnTo>
                    <a:pt x="296" y="880"/>
                  </a:lnTo>
                  <a:lnTo>
                    <a:pt x="262" y="944"/>
                  </a:lnTo>
                  <a:lnTo>
                    <a:pt x="234" y="1008"/>
                  </a:lnTo>
                  <a:lnTo>
                    <a:pt x="208" y="1074"/>
                  </a:lnTo>
                  <a:lnTo>
                    <a:pt x="184" y="1140"/>
                  </a:lnTo>
                  <a:lnTo>
                    <a:pt x="166" y="1210"/>
                  </a:lnTo>
                  <a:lnTo>
                    <a:pt x="150" y="1280"/>
                  </a:lnTo>
                  <a:lnTo>
                    <a:pt x="136" y="1352"/>
                  </a:lnTo>
                  <a:lnTo>
                    <a:pt x="128" y="1424"/>
                  </a:lnTo>
                  <a:lnTo>
                    <a:pt x="122" y="1498"/>
                  </a:lnTo>
                  <a:lnTo>
                    <a:pt x="120" y="1572"/>
                  </a:lnTo>
                  <a:lnTo>
                    <a:pt x="120" y="1572"/>
                  </a:lnTo>
                  <a:lnTo>
                    <a:pt x="122" y="1646"/>
                  </a:lnTo>
                  <a:lnTo>
                    <a:pt x="128" y="1720"/>
                  </a:lnTo>
                  <a:lnTo>
                    <a:pt x="136" y="1794"/>
                  </a:lnTo>
                  <a:lnTo>
                    <a:pt x="150" y="1864"/>
                  </a:lnTo>
                  <a:lnTo>
                    <a:pt x="166" y="1934"/>
                  </a:lnTo>
                  <a:lnTo>
                    <a:pt x="184" y="2004"/>
                  </a:lnTo>
                  <a:lnTo>
                    <a:pt x="208" y="2072"/>
                  </a:lnTo>
                  <a:lnTo>
                    <a:pt x="234" y="2138"/>
                  </a:lnTo>
                  <a:lnTo>
                    <a:pt x="262" y="2202"/>
                  </a:lnTo>
                  <a:lnTo>
                    <a:pt x="296" y="2264"/>
                  </a:lnTo>
                  <a:lnTo>
                    <a:pt x="330" y="2324"/>
                  </a:lnTo>
                  <a:lnTo>
                    <a:pt x="368" y="2384"/>
                  </a:lnTo>
                  <a:lnTo>
                    <a:pt x="408" y="2440"/>
                  </a:lnTo>
                  <a:lnTo>
                    <a:pt x="452" y="2496"/>
                  </a:lnTo>
                  <a:lnTo>
                    <a:pt x="498" y="2548"/>
                  </a:lnTo>
                  <a:lnTo>
                    <a:pt x="546" y="2598"/>
                  </a:lnTo>
                  <a:lnTo>
                    <a:pt x="596" y="2646"/>
                  </a:lnTo>
                  <a:lnTo>
                    <a:pt x="648" y="2692"/>
                  </a:lnTo>
                  <a:lnTo>
                    <a:pt x="704" y="2736"/>
                  </a:lnTo>
                  <a:lnTo>
                    <a:pt x="760" y="2776"/>
                  </a:lnTo>
                  <a:lnTo>
                    <a:pt x="820" y="2814"/>
                  </a:lnTo>
                  <a:lnTo>
                    <a:pt x="880" y="2850"/>
                  </a:lnTo>
                  <a:lnTo>
                    <a:pt x="942" y="2882"/>
                  </a:lnTo>
                  <a:lnTo>
                    <a:pt x="1008" y="2910"/>
                  </a:lnTo>
                  <a:lnTo>
                    <a:pt x="1074" y="2936"/>
                  </a:lnTo>
                  <a:lnTo>
                    <a:pt x="1140" y="2960"/>
                  </a:lnTo>
                  <a:lnTo>
                    <a:pt x="1210" y="2978"/>
                  </a:lnTo>
                  <a:lnTo>
                    <a:pt x="1280" y="2996"/>
                  </a:lnTo>
                  <a:lnTo>
                    <a:pt x="1352" y="3008"/>
                  </a:lnTo>
                  <a:lnTo>
                    <a:pt x="1424" y="3018"/>
                  </a:lnTo>
                  <a:lnTo>
                    <a:pt x="1498" y="3022"/>
                  </a:lnTo>
                  <a:lnTo>
                    <a:pt x="1572" y="3024"/>
                  </a:lnTo>
                  <a:lnTo>
                    <a:pt x="1572" y="3024"/>
                  </a:lnTo>
                  <a:lnTo>
                    <a:pt x="1646" y="3022"/>
                  </a:lnTo>
                  <a:lnTo>
                    <a:pt x="1720" y="3018"/>
                  </a:lnTo>
                  <a:lnTo>
                    <a:pt x="1792" y="3008"/>
                  </a:lnTo>
                  <a:lnTo>
                    <a:pt x="1864" y="2996"/>
                  </a:lnTo>
                  <a:lnTo>
                    <a:pt x="1934" y="2978"/>
                  </a:lnTo>
                  <a:lnTo>
                    <a:pt x="2004" y="2960"/>
                  </a:lnTo>
                  <a:lnTo>
                    <a:pt x="2070" y="2936"/>
                  </a:lnTo>
                  <a:lnTo>
                    <a:pt x="2136" y="2910"/>
                  </a:lnTo>
                  <a:lnTo>
                    <a:pt x="2202" y="2882"/>
                  </a:lnTo>
                  <a:lnTo>
                    <a:pt x="2264" y="2850"/>
                  </a:lnTo>
                  <a:lnTo>
                    <a:pt x="2324" y="2814"/>
                  </a:lnTo>
                  <a:lnTo>
                    <a:pt x="2384" y="2776"/>
                  </a:lnTo>
                  <a:lnTo>
                    <a:pt x="2440" y="2736"/>
                  </a:lnTo>
                  <a:lnTo>
                    <a:pt x="2496" y="2692"/>
                  </a:lnTo>
                  <a:lnTo>
                    <a:pt x="2548" y="2646"/>
                  </a:lnTo>
                  <a:lnTo>
                    <a:pt x="2598" y="2598"/>
                  </a:lnTo>
                  <a:lnTo>
                    <a:pt x="2646" y="2548"/>
                  </a:lnTo>
                  <a:lnTo>
                    <a:pt x="2692" y="2496"/>
                  </a:lnTo>
                  <a:lnTo>
                    <a:pt x="2736" y="2440"/>
                  </a:lnTo>
                  <a:lnTo>
                    <a:pt x="2776" y="2384"/>
                  </a:lnTo>
                  <a:lnTo>
                    <a:pt x="2814" y="2324"/>
                  </a:lnTo>
                  <a:lnTo>
                    <a:pt x="2848" y="2264"/>
                  </a:lnTo>
                  <a:lnTo>
                    <a:pt x="2882" y="2202"/>
                  </a:lnTo>
                  <a:lnTo>
                    <a:pt x="2910" y="2138"/>
                  </a:lnTo>
                  <a:lnTo>
                    <a:pt x="2936" y="2072"/>
                  </a:lnTo>
                  <a:lnTo>
                    <a:pt x="2960" y="2004"/>
                  </a:lnTo>
                  <a:lnTo>
                    <a:pt x="2978" y="1934"/>
                  </a:lnTo>
                  <a:lnTo>
                    <a:pt x="2994" y="1864"/>
                  </a:lnTo>
                  <a:lnTo>
                    <a:pt x="3008" y="1794"/>
                  </a:lnTo>
                  <a:lnTo>
                    <a:pt x="3016" y="1720"/>
                  </a:lnTo>
                  <a:lnTo>
                    <a:pt x="3022" y="1646"/>
                  </a:lnTo>
                  <a:lnTo>
                    <a:pt x="3024" y="1572"/>
                  </a:lnTo>
                  <a:lnTo>
                    <a:pt x="3024" y="1572"/>
                  </a:lnTo>
                  <a:lnTo>
                    <a:pt x="3022" y="1498"/>
                  </a:lnTo>
                  <a:lnTo>
                    <a:pt x="3016" y="1424"/>
                  </a:lnTo>
                  <a:lnTo>
                    <a:pt x="3008" y="1352"/>
                  </a:lnTo>
                  <a:lnTo>
                    <a:pt x="2994" y="1280"/>
                  </a:lnTo>
                  <a:lnTo>
                    <a:pt x="2978" y="1210"/>
                  </a:lnTo>
                  <a:lnTo>
                    <a:pt x="2960" y="1140"/>
                  </a:lnTo>
                  <a:lnTo>
                    <a:pt x="2936" y="1074"/>
                  </a:lnTo>
                  <a:lnTo>
                    <a:pt x="2910" y="1008"/>
                  </a:lnTo>
                  <a:lnTo>
                    <a:pt x="2882" y="944"/>
                  </a:lnTo>
                  <a:lnTo>
                    <a:pt x="2848" y="880"/>
                  </a:lnTo>
                  <a:lnTo>
                    <a:pt x="2814" y="820"/>
                  </a:lnTo>
                  <a:lnTo>
                    <a:pt x="2776" y="760"/>
                  </a:lnTo>
                  <a:lnTo>
                    <a:pt x="2736" y="704"/>
                  </a:lnTo>
                  <a:lnTo>
                    <a:pt x="2692" y="648"/>
                  </a:lnTo>
                  <a:lnTo>
                    <a:pt x="2646" y="596"/>
                  </a:lnTo>
                  <a:lnTo>
                    <a:pt x="2598" y="546"/>
                  </a:lnTo>
                  <a:lnTo>
                    <a:pt x="2548" y="498"/>
                  </a:lnTo>
                  <a:lnTo>
                    <a:pt x="2496" y="452"/>
                  </a:lnTo>
                  <a:lnTo>
                    <a:pt x="2440" y="408"/>
                  </a:lnTo>
                  <a:lnTo>
                    <a:pt x="2384" y="368"/>
                  </a:lnTo>
                  <a:lnTo>
                    <a:pt x="2324" y="330"/>
                  </a:lnTo>
                  <a:lnTo>
                    <a:pt x="2264" y="296"/>
                  </a:lnTo>
                  <a:lnTo>
                    <a:pt x="2202" y="264"/>
                  </a:lnTo>
                  <a:lnTo>
                    <a:pt x="2136" y="234"/>
                  </a:lnTo>
                  <a:lnTo>
                    <a:pt x="2070" y="208"/>
                  </a:lnTo>
                  <a:lnTo>
                    <a:pt x="2004" y="186"/>
                  </a:lnTo>
                  <a:lnTo>
                    <a:pt x="1934" y="166"/>
                  </a:lnTo>
                  <a:lnTo>
                    <a:pt x="1864" y="150"/>
                  </a:lnTo>
                  <a:lnTo>
                    <a:pt x="1792" y="136"/>
                  </a:lnTo>
                  <a:lnTo>
                    <a:pt x="1720" y="128"/>
                  </a:lnTo>
                  <a:lnTo>
                    <a:pt x="1646" y="122"/>
                  </a:lnTo>
                  <a:lnTo>
                    <a:pt x="1572" y="120"/>
                  </a:lnTo>
                  <a:lnTo>
                    <a:pt x="1572" y="12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矩形 66"/>
            <p:cNvSpPr/>
            <p:nvPr/>
          </p:nvSpPr>
          <p:spPr>
            <a:xfrm>
              <a:off x="4396978" y="1385270"/>
              <a:ext cx="350044" cy="18397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4235570" y="1244121"/>
              <a:ext cx="672860" cy="17120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5014281" y="1953291"/>
            <a:ext cx="1051539" cy="1305288"/>
            <a:chOff x="3761200" y="1544133"/>
            <a:chExt cx="788757" cy="978966"/>
          </a:xfrm>
        </p:grpSpPr>
        <p:sp>
          <p:nvSpPr>
            <p:cNvPr id="72" name="Freeform 8"/>
            <p:cNvSpPr>
              <a:spLocks/>
            </p:cNvSpPr>
            <p:nvPr/>
          </p:nvSpPr>
          <p:spPr bwMode="auto">
            <a:xfrm rot="1800000">
              <a:off x="3761200" y="1544133"/>
              <a:ext cx="788757" cy="978966"/>
            </a:xfrm>
            <a:custGeom>
              <a:avLst/>
              <a:gdLst>
                <a:gd name="T0" fmla="*/ 512 w 904"/>
                <a:gd name="T1" fmla="*/ 1122 h 1122"/>
                <a:gd name="T2" fmla="*/ 512 w 904"/>
                <a:gd name="T3" fmla="*/ 1122 h 1122"/>
                <a:gd name="T4" fmla="*/ 516 w 904"/>
                <a:gd name="T5" fmla="*/ 1068 h 1122"/>
                <a:gd name="T6" fmla="*/ 522 w 904"/>
                <a:gd name="T7" fmla="*/ 1016 h 1122"/>
                <a:gd name="T8" fmla="*/ 532 w 904"/>
                <a:gd name="T9" fmla="*/ 964 h 1122"/>
                <a:gd name="T10" fmla="*/ 546 w 904"/>
                <a:gd name="T11" fmla="*/ 914 h 1122"/>
                <a:gd name="T12" fmla="*/ 562 w 904"/>
                <a:gd name="T13" fmla="*/ 866 h 1122"/>
                <a:gd name="T14" fmla="*/ 580 w 904"/>
                <a:gd name="T15" fmla="*/ 818 h 1122"/>
                <a:gd name="T16" fmla="*/ 602 w 904"/>
                <a:gd name="T17" fmla="*/ 772 h 1122"/>
                <a:gd name="T18" fmla="*/ 626 w 904"/>
                <a:gd name="T19" fmla="*/ 728 h 1122"/>
                <a:gd name="T20" fmla="*/ 652 w 904"/>
                <a:gd name="T21" fmla="*/ 686 h 1122"/>
                <a:gd name="T22" fmla="*/ 682 w 904"/>
                <a:gd name="T23" fmla="*/ 644 h 1122"/>
                <a:gd name="T24" fmla="*/ 714 w 904"/>
                <a:gd name="T25" fmla="*/ 606 h 1122"/>
                <a:gd name="T26" fmla="*/ 748 w 904"/>
                <a:gd name="T27" fmla="*/ 568 h 1122"/>
                <a:gd name="T28" fmla="*/ 784 w 904"/>
                <a:gd name="T29" fmla="*/ 534 h 1122"/>
                <a:gd name="T30" fmla="*/ 822 w 904"/>
                <a:gd name="T31" fmla="*/ 502 h 1122"/>
                <a:gd name="T32" fmla="*/ 862 w 904"/>
                <a:gd name="T33" fmla="*/ 472 h 1122"/>
                <a:gd name="T34" fmla="*/ 904 w 904"/>
                <a:gd name="T35" fmla="*/ 444 h 1122"/>
                <a:gd name="T36" fmla="*/ 648 w 904"/>
                <a:gd name="T37" fmla="*/ 0 h 1122"/>
                <a:gd name="T38" fmla="*/ 648 w 904"/>
                <a:gd name="T39" fmla="*/ 0 h 1122"/>
                <a:gd name="T40" fmla="*/ 612 w 904"/>
                <a:gd name="T41" fmla="*/ 22 h 1122"/>
                <a:gd name="T42" fmla="*/ 578 w 904"/>
                <a:gd name="T43" fmla="*/ 46 h 1122"/>
                <a:gd name="T44" fmla="*/ 544 w 904"/>
                <a:gd name="T45" fmla="*/ 70 h 1122"/>
                <a:gd name="T46" fmla="*/ 512 w 904"/>
                <a:gd name="T47" fmla="*/ 96 h 1122"/>
                <a:gd name="T48" fmla="*/ 478 w 904"/>
                <a:gd name="T49" fmla="*/ 122 h 1122"/>
                <a:gd name="T50" fmla="*/ 448 w 904"/>
                <a:gd name="T51" fmla="*/ 148 h 1122"/>
                <a:gd name="T52" fmla="*/ 416 w 904"/>
                <a:gd name="T53" fmla="*/ 176 h 1122"/>
                <a:gd name="T54" fmla="*/ 388 w 904"/>
                <a:gd name="T55" fmla="*/ 206 h 1122"/>
                <a:gd name="T56" fmla="*/ 358 w 904"/>
                <a:gd name="T57" fmla="*/ 236 h 1122"/>
                <a:gd name="T58" fmla="*/ 330 w 904"/>
                <a:gd name="T59" fmla="*/ 266 h 1122"/>
                <a:gd name="T60" fmla="*/ 304 w 904"/>
                <a:gd name="T61" fmla="*/ 298 h 1122"/>
                <a:gd name="T62" fmla="*/ 278 w 904"/>
                <a:gd name="T63" fmla="*/ 332 h 1122"/>
                <a:gd name="T64" fmla="*/ 254 w 904"/>
                <a:gd name="T65" fmla="*/ 364 h 1122"/>
                <a:gd name="T66" fmla="*/ 230 w 904"/>
                <a:gd name="T67" fmla="*/ 398 h 1122"/>
                <a:gd name="T68" fmla="*/ 206 w 904"/>
                <a:gd name="T69" fmla="*/ 434 h 1122"/>
                <a:gd name="T70" fmla="*/ 184 w 904"/>
                <a:gd name="T71" fmla="*/ 470 h 1122"/>
                <a:gd name="T72" fmla="*/ 164 w 904"/>
                <a:gd name="T73" fmla="*/ 506 h 1122"/>
                <a:gd name="T74" fmla="*/ 144 w 904"/>
                <a:gd name="T75" fmla="*/ 542 h 1122"/>
                <a:gd name="T76" fmla="*/ 126 w 904"/>
                <a:gd name="T77" fmla="*/ 580 h 1122"/>
                <a:gd name="T78" fmla="*/ 110 w 904"/>
                <a:gd name="T79" fmla="*/ 618 h 1122"/>
                <a:gd name="T80" fmla="*/ 92 w 904"/>
                <a:gd name="T81" fmla="*/ 658 h 1122"/>
                <a:gd name="T82" fmla="*/ 78 w 904"/>
                <a:gd name="T83" fmla="*/ 698 h 1122"/>
                <a:gd name="T84" fmla="*/ 64 w 904"/>
                <a:gd name="T85" fmla="*/ 738 h 1122"/>
                <a:gd name="T86" fmla="*/ 52 w 904"/>
                <a:gd name="T87" fmla="*/ 778 h 1122"/>
                <a:gd name="T88" fmla="*/ 40 w 904"/>
                <a:gd name="T89" fmla="*/ 820 h 1122"/>
                <a:gd name="T90" fmla="*/ 32 w 904"/>
                <a:gd name="T91" fmla="*/ 862 h 1122"/>
                <a:gd name="T92" fmla="*/ 22 w 904"/>
                <a:gd name="T93" fmla="*/ 904 h 1122"/>
                <a:gd name="T94" fmla="*/ 16 w 904"/>
                <a:gd name="T95" fmla="*/ 946 h 1122"/>
                <a:gd name="T96" fmla="*/ 10 w 904"/>
                <a:gd name="T97" fmla="*/ 990 h 1122"/>
                <a:gd name="T98" fmla="*/ 6 w 904"/>
                <a:gd name="T99" fmla="*/ 1032 h 1122"/>
                <a:gd name="T100" fmla="*/ 2 w 904"/>
                <a:gd name="T101" fmla="*/ 1076 h 1122"/>
                <a:gd name="T102" fmla="*/ 0 w 904"/>
                <a:gd name="T103" fmla="*/ 1122 h 1122"/>
                <a:gd name="T104" fmla="*/ 512 w 904"/>
                <a:gd name="T105" fmla="*/ 112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2">
                  <a:moveTo>
                    <a:pt x="512" y="1122"/>
                  </a:moveTo>
                  <a:lnTo>
                    <a:pt x="512" y="1122"/>
                  </a:lnTo>
                  <a:lnTo>
                    <a:pt x="516" y="1068"/>
                  </a:lnTo>
                  <a:lnTo>
                    <a:pt x="522" y="1016"/>
                  </a:lnTo>
                  <a:lnTo>
                    <a:pt x="532" y="964"/>
                  </a:lnTo>
                  <a:lnTo>
                    <a:pt x="546" y="914"/>
                  </a:lnTo>
                  <a:lnTo>
                    <a:pt x="562" y="866"/>
                  </a:lnTo>
                  <a:lnTo>
                    <a:pt x="580" y="818"/>
                  </a:lnTo>
                  <a:lnTo>
                    <a:pt x="602" y="772"/>
                  </a:lnTo>
                  <a:lnTo>
                    <a:pt x="626" y="728"/>
                  </a:lnTo>
                  <a:lnTo>
                    <a:pt x="652" y="686"/>
                  </a:lnTo>
                  <a:lnTo>
                    <a:pt x="682" y="644"/>
                  </a:lnTo>
                  <a:lnTo>
                    <a:pt x="714" y="606"/>
                  </a:lnTo>
                  <a:lnTo>
                    <a:pt x="748" y="568"/>
                  </a:lnTo>
                  <a:lnTo>
                    <a:pt x="784" y="534"/>
                  </a:lnTo>
                  <a:lnTo>
                    <a:pt x="822" y="502"/>
                  </a:lnTo>
                  <a:lnTo>
                    <a:pt x="862" y="472"/>
                  </a:lnTo>
                  <a:lnTo>
                    <a:pt x="904" y="444"/>
                  </a:lnTo>
                  <a:lnTo>
                    <a:pt x="648" y="0"/>
                  </a:lnTo>
                  <a:lnTo>
                    <a:pt x="648" y="0"/>
                  </a:lnTo>
                  <a:lnTo>
                    <a:pt x="612" y="22"/>
                  </a:lnTo>
                  <a:lnTo>
                    <a:pt x="578" y="46"/>
                  </a:lnTo>
                  <a:lnTo>
                    <a:pt x="544" y="70"/>
                  </a:lnTo>
                  <a:lnTo>
                    <a:pt x="512" y="96"/>
                  </a:lnTo>
                  <a:lnTo>
                    <a:pt x="478" y="122"/>
                  </a:lnTo>
                  <a:lnTo>
                    <a:pt x="448" y="148"/>
                  </a:lnTo>
                  <a:lnTo>
                    <a:pt x="416" y="176"/>
                  </a:lnTo>
                  <a:lnTo>
                    <a:pt x="388" y="206"/>
                  </a:lnTo>
                  <a:lnTo>
                    <a:pt x="358" y="236"/>
                  </a:lnTo>
                  <a:lnTo>
                    <a:pt x="330" y="266"/>
                  </a:lnTo>
                  <a:lnTo>
                    <a:pt x="304" y="298"/>
                  </a:lnTo>
                  <a:lnTo>
                    <a:pt x="278" y="332"/>
                  </a:lnTo>
                  <a:lnTo>
                    <a:pt x="254" y="364"/>
                  </a:lnTo>
                  <a:lnTo>
                    <a:pt x="230" y="398"/>
                  </a:lnTo>
                  <a:lnTo>
                    <a:pt x="206" y="434"/>
                  </a:lnTo>
                  <a:lnTo>
                    <a:pt x="184" y="470"/>
                  </a:lnTo>
                  <a:lnTo>
                    <a:pt x="164" y="506"/>
                  </a:lnTo>
                  <a:lnTo>
                    <a:pt x="144" y="542"/>
                  </a:lnTo>
                  <a:lnTo>
                    <a:pt x="126" y="580"/>
                  </a:lnTo>
                  <a:lnTo>
                    <a:pt x="110" y="618"/>
                  </a:lnTo>
                  <a:lnTo>
                    <a:pt x="92" y="658"/>
                  </a:lnTo>
                  <a:lnTo>
                    <a:pt x="78" y="698"/>
                  </a:lnTo>
                  <a:lnTo>
                    <a:pt x="64" y="738"/>
                  </a:lnTo>
                  <a:lnTo>
                    <a:pt x="52" y="778"/>
                  </a:lnTo>
                  <a:lnTo>
                    <a:pt x="40" y="820"/>
                  </a:lnTo>
                  <a:lnTo>
                    <a:pt x="32" y="862"/>
                  </a:lnTo>
                  <a:lnTo>
                    <a:pt x="22" y="904"/>
                  </a:lnTo>
                  <a:lnTo>
                    <a:pt x="16" y="946"/>
                  </a:lnTo>
                  <a:lnTo>
                    <a:pt x="10" y="990"/>
                  </a:lnTo>
                  <a:lnTo>
                    <a:pt x="6" y="1032"/>
                  </a:lnTo>
                  <a:lnTo>
                    <a:pt x="2" y="1076"/>
                  </a:lnTo>
                  <a:lnTo>
                    <a:pt x="0" y="1122"/>
                  </a:lnTo>
                  <a:lnTo>
                    <a:pt x="512" y="11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3" name="组合 72"/>
            <p:cNvGrpSpPr/>
            <p:nvPr/>
          </p:nvGrpSpPr>
          <p:grpSpPr>
            <a:xfrm>
              <a:off x="4022551" y="1963223"/>
              <a:ext cx="185218" cy="184873"/>
              <a:chOff x="2578100" y="3027363"/>
              <a:chExt cx="1701800" cy="1698625"/>
            </a:xfrm>
          </p:grpSpPr>
          <p:sp>
            <p:nvSpPr>
              <p:cNvPr id="74" name="Freeform 11"/>
              <p:cNvSpPr>
                <a:spLocks/>
              </p:cNvSpPr>
              <p:nvPr/>
            </p:nvSpPr>
            <p:spPr bwMode="auto">
              <a:xfrm>
                <a:off x="2578100" y="3027363"/>
                <a:ext cx="1701800" cy="1698625"/>
              </a:xfrm>
              <a:custGeom>
                <a:avLst/>
                <a:gdLst>
                  <a:gd name="T0" fmla="*/ 1056 w 1072"/>
                  <a:gd name="T1" fmla="*/ 160 h 1070"/>
                  <a:gd name="T2" fmla="*/ 910 w 1072"/>
                  <a:gd name="T3" fmla="*/ 14 h 1070"/>
                  <a:gd name="T4" fmla="*/ 910 w 1072"/>
                  <a:gd name="T5" fmla="*/ 14 h 1070"/>
                  <a:gd name="T6" fmla="*/ 902 w 1072"/>
                  <a:gd name="T7" fmla="*/ 6 h 1070"/>
                  <a:gd name="T8" fmla="*/ 892 w 1072"/>
                  <a:gd name="T9" fmla="*/ 2 h 1070"/>
                  <a:gd name="T10" fmla="*/ 882 w 1072"/>
                  <a:gd name="T11" fmla="*/ 0 h 1070"/>
                  <a:gd name="T12" fmla="*/ 872 w 1072"/>
                  <a:gd name="T13" fmla="*/ 0 h 1070"/>
                  <a:gd name="T14" fmla="*/ 862 w 1072"/>
                  <a:gd name="T15" fmla="*/ 0 h 1070"/>
                  <a:gd name="T16" fmla="*/ 852 w 1072"/>
                  <a:gd name="T17" fmla="*/ 4 h 1070"/>
                  <a:gd name="T18" fmla="*/ 842 w 1072"/>
                  <a:gd name="T19" fmla="*/ 10 h 1070"/>
                  <a:gd name="T20" fmla="*/ 832 w 1072"/>
                  <a:gd name="T21" fmla="*/ 16 h 1070"/>
                  <a:gd name="T22" fmla="*/ 732 w 1072"/>
                  <a:gd name="T23" fmla="*/ 118 h 1070"/>
                  <a:gd name="T24" fmla="*/ 86 w 1072"/>
                  <a:gd name="T25" fmla="*/ 764 h 1070"/>
                  <a:gd name="T26" fmla="*/ 0 w 1072"/>
                  <a:gd name="T27" fmla="*/ 1070 h 1070"/>
                  <a:gd name="T28" fmla="*/ 306 w 1072"/>
                  <a:gd name="T29" fmla="*/ 986 h 1070"/>
                  <a:gd name="T30" fmla="*/ 954 w 1072"/>
                  <a:gd name="T31" fmla="*/ 338 h 1070"/>
                  <a:gd name="T32" fmla="*/ 1054 w 1072"/>
                  <a:gd name="T33" fmla="*/ 238 h 1070"/>
                  <a:gd name="T34" fmla="*/ 1054 w 1072"/>
                  <a:gd name="T35" fmla="*/ 238 h 1070"/>
                  <a:gd name="T36" fmla="*/ 1060 w 1072"/>
                  <a:gd name="T37" fmla="*/ 230 h 1070"/>
                  <a:gd name="T38" fmla="*/ 1066 w 1072"/>
                  <a:gd name="T39" fmla="*/ 220 h 1070"/>
                  <a:gd name="T40" fmla="*/ 1070 w 1072"/>
                  <a:gd name="T41" fmla="*/ 210 h 1070"/>
                  <a:gd name="T42" fmla="*/ 1072 w 1072"/>
                  <a:gd name="T43" fmla="*/ 198 h 1070"/>
                  <a:gd name="T44" fmla="*/ 1070 w 1072"/>
                  <a:gd name="T45" fmla="*/ 188 h 1070"/>
                  <a:gd name="T46" fmla="*/ 1068 w 1072"/>
                  <a:gd name="T47" fmla="*/ 178 h 1070"/>
                  <a:gd name="T48" fmla="*/ 1064 w 1072"/>
                  <a:gd name="T49" fmla="*/ 170 h 1070"/>
                  <a:gd name="T50" fmla="*/ 1056 w 1072"/>
                  <a:gd name="T51" fmla="*/ 160 h 1070"/>
                  <a:gd name="T52" fmla="*/ 1056 w 1072"/>
                  <a:gd name="T53" fmla="*/ 16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2" h="1070">
                    <a:moveTo>
                      <a:pt x="1056" y="160"/>
                    </a:moveTo>
                    <a:lnTo>
                      <a:pt x="910" y="14"/>
                    </a:lnTo>
                    <a:lnTo>
                      <a:pt x="910" y="14"/>
                    </a:lnTo>
                    <a:lnTo>
                      <a:pt x="902" y="6"/>
                    </a:lnTo>
                    <a:lnTo>
                      <a:pt x="892" y="2"/>
                    </a:lnTo>
                    <a:lnTo>
                      <a:pt x="882" y="0"/>
                    </a:lnTo>
                    <a:lnTo>
                      <a:pt x="872" y="0"/>
                    </a:lnTo>
                    <a:lnTo>
                      <a:pt x="862" y="0"/>
                    </a:lnTo>
                    <a:lnTo>
                      <a:pt x="852" y="4"/>
                    </a:lnTo>
                    <a:lnTo>
                      <a:pt x="842" y="10"/>
                    </a:lnTo>
                    <a:lnTo>
                      <a:pt x="832" y="16"/>
                    </a:lnTo>
                    <a:lnTo>
                      <a:pt x="732" y="118"/>
                    </a:lnTo>
                    <a:lnTo>
                      <a:pt x="86" y="764"/>
                    </a:lnTo>
                    <a:lnTo>
                      <a:pt x="0" y="1070"/>
                    </a:lnTo>
                    <a:lnTo>
                      <a:pt x="306" y="986"/>
                    </a:lnTo>
                    <a:lnTo>
                      <a:pt x="954" y="338"/>
                    </a:lnTo>
                    <a:lnTo>
                      <a:pt x="1054" y="238"/>
                    </a:lnTo>
                    <a:lnTo>
                      <a:pt x="1054" y="238"/>
                    </a:lnTo>
                    <a:lnTo>
                      <a:pt x="1060" y="230"/>
                    </a:lnTo>
                    <a:lnTo>
                      <a:pt x="1066" y="220"/>
                    </a:lnTo>
                    <a:lnTo>
                      <a:pt x="1070" y="210"/>
                    </a:lnTo>
                    <a:lnTo>
                      <a:pt x="1072" y="198"/>
                    </a:lnTo>
                    <a:lnTo>
                      <a:pt x="1070" y="188"/>
                    </a:lnTo>
                    <a:lnTo>
                      <a:pt x="1068" y="178"/>
                    </a:lnTo>
                    <a:lnTo>
                      <a:pt x="1064" y="170"/>
                    </a:lnTo>
                    <a:lnTo>
                      <a:pt x="1056" y="160"/>
                    </a:lnTo>
                    <a:lnTo>
                      <a:pt x="1056" y="16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Line 12"/>
              <p:cNvSpPr>
                <a:spLocks noChangeShapeType="1"/>
              </p:cNvSpPr>
              <p:nvPr/>
            </p:nvSpPr>
            <p:spPr bwMode="auto">
              <a:xfrm>
                <a:off x="3740150" y="3214688"/>
                <a:ext cx="352425" cy="3492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Line 13"/>
              <p:cNvSpPr>
                <a:spLocks noChangeShapeType="1"/>
              </p:cNvSpPr>
              <p:nvPr/>
            </p:nvSpPr>
            <p:spPr bwMode="auto">
              <a:xfrm flipH="1">
                <a:off x="2870200" y="3300413"/>
                <a:ext cx="955675" cy="9588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Line 14"/>
              <p:cNvSpPr>
                <a:spLocks noChangeShapeType="1"/>
              </p:cNvSpPr>
              <p:nvPr/>
            </p:nvSpPr>
            <p:spPr bwMode="auto">
              <a:xfrm flipH="1">
                <a:off x="3044825" y="3478213"/>
                <a:ext cx="958850" cy="95567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5"/>
              <p:cNvSpPr>
                <a:spLocks/>
              </p:cNvSpPr>
              <p:nvPr/>
            </p:nvSpPr>
            <p:spPr bwMode="auto">
              <a:xfrm>
                <a:off x="2714625" y="4240213"/>
                <a:ext cx="349250" cy="352425"/>
              </a:xfrm>
              <a:custGeom>
                <a:avLst/>
                <a:gdLst>
                  <a:gd name="T0" fmla="*/ 0 w 220"/>
                  <a:gd name="T1" fmla="*/ 0 h 222"/>
                  <a:gd name="T2" fmla="*/ 98 w 220"/>
                  <a:gd name="T3" fmla="*/ 12 h 222"/>
                  <a:gd name="T4" fmla="*/ 110 w 220"/>
                  <a:gd name="T5" fmla="*/ 110 h 222"/>
                  <a:gd name="T6" fmla="*/ 208 w 220"/>
                  <a:gd name="T7" fmla="*/ 122 h 222"/>
                  <a:gd name="T8" fmla="*/ 220 w 220"/>
                  <a:gd name="T9" fmla="*/ 222 h 222"/>
                </a:gdLst>
                <a:ahLst/>
                <a:cxnLst>
                  <a:cxn ang="0">
                    <a:pos x="T0" y="T1"/>
                  </a:cxn>
                  <a:cxn ang="0">
                    <a:pos x="T2" y="T3"/>
                  </a:cxn>
                  <a:cxn ang="0">
                    <a:pos x="T4" y="T5"/>
                  </a:cxn>
                  <a:cxn ang="0">
                    <a:pos x="T6" y="T7"/>
                  </a:cxn>
                  <a:cxn ang="0">
                    <a:pos x="T8" y="T9"/>
                  </a:cxn>
                </a:cxnLst>
                <a:rect l="0" t="0" r="r" b="b"/>
                <a:pathLst>
                  <a:path w="220" h="222">
                    <a:moveTo>
                      <a:pt x="0" y="0"/>
                    </a:moveTo>
                    <a:lnTo>
                      <a:pt x="98" y="12"/>
                    </a:lnTo>
                    <a:lnTo>
                      <a:pt x="110" y="110"/>
                    </a:lnTo>
                    <a:lnTo>
                      <a:pt x="208" y="122"/>
                    </a:lnTo>
                    <a:lnTo>
                      <a:pt x="220" y="2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Line 16"/>
              <p:cNvSpPr>
                <a:spLocks noChangeShapeType="1"/>
              </p:cNvSpPr>
              <p:nvPr/>
            </p:nvSpPr>
            <p:spPr bwMode="auto">
              <a:xfrm flipV="1">
                <a:off x="2749550" y="3294063"/>
                <a:ext cx="234950" cy="2381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17"/>
              <p:cNvSpPr>
                <a:spLocks noChangeShapeType="1"/>
              </p:cNvSpPr>
              <p:nvPr/>
            </p:nvSpPr>
            <p:spPr bwMode="auto">
              <a:xfrm flipV="1">
                <a:off x="2879725" y="3497263"/>
                <a:ext cx="165100" cy="165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18"/>
              <p:cNvSpPr>
                <a:spLocks noChangeShapeType="1"/>
              </p:cNvSpPr>
              <p:nvPr/>
            </p:nvSpPr>
            <p:spPr bwMode="auto">
              <a:xfrm flipV="1">
                <a:off x="3771900" y="4319588"/>
                <a:ext cx="238125" cy="2381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19"/>
              <p:cNvSpPr>
                <a:spLocks noChangeShapeType="1"/>
              </p:cNvSpPr>
              <p:nvPr/>
            </p:nvSpPr>
            <p:spPr bwMode="auto">
              <a:xfrm flipV="1">
                <a:off x="3641725" y="4259263"/>
                <a:ext cx="165100" cy="165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0"/>
              <p:cNvSpPr>
                <a:spLocks/>
              </p:cNvSpPr>
              <p:nvPr/>
            </p:nvSpPr>
            <p:spPr bwMode="auto">
              <a:xfrm>
                <a:off x="2619375" y="3071813"/>
                <a:ext cx="736600" cy="736600"/>
              </a:xfrm>
              <a:custGeom>
                <a:avLst/>
                <a:gdLst>
                  <a:gd name="T0" fmla="*/ 464 w 464"/>
                  <a:gd name="T1" fmla="*/ 256 h 464"/>
                  <a:gd name="T2" fmla="*/ 222 w 464"/>
                  <a:gd name="T3" fmla="*/ 14 h 464"/>
                  <a:gd name="T4" fmla="*/ 222 w 464"/>
                  <a:gd name="T5" fmla="*/ 14 h 464"/>
                  <a:gd name="T6" fmla="*/ 214 w 464"/>
                  <a:gd name="T7" fmla="*/ 8 h 464"/>
                  <a:gd name="T8" fmla="*/ 206 w 464"/>
                  <a:gd name="T9" fmla="*/ 4 h 464"/>
                  <a:gd name="T10" fmla="*/ 196 w 464"/>
                  <a:gd name="T11" fmla="*/ 0 h 464"/>
                  <a:gd name="T12" fmla="*/ 188 w 464"/>
                  <a:gd name="T13" fmla="*/ 0 h 464"/>
                  <a:gd name="T14" fmla="*/ 178 w 464"/>
                  <a:gd name="T15" fmla="*/ 0 h 464"/>
                  <a:gd name="T16" fmla="*/ 168 w 464"/>
                  <a:gd name="T17" fmla="*/ 4 h 464"/>
                  <a:gd name="T18" fmla="*/ 160 w 464"/>
                  <a:gd name="T19" fmla="*/ 8 h 464"/>
                  <a:gd name="T20" fmla="*/ 152 w 464"/>
                  <a:gd name="T21" fmla="*/ 14 h 464"/>
                  <a:gd name="T22" fmla="*/ 14 w 464"/>
                  <a:gd name="T23" fmla="*/ 154 h 464"/>
                  <a:gd name="T24" fmla="*/ 14 w 464"/>
                  <a:gd name="T25" fmla="*/ 154 h 464"/>
                  <a:gd name="T26" fmla="*/ 8 w 464"/>
                  <a:gd name="T27" fmla="*/ 160 h 464"/>
                  <a:gd name="T28" fmla="*/ 4 w 464"/>
                  <a:gd name="T29" fmla="*/ 170 h 464"/>
                  <a:gd name="T30" fmla="*/ 0 w 464"/>
                  <a:gd name="T31" fmla="*/ 178 h 464"/>
                  <a:gd name="T32" fmla="*/ 0 w 464"/>
                  <a:gd name="T33" fmla="*/ 188 h 464"/>
                  <a:gd name="T34" fmla="*/ 0 w 464"/>
                  <a:gd name="T35" fmla="*/ 198 h 464"/>
                  <a:gd name="T36" fmla="*/ 4 w 464"/>
                  <a:gd name="T37" fmla="*/ 206 h 464"/>
                  <a:gd name="T38" fmla="*/ 8 w 464"/>
                  <a:gd name="T39" fmla="*/ 214 h 464"/>
                  <a:gd name="T40" fmla="*/ 14 w 464"/>
                  <a:gd name="T41" fmla="*/ 222 h 464"/>
                  <a:gd name="T42" fmla="*/ 256 w 464"/>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464" y="256"/>
                    </a:moveTo>
                    <a:lnTo>
                      <a:pt x="222" y="14"/>
                    </a:lnTo>
                    <a:lnTo>
                      <a:pt x="222" y="14"/>
                    </a:lnTo>
                    <a:lnTo>
                      <a:pt x="214" y="8"/>
                    </a:lnTo>
                    <a:lnTo>
                      <a:pt x="206" y="4"/>
                    </a:lnTo>
                    <a:lnTo>
                      <a:pt x="196" y="0"/>
                    </a:lnTo>
                    <a:lnTo>
                      <a:pt x="188" y="0"/>
                    </a:lnTo>
                    <a:lnTo>
                      <a:pt x="178" y="0"/>
                    </a:lnTo>
                    <a:lnTo>
                      <a:pt x="168" y="4"/>
                    </a:lnTo>
                    <a:lnTo>
                      <a:pt x="160" y="8"/>
                    </a:lnTo>
                    <a:lnTo>
                      <a:pt x="152" y="14"/>
                    </a:lnTo>
                    <a:lnTo>
                      <a:pt x="14" y="154"/>
                    </a:lnTo>
                    <a:lnTo>
                      <a:pt x="14" y="154"/>
                    </a:lnTo>
                    <a:lnTo>
                      <a:pt x="8" y="160"/>
                    </a:lnTo>
                    <a:lnTo>
                      <a:pt x="4" y="170"/>
                    </a:lnTo>
                    <a:lnTo>
                      <a:pt x="0" y="178"/>
                    </a:lnTo>
                    <a:lnTo>
                      <a:pt x="0" y="188"/>
                    </a:lnTo>
                    <a:lnTo>
                      <a:pt x="0" y="198"/>
                    </a:lnTo>
                    <a:lnTo>
                      <a:pt x="4" y="206"/>
                    </a:lnTo>
                    <a:lnTo>
                      <a:pt x="8" y="214"/>
                    </a:lnTo>
                    <a:lnTo>
                      <a:pt x="14" y="222"/>
                    </a:lnTo>
                    <a:lnTo>
                      <a:pt x="256" y="464"/>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1"/>
              <p:cNvSpPr>
                <a:spLocks/>
              </p:cNvSpPr>
              <p:nvPr/>
            </p:nvSpPr>
            <p:spPr bwMode="auto">
              <a:xfrm>
                <a:off x="3495675" y="3948113"/>
                <a:ext cx="736600" cy="736600"/>
              </a:xfrm>
              <a:custGeom>
                <a:avLst/>
                <a:gdLst>
                  <a:gd name="T0" fmla="*/ 0 w 464"/>
                  <a:gd name="T1" fmla="*/ 210 h 464"/>
                  <a:gd name="T2" fmla="*/ 242 w 464"/>
                  <a:gd name="T3" fmla="*/ 450 h 464"/>
                  <a:gd name="T4" fmla="*/ 242 w 464"/>
                  <a:gd name="T5" fmla="*/ 450 h 464"/>
                  <a:gd name="T6" fmla="*/ 250 w 464"/>
                  <a:gd name="T7" fmla="*/ 456 h 464"/>
                  <a:gd name="T8" fmla="*/ 258 w 464"/>
                  <a:gd name="T9" fmla="*/ 462 h 464"/>
                  <a:gd name="T10" fmla="*/ 268 w 464"/>
                  <a:gd name="T11" fmla="*/ 464 h 464"/>
                  <a:gd name="T12" fmla="*/ 276 w 464"/>
                  <a:gd name="T13" fmla="*/ 464 h 464"/>
                  <a:gd name="T14" fmla="*/ 286 w 464"/>
                  <a:gd name="T15" fmla="*/ 464 h 464"/>
                  <a:gd name="T16" fmla="*/ 296 w 464"/>
                  <a:gd name="T17" fmla="*/ 462 h 464"/>
                  <a:gd name="T18" fmla="*/ 304 w 464"/>
                  <a:gd name="T19" fmla="*/ 456 h 464"/>
                  <a:gd name="T20" fmla="*/ 312 w 464"/>
                  <a:gd name="T21" fmla="*/ 450 h 464"/>
                  <a:gd name="T22" fmla="*/ 450 w 464"/>
                  <a:gd name="T23" fmla="*/ 312 h 464"/>
                  <a:gd name="T24" fmla="*/ 450 w 464"/>
                  <a:gd name="T25" fmla="*/ 312 h 464"/>
                  <a:gd name="T26" fmla="*/ 456 w 464"/>
                  <a:gd name="T27" fmla="*/ 304 h 464"/>
                  <a:gd name="T28" fmla="*/ 460 w 464"/>
                  <a:gd name="T29" fmla="*/ 296 h 464"/>
                  <a:gd name="T30" fmla="*/ 464 w 464"/>
                  <a:gd name="T31" fmla="*/ 286 h 464"/>
                  <a:gd name="T32" fmla="*/ 464 w 464"/>
                  <a:gd name="T33" fmla="*/ 278 h 464"/>
                  <a:gd name="T34" fmla="*/ 464 w 464"/>
                  <a:gd name="T35" fmla="*/ 268 h 464"/>
                  <a:gd name="T36" fmla="*/ 460 w 464"/>
                  <a:gd name="T37" fmla="*/ 258 h 464"/>
                  <a:gd name="T38" fmla="*/ 456 w 464"/>
                  <a:gd name="T39" fmla="*/ 250 h 464"/>
                  <a:gd name="T40" fmla="*/ 450 w 464"/>
                  <a:gd name="T41" fmla="*/ 242 h 464"/>
                  <a:gd name="T42" fmla="*/ 208 w 464"/>
                  <a:gd name="T43"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0" y="210"/>
                    </a:moveTo>
                    <a:lnTo>
                      <a:pt x="242" y="450"/>
                    </a:lnTo>
                    <a:lnTo>
                      <a:pt x="242" y="450"/>
                    </a:lnTo>
                    <a:lnTo>
                      <a:pt x="250" y="456"/>
                    </a:lnTo>
                    <a:lnTo>
                      <a:pt x="258" y="462"/>
                    </a:lnTo>
                    <a:lnTo>
                      <a:pt x="268" y="464"/>
                    </a:lnTo>
                    <a:lnTo>
                      <a:pt x="276" y="464"/>
                    </a:lnTo>
                    <a:lnTo>
                      <a:pt x="286" y="464"/>
                    </a:lnTo>
                    <a:lnTo>
                      <a:pt x="296" y="462"/>
                    </a:lnTo>
                    <a:lnTo>
                      <a:pt x="304" y="456"/>
                    </a:lnTo>
                    <a:lnTo>
                      <a:pt x="312" y="450"/>
                    </a:lnTo>
                    <a:lnTo>
                      <a:pt x="450" y="312"/>
                    </a:lnTo>
                    <a:lnTo>
                      <a:pt x="450" y="312"/>
                    </a:lnTo>
                    <a:lnTo>
                      <a:pt x="456" y="304"/>
                    </a:lnTo>
                    <a:lnTo>
                      <a:pt x="460" y="296"/>
                    </a:lnTo>
                    <a:lnTo>
                      <a:pt x="464" y="286"/>
                    </a:lnTo>
                    <a:lnTo>
                      <a:pt x="464" y="278"/>
                    </a:lnTo>
                    <a:lnTo>
                      <a:pt x="464" y="268"/>
                    </a:lnTo>
                    <a:lnTo>
                      <a:pt x="460" y="258"/>
                    </a:lnTo>
                    <a:lnTo>
                      <a:pt x="456" y="250"/>
                    </a:lnTo>
                    <a:lnTo>
                      <a:pt x="450" y="242"/>
                    </a:lnTo>
                    <a:lnTo>
                      <a:pt x="208"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1" name="组合 100"/>
          <p:cNvGrpSpPr/>
          <p:nvPr/>
        </p:nvGrpSpPr>
        <p:grpSpPr>
          <a:xfrm>
            <a:off x="6124010" y="4173654"/>
            <a:ext cx="1051539" cy="1302961"/>
            <a:chOff x="4593605" y="3209405"/>
            <a:chExt cx="788757" cy="977221"/>
          </a:xfrm>
        </p:grpSpPr>
        <p:sp>
          <p:nvSpPr>
            <p:cNvPr id="102" name="Freeform 10"/>
            <p:cNvSpPr>
              <a:spLocks/>
            </p:cNvSpPr>
            <p:nvPr/>
          </p:nvSpPr>
          <p:spPr bwMode="auto">
            <a:xfrm rot="1800000">
              <a:off x="4593605" y="3209405"/>
              <a:ext cx="788757" cy="977221"/>
            </a:xfrm>
            <a:custGeom>
              <a:avLst/>
              <a:gdLst>
                <a:gd name="T0" fmla="*/ 392 w 904"/>
                <a:gd name="T1" fmla="*/ 0 h 1120"/>
                <a:gd name="T2" fmla="*/ 392 w 904"/>
                <a:gd name="T3" fmla="*/ 0 h 1120"/>
                <a:gd name="T4" fmla="*/ 388 w 904"/>
                <a:gd name="T5" fmla="*/ 52 h 1120"/>
                <a:gd name="T6" fmla="*/ 382 w 904"/>
                <a:gd name="T7" fmla="*/ 104 h 1120"/>
                <a:gd name="T8" fmla="*/ 372 w 904"/>
                <a:gd name="T9" fmla="*/ 156 h 1120"/>
                <a:gd name="T10" fmla="*/ 358 w 904"/>
                <a:gd name="T11" fmla="*/ 206 h 1120"/>
                <a:gd name="T12" fmla="*/ 342 w 904"/>
                <a:gd name="T13" fmla="*/ 254 h 1120"/>
                <a:gd name="T14" fmla="*/ 324 w 904"/>
                <a:gd name="T15" fmla="*/ 302 h 1120"/>
                <a:gd name="T16" fmla="*/ 302 w 904"/>
                <a:gd name="T17" fmla="*/ 348 h 1120"/>
                <a:gd name="T18" fmla="*/ 278 w 904"/>
                <a:gd name="T19" fmla="*/ 392 h 1120"/>
                <a:gd name="T20" fmla="*/ 252 w 904"/>
                <a:gd name="T21" fmla="*/ 434 h 1120"/>
                <a:gd name="T22" fmla="*/ 222 w 904"/>
                <a:gd name="T23" fmla="*/ 476 h 1120"/>
                <a:gd name="T24" fmla="*/ 190 w 904"/>
                <a:gd name="T25" fmla="*/ 514 h 1120"/>
                <a:gd name="T26" fmla="*/ 156 w 904"/>
                <a:gd name="T27" fmla="*/ 552 h 1120"/>
                <a:gd name="T28" fmla="*/ 120 w 904"/>
                <a:gd name="T29" fmla="*/ 586 h 1120"/>
                <a:gd name="T30" fmla="*/ 82 w 904"/>
                <a:gd name="T31" fmla="*/ 620 h 1120"/>
                <a:gd name="T32" fmla="*/ 42 w 904"/>
                <a:gd name="T33" fmla="*/ 650 h 1120"/>
                <a:gd name="T34" fmla="*/ 0 w 904"/>
                <a:gd name="T35" fmla="*/ 678 h 1120"/>
                <a:gd name="T36" fmla="*/ 256 w 904"/>
                <a:gd name="T37" fmla="*/ 1120 h 1120"/>
                <a:gd name="T38" fmla="*/ 256 w 904"/>
                <a:gd name="T39" fmla="*/ 1120 h 1120"/>
                <a:gd name="T40" fmla="*/ 292 w 904"/>
                <a:gd name="T41" fmla="*/ 1098 h 1120"/>
                <a:gd name="T42" fmla="*/ 326 w 904"/>
                <a:gd name="T43" fmla="*/ 1074 h 1120"/>
                <a:gd name="T44" fmla="*/ 360 w 904"/>
                <a:gd name="T45" fmla="*/ 1050 h 1120"/>
                <a:gd name="T46" fmla="*/ 392 w 904"/>
                <a:gd name="T47" fmla="*/ 1026 h 1120"/>
                <a:gd name="T48" fmla="*/ 426 w 904"/>
                <a:gd name="T49" fmla="*/ 998 h 1120"/>
                <a:gd name="T50" fmla="*/ 456 w 904"/>
                <a:gd name="T51" fmla="*/ 972 h 1120"/>
                <a:gd name="T52" fmla="*/ 488 w 904"/>
                <a:gd name="T53" fmla="*/ 944 h 1120"/>
                <a:gd name="T54" fmla="*/ 516 w 904"/>
                <a:gd name="T55" fmla="*/ 914 h 1120"/>
                <a:gd name="T56" fmla="*/ 546 w 904"/>
                <a:gd name="T57" fmla="*/ 884 h 1120"/>
                <a:gd name="T58" fmla="*/ 574 w 904"/>
                <a:gd name="T59" fmla="*/ 854 h 1120"/>
                <a:gd name="T60" fmla="*/ 600 w 904"/>
                <a:gd name="T61" fmla="*/ 822 h 1120"/>
                <a:gd name="T62" fmla="*/ 626 w 904"/>
                <a:gd name="T63" fmla="*/ 790 h 1120"/>
                <a:gd name="T64" fmla="*/ 650 w 904"/>
                <a:gd name="T65" fmla="*/ 756 h 1120"/>
                <a:gd name="T66" fmla="*/ 674 w 904"/>
                <a:gd name="T67" fmla="*/ 722 h 1120"/>
                <a:gd name="T68" fmla="*/ 698 w 904"/>
                <a:gd name="T69" fmla="*/ 686 h 1120"/>
                <a:gd name="T70" fmla="*/ 720 w 904"/>
                <a:gd name="T71" fmla="*/ 652 h 1120"/>
                <a:gd name="T72" fmla="*/ 740 w 904"/>
                <a:gd name="T73" fmla="*/ 614 h 1120"/>
                <a:gd name="T74" fmla="*/ 760 w 904"/>
                <a:gd name="T75" fmla="*/ 578 h 1120"/>
                <a:gd name="T76" fmla="*/ 778 w 904"/>
                <a:gd name="T77" fmla="*/ 540 h 1120"/>
                <a:gd name="T78" fmla="*/ 794 w 904"/>
                <a:gd name="T79" fmla="*/ 502 h 1120"/>
                <a:gd name="T80" fmla="*/ 812 w 904"/>
                <a:gd name="T81" fmla="*/ 462 h 1120"/>
                <a:gd name="T82" fmla="*/ 826 w 904"/>
                <a:gd name="T83" fmla="*/ 424 h 1120"/>
                <a:gd name="T84" fmla="*/ 840 w 904"/>
                <a:gd name="T85" fmla="*/ 384 h 1120"/>
                <a:gd name="T86" fmla="*/ 852 w 904"/>
                <a:gd name="T87" fmla="*/ 342 h 1120"/>
                <a:gd name="T88" fmla="*/ 864 w 904"/>
                <a:gd name="T89" fmla="*/ 302 h 1120"/>
                <a:gd name="T90" fmla="*/ 872 w 904"/>
                <a:gd name="T91" fmla="*/ 260 h 1120"/>
                <a:gd name="T92" fmla="*/ 882 w 904"/>
                <a:gd name="T93" fmla="*/ 218 h 1120"/>
                <a:gd name="T94" fmla="*/ 888 w 904"/>
                <a:gd name="T95" fmla="*/ 174 h 1120"/>
                <a:gd name="T96" fmla="*/ 894 w 904"/>
                <a:gd name="T97" fmla="*/ 132 h 1120"/>
                <a:gd name="T98" fmla="*/ 898 w 904"/>
                <a:gd name="T99" fmla="*/ 88 h 1120"/>
                <a:gd name="T100" fmla="*/ 902 w 904"/>
                <a:gd name="T101" fmla="*/ 44 h 1120"/>
                <a:gd name="T102" fmla="*/ 904 w 904"/>
                <a:gd name="T103" fmla="*/ 0 h 1120"/>
                <a:gd name="T104" fmla="*/ 392 w 904"/>
                <a:gd name="T10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0">
                  <a:moveTo>
                    <a:pt x="392" y="0"/>
                  </a:moveTo>
                  <a:lnTo>
                    <a:pt x="392" y="0"/>
                  </a:lnTo>
                  <a:lnTo>
                    <a:pt x="388" y="52"/>
                  </a:lnTo>
                  <a:lnTo>
                    <a:pt x="382" y="104"/>
                  </a:lnTo>
                  <a:lnTo>
                    <a:pt x="372" y="156"/>
                  </a:lnTo>
                  <a:lnTo>
                    <a:pt x="358" y="206"/>
                  </a:lnTo>
                  <a:lnTo>
                    <a:pt x="342" y="254"/>
                  </a:lnTo>
                  <a:lnTo>
                    <a:pt x="324" y="302"/>
                  </a:lnTo>
                  <a:lnTo>
                    <a:pt x="302" y="348"/>
                  </a:lnTo>
                  <a:lnTo>
                    <a:pt x="278" y="392"/>
                  </a:lnTo>
                  <a:lnTo>
                    <a:pt x="252" y="434"/>
                  </a:lnTo>
                  <a:lnTo>
                    <a:pt x="222" y="476"/>
                  </a:lnTo>
                  <a:lnTo>
                    <a:pt x="190" y="514"/>
                  </a:lnTo>
                  <a:lnTo>
                    <a:pt x="156" y="552"/>
                  </a:lnTo>
                  <a:lnTo>
                    <a:pt x="120" y="586"/>
                  </a:lnTo>
                  <a:lnTo>
                    <a:pt x="82" y="620"/>
                  </a:lnTo>
                  <a:lnTo>
                    <a:pt x="42" y="650"/>
                  </a:lnTo>
                  <a:lnTo>
                    <a:pt x="0" y="678"/>
                  </a:lnTo>
                  <a:lnTo>
                    <a:pt x="256" y="1120"/>
                  </a:lnTo>
                  <a:lnTo>
                    <a:pt x="256" y="1120"/>
                  </a:lnTo>
                  <a:lnTo>
                    <a:pt x="292" y="1098"/>
                  </a:lnTo>
                  <a:lnTo>
                    <a:pt x="326" y="1074"/>
                  </a:lnTo>
                  <a:lnTo>
                    <a:pt x="360" y="1050"/>
                  </a:lnTo>
                  <a:lnTo>
                    <a:pt x="392" y="1026"/>
                  </a:lnTo>
                  <a:lnTo>
                    <a:pt x="426" y="998"/>
                  </a:lnTo>
                  <a:lnTo>
                    <a:pt x="456" y="972"/>
                  </a:lnTo>
                  <a:lnTo>
                    <a:pt x="488" y="944"/>
                  </a:lnTo>
                  <a:lnTo>
                    <a:pt x="516" y="914"/>
                  </a:lnTo>
                  <a:lnTo>
                    <a:pt x="546" y="884"/>
                  </a:lnTo>
                  <a:lnTo>
                    <a:pt x="574" y="854"/>
                  </a:lnTo>
                  <a:lnTo>
                    <a:pt x="600" y="822"/>
                  </a:lnTo>
                  <a:lnTo>
                    <a:pt x="626" y="790"/>
                  </a:lnTo>
                  <a:lnTo>
                    <a:pt x="650" y="756"/>
                  </a:lnTo>
                  <a:lnTo>
                    <a:pt x="674" y="722"/>
                  </a:lnTo>
                  <a:lnTo>
                    <a:pt x="698" y="686"/>
                  </a:lnTo>
                  <a:lnTo>
                    <a:pt x="720" y="652"/>
                  </a:lnTo>
                  <a:lnTo>
                    <a:pt x="740" y="614"/>
                  </a:lnTo>
                  <a:lnTo>
                    <a:pt x="760" y="578"/>
                  </a:lnTo>
                  <a:lnTo>
                    <a:pt x="778" y="540"/>
                  </a:lnTo>
                  <a:lnTo>
                    <a:pt x="794" y="502"/>
                  </a:lnTo>
                  <a:lnTo>
                    <a:pt x="812" y="462"/>
                  </a:lnTo>
                  <a:lnTo>
                    <a:pt x="826" y="424"/>
                  </a:lnTo>
                  <a:lnTo>
                    <a:pt x="840" y="384"/>
                  </a:lnTo>
                  <a:lnTo>
                    <a:pt x="852" y="342"/>
                  </a:lnTo>
                  <a:lnTo>
                    <a:pt x="864" y="302"/>
                  </a:lnTo>
                  <a:lnTo>
                    <a:pt x="872" y="260"/>
                  </a:lnTo>
                  <a:lnTo>
                    <a:pt x="882" y="218"/>
                  </a:lnTo>
                  <a:lnTo>
                    <a:pt x="888" y="174"/>
                  </a:lnTo>
                  <a:lnTo>
                    <a:pt x="894" y="132"/>
                  </a:lnTo>
                  <a:lnTo>
                    <a:pt x="898" y="88"/>
                  </a:lnTo>
                  <a:lnTo>
                    <a:pt x="902" y="44"/>
                  </a:lnTo>
                  <a:lnTo>
                    <a:pt x="904" y="0"/>
                  </a:lnTo>
                  <a:lnTo>
                    <a:pt x="392"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03" name="组合 102"/>
            <p:cNvGrpSpPr/>
            <p:nvPr/>
          </p:nvGrpSpPr>
          <p:grpSpPr>
            <a:xfrm>
              <a:off x="4938344" y="3612235"/>
              <a:ext cx="185910" cy="184873"/>
              <a:chOff x="2616200" y="414338"/>
              <a:chExt cx="1708150" cy="1698625"/>
            </a:xfrm>
          </p:grpSpPr>
          <p:sp>
            <p:nvSpPr>
              <p:cNvPr id="104" name="Freeform 25"/>
              <p:cNvSpPr>
                <a:spLocks/>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6"/>
              <p:cNvSpPr>
                <a:spLocks/>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27"/>
              <p:cNvSpPr>
                <a:spLocks noChangeShapeType="1"/>
              </p:cNvSpPr>
              <p:nvPr/>
            </p:nvSpPr>
            <p:spPr bwMode="auto">
              <a:xfrm flipH="1">
                <a:off x="3409950" y="614363"/>
                <a:ext cx="606425" cy="546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7" name="组合 106"/>
          <p:cNvGrpSpPr/>
          <p:nvPr/>
        </p:nvGrpSpPr>
        <p:grpSpPr>
          <a:xfrm>
            <a:off x="4330897" y="3138265"/>
            <a:ext cx="1051539" cy="1302961"/>
            <a:chOff x="3248595" y="2432863"/>
            <a:chExt cx="788757" cy="977221"/>
          </a:xfrm>
        </p:grpSpPr>
        <p:sp>
          <p:nvSpPr>
            <p:cNvPr id="108" name="Freeform 12"/>
            <p:cNvSpPr>
              <a:spLocks/>
            </p:cNvSpPr>
            <p:nvPr/>
          </p:nvSpPr>
          <p:spPr bwMode="auto">
            <a:xfrm rot="1800000">
              <a:off x="3248595" y="2432863"/>
              <a:ext cx="788757" cy="977221"/>
            </a:xfrm>
            <a:custGeom>
              <a:avLst/>
              <a:gdLst>
                <a:gd name="T0" fmla="*/ 904 w 904"/>
                <a:gd name="T1" fmla="*/ 678 h 1120"/>
                <a:gd name="T2" fmla="*/ 904 w 904"/>
                <a:gd name="T3" fmla="*/ 678 h 1120"/>
                <a:gd name="T4" fmla="*/ 862 w 904"/>
                <a:gd name="T5" fmla="*/ 650 h 1120"/>
                <a:gd name="T6" fmla="*/ 822 w 904"/>
                <a:gd name="T7" fmla="*/ 620 h 1120"/>
                <a:gd name="T8" fmla="*/ 784 w 904"/>
                <a:gd name="T9" fmla="*/ 586 h 1120"/>
                <a:gd name="T10" fmla="*/ 748 w 904"/>
                <a:gd name="T11" fmla="*/ 552 h 1120"/>
                <a:gd name="T12" fmla="*/ 714 w 904"/>
                <a:gd name="T13" fmla="*/ 514 h 1120"/>
                <a:gd name="T14" fmla="*/ 682 w 904"/>
                <a:gd name="T15" fmla="*/ 476 h 1120"/>
                <a:gd name="T16" fmla="*/ 652 w 904"/>
                <a:gd name="T17" fmla="*/ 434 h 1120"/>
                <a:gd name="T18" fmla="*/ 626 w 904"/>
                <a:gd name="T19" fmla="*/ 392 h 1120"/>
                <a:gd name="T20" fmla="*/ 602 w 904"/>
                <a:gd name="T21" fmla="*/ 348 h 1120"/>
                <a:gd name="T22" fmla="*/ 580 w 904"/>
                <a:gd name="T23" fmla="*/ 302 h 1120"/>
                <a:gd name="T24" fmla="*/ 562 w 904"/>
                <a:gd name="T25" fmla="*/ 254 h 1120"/>
                <a:gd name="T26" fmla="*/ 546 w 904"/>
                <a:gd name="T27" fmla="*/ 206 h 1120"/>
                <a:gd name="T28" fmla="*/ 532 w 904"/>
                <a:gd name="T29" fmla="*/ 156 h 1120"/>
                <a:gd name="T30" fmla="*/ 522 w 904"/>
                <a:gd name="T31" fmla="*/ 104 h 1120"/>
                <a:gd name="T32" fmla="*/ 516 w 904"/>
                <a:gd name="T33" fmla="*/ 52 h 1120"/>
                <a:gd name="T34" fmla="*/ 512 w 904"/>
                <a:gd name="T35" fmla="*/ 0 h 1120"/>
                <a:gd name="T36" fmla="*/ 0 w 904"/>
                <a:gd name="T37" fmla="*/ 0 h 1120"/>
                <a:gd name="T38" fmla="*/ 0 w 904"/>
                <a:gd name="T39" fmla="*/ 0 h 1120"/>
                <a:gd name="T40" fmla="*/ 2 w 904"/>
                <a:gd name="T41" fmla="*/ 44 h 1120"/>
                <a:gd name="T42" fmla="*/ 6 w 904"/>
                <a:gd name="T43" fmla="*/ 88 h 1120"/>
                <a:gd name="T44" fmla="*/ 10 w 904"/>
                <a:gd name="T45" fmla="*/ 132 h 1120"/>
                <a:gd name="T46" fmla="*/ 16 w 904"/>
                <a:gd name="T47" fmla="*/ 174 h 1120"/>
                <a:gd name="T48" fmla="*/ 22 w 904"/>
                <a:gd name="T49" fmla="*/ 218 h 1120"/>
                <a:gd name="T50" fmla="*/ 32 w 904"/>
                <a:gd name="T51" fmla="*/ 260 h 1120"/>
                <a:gd name="T52" fmla="*/ 40 w 904"/>
                <a:gd name="T53" fmla="*/ 302 h 1120"/>
                <a:gd name="T54" fmla="*/ 52 w 904"/>
                <a:gd name="T55" fmla="*/ 342 h 1120"/>
                <a:gd name="T56" fmla="*/ 64 w 904"/>
                <a:gd name="T57" fmla="*/ 384 h 1120"/>
                <a:gd name="T58" fmla="*/ 78 w 904"/>
                <a:gd name="T59" fmla="*/ 424 h 1120"/>
                <a:gd name="T60" fmla="*/ 92 w 904"/>
                <a:gd name="T61" fmla="*/ 462 h 1120"/>
                <a:gd name="T62" fmla="*/ 110 w 904"/>
                <a:gd name="T63" fmla="*/ 502 h 1120"/>
                <a:gd name="T64" fmla="*/ 126 w 904"/>
                <a:gd name="T65" fmla="*/ 540 h 1120"/>
                <a:gd name="T66" fmla="*/ 144 w 904"/>
                <a:gd name="T67" fmla="*/ 578 h 1120"/>
                <a:gd name="T68" fmla="*/ 164 w 904"/>
                <a:gd name="T69" fmla="*/ 614 h 1120"/>
                <a:gd name="T70" fmla="*/ 184 w 904"/>
                <a:gd name="T71" fmla="*/ 652 h 1120"/>
                <a:gd name="T72" fmla="*/ 206 w 904"/>
                <a:gd name="T73" fmla="*/ 686 h 1120"/>
                <a:gd name="T74" fmla="*/ 230 w 904"/>
                <a:gd name="T75" fmla="*/ 722 h 1120"/>
                <a:gd name="T76" fmla="*/ 254 w 904"/>
                <a:gd name="T77" fmla="*/ 756 h 1120"/>
                <a:gd name="T78" fmla="*/ 278 w 904"/>
                <a:gd name="T79" fmla="*/ 790 h 1120"/>
                <a:gd name="T80" fmla="*/ 304 w 904"/>
                <a:gd name="T81" fmla="*/ 822 h 1120"/>
                <a:gd name="T82" fmla="*/ 330 w 904"/>
                <a:gd name="T83" fmla="*/ 854 h 1120"/>
                <a:gd name="T84" fmla="*/ 358 w 904"/>
                <a:gd name="T85" fmla="*/ 884 h 1120"/>
                <a:gd name="T86" fmla="*/ 388 w 904"/>
                <a:gd name="T87" fmla="*/ 914 h 1120"/>
                <a:gd name="T88" fmla="*/ 416 w 904"/>
                <a:gd name="T89" fmla="*/ 944 h 1120"/>
                <a:gd name="T90" fmla="*/ 448 w 904"/>
                <a:gd name="T91" fmla="*/ 972 h 1120"/>
                <a:gd name="T92" fmla="*/ 478 w 904"/>
                <a:gd name="T93" fmla="*/ 998 h 1120"/>
                <a:gd name="T94" fmla="*/ 512 w 904"/>
                <a:gd name="T95" fmla="*/ 1026 h 1120"/>
                <a:gd name="T96" fmla="*/ 544 w 904"/>
                <a:gd name="T97" fmla="*/ 1050 h 1120"/>
                <a:gd name="T98" fmla="*/ 578 w 904"/>
                <a:gd name="T99" fmla="*/ 1074 h 1120"/>
                <a:gd name="T100" fmla="*/ 612 w 904"/>
                <a:gd name="T101" fmla="*/ 1098 h 1120"/>
                <a:gd name="T102" fmla="*/ 648 w 904"/>
                <a:gd name="T103" fmla="*/ 1120 h 1120"/>
                <a:gd name="T104" fmla="*/ 904 w 904"/>
                <a:gd name="T105" fmla="*/ 678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0">
                  <a:moveTo>
                    <a:pt x="904" y="678"/>
                  </a:moveTo>
                  <a:lnTo>
                    <a:pt x="904" y="678"/>
                  </a:lnTo>
                  <a:lnTo>
                    <a:pt x="862" y="650"/>
                  </a:lnTo>
                  <a:lnTo>
                    <a:pt x="822" y="620"/>
                  </a:lnTo>
                  <a:lnTo>
                    <a:pt x="784" y="586"/>
                  </a:lnTo>
                  <a:lnTo>
                    <a:pt x="748" y="552"/>
                  </a:lnTo>
                  <a:lnTo>
                    <a:pt x="714" y="514"/>
                  </a:lnTo>
                  <a:lnTo>
                    <a:pt x="682" y="476"/>
                  </a:lnTo>
                  <a:lnTo>
                    <a:pt x="652" y="434"/>
                  </a:lnTo>
                  <a:lnTo>
                    <a:pt x="626" y="392"/>
                  </a:lnTo>
                  <a:lnTo>
                    <a:pt x="602" y="348"/>
                  </a:lnTo>
                  <a:lnTo>
                    <a:pt x="580" y="302"/>
                  </a:lnTo>
                  <a:lnTo>
                    <a:pt x="562" y="254"/>
                  </a:lnTo>
                  <a:lnTo>
                    <a:pt x="546" y="206"/>
                  </a:lnTo>
                  <a:lnTo>
                    <a:pt x="532" y="156"/>
                  </a:lnTo>
                  <a:lnTo>
                    <a:pt x="522" y="104"/>
                  </a:lnTo>
                  <a:lnTo>
                    <a:pt x="516" y="52"/>
                  </a:lnTo>
                  <a:lnTo>
                    <a:pt x="512" y="0"/>
                  </a:lnTo>
                  <a:lnTo>
                    <a:pt x="0" y="0"/>
                  </a:lnTo>
                  <a:lnTo>
                    <a:pt x="0" y="0"/>
                  </a:lnTo>
                  <a:lnTo>
                    <a:pt x="2" y="44"/>
                  </a:lnTo>
                  <a:lnTo>
                    <a:pt x="6" y="88"/>
                  </a:lnTo>
                  <a:lnTo>
                    <a:pt x="10" y="132"/>
                  </a:lnTo>
                  <a:lnTo>
                    <a:pt x="16" y="174"/>
                  </a:lnTo>
                  <a:lnTo>
                    <a:pt x="22" y="218"/>
                  </a:lnTo>
                  <a:lnTo>
                    <a:pt x="32" y="260"/>
                  </a:lnTo>
                  <a:lnTo>
                    <a:pt x="40" y="302"/>
                  </a:lnTo>
                  <a:lnTo>
                    <a:pt x="52" y="342"/>
                  </a:lnTo>
                  <a:lnTo>
                    <a:pt x="64" y="384"/>
                  </a:lnTo>
                  <a:lnTo>
                    <a:pt x="78" y="424"/>
                  </a:lnTo>
                  <a:lnTo>
                    <a:pt x="92" y="462"/>
                  </a:lnTo>
                  <a:lnTo>
                    <a:pt x="110" y="502"/>
                  </a:lnTo>
                  <a:lnTo>
                    <a:pt x="126" y="540"/>
                  </a:lnTo>
                  <a:lnTo>
                    <a:pt x="144" y="578"/>
                  </a:lnTo>
                  <a:lnTo>
                    <a:pt x="164" y="614"/>
                  </a:lnTo>
                  <a:lnTo>
                    <a:pt x="184" y="652"/>
                  </a:lnTo>
                  <a:lnTo>
                    <a:pt x="206" y="686"/>
                  </a:lnTo>
                  <a:lnTo>
                    <a:pt x="230" y="722"/>
                  </a:lnTo>
                  <a:lnTo>
                    <a:pt x="254" y="756"/>
                  </a:lnTo>
                  <a:lnTo>
                    <a:pt x="278" y="790"/>
                  </a:lnTo>
                  <a:lnTo>
                    <a:pt x="304" y="822"/>
                  </a:lnTo>
                  <a:lnTo>
                    <a:pt x="330" y="854"/>
                  </a:lnTo>
                  <a:lnTo>
                    <a:pt x="358" y="884"/>
                  </a:lnTo>
                  <a:lnTo>
                    <a:pt x="388" y="914"/>
                  </a:lnTo>
                  <a:lnTo>
                    <a:pt x="416" y="944"/>
                  </a:lnTo>
                  <a:lnTo>
                    <a:pt x="448" y="972"/>
                  </a:lnTo>
                  <a:lnTo>
                    <a:pt x="478" y="998"/>
                  </a:lnTo>
                  <a:lnTo>
                    <a:pt x="512" y="1026"/>
                  </a:lnTo>
                  <a:lnTo>
                    <a:pt x="544" y="1050"/>
                  </a:lnTo>
                  <a:lnTo>
                    <a:pt x="578" y="1074"/>
                  </a:lnTo>
                  <a:lnTo>
                    <a:pt x="612" y="1098"/>
                  </a:lnTo>
                  <a:lnTo>
                    <a:pt x="648" y="1120"/>
                  </a:lnTo>
                  <a:lnTo>
                    <a:pt x="904" y="678"/>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09" name="组合 108"/>
            <p:cNvGrpSpPr/>
            <p:nvPr/>
          </p:nvGrpSpPr>
          <p:grpSpPr>
            <a:xfrm>
              <a:off x="3519105" y="2770296"/>
              <a:ext cx="206643" cy="184873"/>
              <a:chOff x="4987925" y="414338"/>
              <a:chExt cx="1898650" cy="1698625"/>
            </a:xfrm>
          </p:grpSpPr>
          <p:sp>
            <p:nvSpPr>
              <p:cNvPr id="110" name="Freeform 22"/>
              <p:cNvSpPr>
                <a:spLocks/>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Line 23"/>
              <p:cNvSpPr>
                <a:spLocks noChangeShapeType="1"/>
              </p:cNvSpPr>
              <p:nvPr/>
            </p:nvSpPr>
            <p:spPr bwMode="auto">
              <a:xfrm>
                <a:off x="5937250" y="893763"/>
                <a:ext cx="0" cy="5683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4"/>
              <p:cNvSpPr>
                <a:spLocks/>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3" name="组合 112"/>
          <p:cNvGrpSpPr/>
          <p:nvPr/>
        </p:nvGrpSpPr>
        <p:grpSpPr>
          <a:xfrm>
            <a:off x="4738327" y="4404984"/>
            <a:ext cx="1507517" cy="709649"/>
            <a:chOff x="3554207" y="3382902"/>
            <a:chExt cx="1130785" cy="532237"/>
          </a:xfrm>
        </p:grpSpPr>
        <p:sp>
          <p:nvSpPr>
            <p:cNvPr id="114" name="Freeform 11"/>
            <p:cNvSpPr>
              <a:spLocks/>
            </p:cNvSpPr>
            <p:nvPr/>
          </p:nvSpPr>
          <p:spPr bwMode="auto">
            <a:xfrm rot="1800000">
              <a:off x="3554207" y="3382902"/>
              <a:ext cx="1130785" cy="532237"/>
            </a:xfrm>
            <a:custGeom>
              <a:avLst/>
              <a:gdLst>
                <a:gd name="T0" fmla="*/ 1040 w 1296"/>
                <a:gd name="T1" fmla="*/ 0 h 610"/>
                <a:gd name="T2" fmla="*/ 1040 w 1296"/>
                <a:gd name="T3" fmla="*/ 0 h 610"/>
                <a:gd name="T4" fmla="*/ 994 w 1296"/>
                <a:gd name="T5" fmla="*/ 22 h 610"/>
                <a:gd name="T6" fmla="*/ 948 w 1296"/>
                <a:gd name="T7" fmla="*/ 42 h 610"/>
                <a:gd name="T8" fmla="*/ 902 w 1296"/>
                <a:gd name="T9" fmla="*/ 60 h 610"/>
                <a:gd name="T10" fmla="*/ 852 w 1296"/>
                <a:gd name="T11" fmla="*/ 74 h 610"/>
                <a:gd name="T12" fmla="*/ 804 w 1296"/>
                <a:gd name="T13" fmla="*/ 84 h 610"/>
                <a:gd name="T14" fmla="*/ 752 w 1296"/>
                <a:gd name="T15" fmla="*/ 92 h 610"/>
                <a:gd name="T16" fmla="*/ 700 w 1296"/>
                <a:gd name="T17" fmla="*/ 98 h 610"/>
                <a:gd name="T18" fmla="*/ 648 w 1296"/>
                <a:gd name="T19" fmla="*/ 98 h 610"/>
                <a:gd name="T20" fmla="*/ 648 w 1296"/>
                <a:gd name="T21" fmla="*/ 98 h 610"/>
                <a:gd name="T22" fmla="*/ 596 w 1296"/>
                <a:gd name="T23" fmla="*/ 98 h 610"/>
                <a:gd name="T24" fmla="*/ 544 w 1296"/>
                <a:gd name="T25" fmla="*/ 92 h 610"/>
                <a:gd name="T26" fmla="*/ 492 w 1296"/>
                <a:gd name="T27" fmla="*/ 84 h 610"/>
                <a:gd name="T28" fmla="*/ 442 w 1296"/>
                <a:gd name="T29" fmla="*/ 74 h 610"/>
                <a:gd name="T30" fmla="*/ 394 w 1296"/>
                <a:gd name="T31" fmla="*/ 60 h 610"/>
                <a:gd name="T32" fmla="*/ 348 w 1296"/>
                <a:gd name="T33" fmla="*/ 42 h 610"/>
                <a:gd name="T34" fmla="*/ 302 w 1296"/>
                <a:gd name="T35" fmla="*/ 22 h 610"/>
                <a:gd name="T36" fmla="*/ 256 w 1296"/>
                <a:gd name="T37" fmla="*/ 0 h 610"/>
                <a:gd name="T38" fmla="*/ 0 w 1296"/>
                <a:gd name="T39" fmla="*/ 444 h 610"/>
                <a:gd name="T40" fmla="*/ 0 w 1296"/>
                <a:gd name="T41" fmla="*/ 444 h 610"/>
                <a:gd name="T42" fmla="*/ 38 w 1296"/>
                <a:gd name="T43" fmla="*/ 462 h 610"/>
                <a:gd name="T44" fmla="*/ 74 w 1296"/>
                <a:gd name="T45" fmla="*/ 482 h 610"/>
                <a:gd name="T46" fmla="*/ 112 w 1296"/>
                <a:gd name="T47" fmla="*/ 498 h 610"/>
                <a:gd name="T48" fmla="*/ 150 w 1296"/>
                <a:gd name="T49" fmla="*/ 514 h 610"/>
                <a:gd name="T50" fmla="*/ 188 w 1296"/>
                <a:gd name="T51" fmla="*/ 530 h 610"/>
                <a:gd name="T52" fmla="*/ 228 w 1296"/>
                <a:gd name="T53" fmla="*/ 542 h 610"/>
                <a:gd name="T54" fmla="*/ 268 w 1296"/>
                <a:gd name="T55" fmla="*/ 556 h 610"/>
                <a:gd name="T56" fmla="*/ 308 w 1296"/>
                <a:gd name="T57" fmla="*/ 566 h 610"/>
                <a:gd name="T58" fmla="*/ 350 w 1296"/>
                <a:gd name="T59" fmla="*/ 576 h 610"/>
                <a:gd name="T60" fmla="*/ 390 w 1296"/>
                <a:gd name="T61" fmla="*/ 586 h 610"/>
                <a:gd name="T62" fmla="*/ 432 w 1296"/>
                <a:gd name="T63" fmla="*/ 592 h 610"/>
                <a:gd name="T64" fmla="*/ 474 w 1296"/>
                <a:gd name="T65" fmla="*/ 600 h 610"/>
                <a:gd name="T66" fmla="*/ 518 w 1296"/>
                <a:gd name="T67" fmla="*/ 604 h 610"/>
                <a:gd name="T68" fmla="*/ 560 w 1296"/>
                <a:gd name="T69" fmla="*/ 608 h 610"/>
                <a:gd name="T70" fmla="*/ 604 w 1296"/>
                <a:gd name="T71" fmla="*/ 610 h 610"/>
                <a:gd name="T72" fmla="*/ 648 w 1296"/>
                <a:gd name="T73" fmla="*/ 610 h 610"/>
                <a:gd name="T74" fmla="*/ 648 w 1296"/>
                <a:gd name="T75" fmla="*/ 610 h 610"/>
                <a:gd name="T76" fmla="*/ 692 w 1296"/>
                <a:gd name="T77" fmla="*/ 610 h 610"/>
                <a:gd name="T78" fmla="*/ 736 w 1296"/>
                <a:gd name="T79" fmla="*/ 608 h 610"/>
                <a:gd name="T80" fmla="*/ 778 w 1296"/>
                <a:gd name="T81" fmla="*/ 604 h 610"/>
                <a:gd name="T82" fmla="*/ 822 w 1296"/>
                <a:gd name="T83" fmla="*/ 600 h 610"/>
                <a:gd name="T84" fmla="*/ 864 w 1296"/>
                <a:gd name="T85" fmla="*/ 592 h 610"/>
                <a:gd name="T86" fmla="*/ 906 w 1296"/>
                <a:gd name="T87" fmla="*/ 586 h 610"/>
                <a:gd name="T88" fmla="*/ 946 w 1296"/>
                <a:gd name="T89" fmla="*/ 576 h 610"/>
                <a:gd name="T90" fmla="*/ 988 w 1296"/>
                <a:gd name="T91" fmla="*/ 566 h 610"/>
                <a:gd name="T92" fmla="*/ 1028 w 1296"/>
                <a:gd name="T93" fmla="*/ 556 h 610"/>
                <a:gd name="T94" fmla="*/ 1068 w 1296"/>
                <a:gd name="T95" fmla="*/ 542 h 610"/>
                <a:gd name="T96" fmla="*/ 1108 w 1296"/>
                <a:gd name="T97" fmla="*/ 530 h 610"/>
                <a:gd name="T98" fmla="*/ 1146 w 1296"/>
                <a:gd name="T99" fmla="*/ 514 h 610"/>
                <a:gd name="T100" fmla="*/ 1184 w 1296"/>
                <a:gd name="T101" fmla="*/ 498 h 610"/>
                <a:gd name="T102" fmla="*/ 1222 w 1296"/>
                <a:gd name="T103" fmla="*/ 482 h 610"/>
                <a:gd name="T104" fmla="*/ 1258 w 1296"/>
                <a:gd name="T105" fmla="*/ 462 h 610"/>
                <a:gd name="T106" fmla="*/ 1296 w 1296"/>
                <a:gd name="T107" fmla="*/ 444 h 610"/>
                <a:gd name="T108" fmla="*/ 1040 w 1296"/>
                <a:gd name="T109"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96" h="610">
                  <a:moveTo>
                    <a:pt x="1040" y="0"/>
                  </a:moveTo>
                  <a:lnTo>
                    <a:pt x="1040" y="0"/>
                  </a:lnTo>
                  <a:lnTo>
                    <a:pt x="994" y="22"/>
                  </a:lnTo>
                  <a:lnTo>
                    <a:pt x="948" y="42"/>
                  </a:lnTo>
                  <a:lnTo>
                    <a:pt x="902" y="60"/>
                  </a:lnTo>
                  <a:lnTo>
                    <a:pt x="852" y="74"/>
                  </a:lnTo>
                  <a:lnTo>
                    <a:pt x="804" y="84"/>
                  </a:lnTo>
                  <a:lnTo>
                    <a:pt x="752" y="92"/>
                  </a:lnTo>
                  <a:lnTo>
                    <a:pt x="700" y="98"/>
                  </a:lnTo>
                  <a:lnTo>
                    <a:pt x="648" y="98"/>
                  </a:lnTo>
                  <a:lnTo>
                    <a:pt x="648" y="98"/>
                  </a:lnTo>
                  <a:lnTo>
                    <a:pt x="596" y="98"/>
                  </a:lnTo>
                  <a:lnTo>
                    <a:pt x="544" y="92"/>
                  </a:lnTo>
                  <a:lnTo>
                    <a:pt x="492" y="84"/>
                  </a:lnTo>
                  <a:lnTo>
                    <a:pt x="442" y="74"/>
                  </a:lnTo>
                  <a:lnTo>
                    <a:pt x="394" y="60"/>
                  </a:lnTo>
                  <a:lnTo>
                    <a:pt x="348" y="42"/>
                  </a:lnTo>
                  <a:lnTo>
                    <a:pt x="302" y="22"/>
                  </a:lnTo>
                  <a:lnTo>
                    <a:pt x="256" y="0"/>
                  </a:lnTo>
                  <a:lnTo>
                    <a:pt x="0" y="444"/>
                  </a:lnTo>
                  <a:lnTo>
                    <a:pt x="0" y="444"/>
                  </a:lnTo>
                  <a:lnTo>
                    <a:pt x="38" y="462"/>
                  </a:lnTo>
                  <a:lnTo>
                    <a:pt x="74" y="482"/>
                  </a:lnTo>
                  <a:lnTo>
                    <a:pt x="112" y="498"/>
                  </a:lnTo>
                  <a:lnTo>
                    <a:pt x="150" y="514"/>
                  </a:lnTo>
                  <a:lnTo>
                    <a:pt x="188" y="530"/>
                  </a:lnTo>
                  <a:lnTo>
                    <a:pt x="228" y="542"/>
                  </a:lnTo>
                  <a:lnTo>
                    <a:pt x="268" y="556"/>
                  </a:lnTo>
                  <a:lnTo>
                    <a:pt x="308" y="566"/>
                  </a:lnTo>
                  <a:lnTo>
                    <a:pt x="350" y="576"/>
                  </a:lnTo>
                  <a:lnTo>
                    <a:pt x="390" y="586"/>
                  </a:lnTo>
                  <a:lnTo>
                    <a:pt x="432" y="592"/>
                  </a:lnTo>
                  <a:lnTo>
                    <a:pt x="474" y="600"/>
                  </a:lnTo>
                  <a:lnTo>
                    <a:pt x="518" y="604"/>
                  </a:lnTo>
                  <a:lnTo>
                    <a:pt x="560" y="608"/>
                  </a:lnTo>
                  <a:lnTo>
                    <a:pt x="604" y="610"/>
                  </a:lnTo>
                  <a:lnTo>
                    <a:pt x="648" y="610"/>
                  </a:lnTo>
                  <a:lnTo>
                    <a:pt x="648" y="610"/>
                  </a:lnTo>
                  <a:lnTo>
                    <a:pt x="692" y="610"/>
                  </a:lnTo>
                  <a:lnTo>
                    <a:pt x="736" y="608"/>
                  </a:lnTo>
                  <a:lnTo>
                    <a:pt x="778" y="604"/>
                  </a:lnTo>
                  <a:lnTo>
                    <a:pt x="822" y="600"/>
                  </a:lnTo>
                  <a:lnTo>
                    <a:pt x="864" y="592"/>
                  </a:lnTo>
                  <a:lnTo>
                    <a:pt x="906" y="586"/>
                  </a:lnTo>
                  <a:lnTo>
                    <a:pt x="946" y="576"/>
                  </a:lnTo>
                  <a:lnTo>
                    <a:pt x="988" y="566"/>
                  </a:lnTo>
                  <a:lnTo>
                    <a:pt x="1028" y="556"/>
                  </a:lnTo>
                  <a:lnTo>
                    <a:pt x="1068" y="542"/>
                  </a:lnTo>
                  <a:lnTo>
                    <a:pt x="1108" y="530"/>
                  </a:lnTo>
                  <a:lnTo>
                    <a:pt x="1146" y="514"/>
                  </a:lnTo>
                  <a:lnTo>
                    <a:pt x="1184" y="498"/>
                  </a:lnTo>
                  <a:lnTo>
                    <a:pt x="1222" y="482"/>
                  </a:lnTo>
                  <a:lnTo>
                    <a:pt x="1258" y="462"/>
                  </a:lnTo>
                  <a:lnTo>
                    <a:pt x="1296" y="444"/>
                  </a:lnTo>
                  <a:lnTo>
                    <a:pt x="104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5" name="组合 114"/>
            <p:cNvGrpSpPr/>
            <p:nvPr/>
          </p:nvGrpSpPr>
          <p:grpSpPr>
            <a:xfrm>
              <a:off x="4007724" y="3587560"/>
              <a:ext cx="187983" cy="184873"/>
              <a:chOff x="5032375" y="3027363"/>
              <a:chExt cx="1727200" cy="1698625"/>
            </a:xfrm>
          </p:grpSpPr>
          <p:sp>
            <p:nvSpPr>
              <p:cNvPr id="116" name="Freeform 28"/>
              <p:cNvSpPr>
                <a:spLocks/>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9"/>
              <p:cNvSpPr>
                <a:spLocks/>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Line 30"/>
              <p:cNvSpPr>
                <a:spLocks noChangeShapeType="1"/>
              </p:cNvSpPr>
              <p:nvPr/>
            </p:nvSpPr>
            <p:spPr bwMode="auto">
              <a:xfrm>
                <a:off x="5435600" y="3027363"/>
                <a:ext cx="923925"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Line 31"/>
              <p:cNvSpPr>
                <a:spLocks noChangeShapeType="1"/>
              </p:cNvSpPr>
              <p:nvPr/>
            </p:nvSpPr>
            <p:spPr bwMode="auto">
              <a:xfrm>
                <a:off x="5895975" y="4240213"/>
                <a:ext cx="0" cy="1841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2"/>
              <p:cNvSpPr>
                <a:spLocks/>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1" name="组合 120"/>
          <p:cNvGrpSpPr/>
          <p:nvPr/>
        </p:nvGrpSpPr>
        <p:grpSpPr>
          <a:xfrm>
            <a:off x="6807396" y="2988680"/>
            <a:ext cx="1051539" cy="1305288"/>
            <a:chOff x="5106211" y="2320675"/>
            <a:chExt cx="788757" cy="978966"/>
          </a:xfrm>
        </p:grpSpPr>
        <p:sp>
          <p:nvSpPr>
            <p:cNvPr id="122" name="Freeform 9"/>
            <p:cNvSpPr>
              <a:spLocks/>
            </p:cNvSpPr>
            <p:nvPr/>
          </p:nvSpPr>
          <p:spPr bwMode="auto">
            <a:xfrm rot="1800000">
              <a:off x="5106211" y="2320675"/>
              <a:ext cx="788757" cy="978966"/>
            </a:xfrm>
            <a:custGeom>
              <a:avLst/>
              <a:gdLst>
                <a:gd name="T0" fmla="*/ 0 w 904"/>
                <a:gd name="T1" fmla="*/ 444 h 1122"/>
                <a:gd name="T2" fmla="*/ 0 w 904"/>
                <a:gd name="T3" fmla="*/ 444 h 1122"/>
                <a:gd name="T4" fmla="*/ 42 w 904"/>
                <a:gd name="T5" fmla="*/ 472 h 1122"/>
                <a:gd name="T6" fmla="*/ 82 w 904"/>
                <a:gd name="T7" fmla="*/ 502 h 1122"/>
                <a:gd name="T8" fmla="*/ 120 w 904"/>
                <a:gd name="T9" fmla="*/ 534 h 1122"/>
                <a:gd name="T10" fmla="*/ 156 w 904"/>
                <a:gd name="T11" fmla="*/ 568 h 1122"/>
                <a:gd name="T12" fmla="*/ 190 w 904"/>
                <a:gd name="T13" fmla="*/ 606 h 1122"/>
                <a:gd name="T14" fmla="*/ 222 w 904"/>
                <a:gd name="T15" fmla="*/ 644 h 1122"/>
                <a:gd name="T16" fmla="*/ 252 w 904"/>
                <a:gd name="T17" fmla="*/ 686 h 1122"/>
                <a:gd name="T18" fmla="*/ 278 w 904"/>
                <a:gd name="T19" fmla="*/ 728 h 1122"/>
                <a:gd name="T20" fmla="*/ 302 w 904"/>
                <a:gd name="T21" fmla="*/ 772 h 1122"/>
                <a:gd name="T22" fmla="*/ 324 w 904"/>
                <a:gd name="T23" fmla="*/ 818 h 1122"/>
                <a:gd name="T24" fmla="*/ 342 w 904"/>
                <a:gd name="T25" fmla="*/ 866 h 1122"/>
                <a:gd name="T26" fmla="*/ 358 w 904"/>
                <a:gd name="T27" fmla="*/ 914 h 1122"/>
                <a:gd name="T28" fmla="*/ 372 w 904"/>
                <a:gd name="T29" fmla="*/ 964 h 1122"/>
                <a:gd name="T30" fmla="*/ 382 w 904"/>
                <a:gd name="T31" fmla="*/ 1016 h 1122"/>
                <a:gd name="T32" fmla="*/ 388 w 904"/>
                <a:gd name="T33" fmla="*/ 1068 h 1122"/>
                <a:gd name="T34" fmla="*/ 392 w 904"/>
                <a:gd name="T35" fmla="*/ 1122 h 1122"/>
                <a:gd name="T36" fmla="*/ 904 w 904"/>
                <a:gd name="T37" fmla="*/ 1122 h 1122"/>
                <a:gd name="T38" fmla="*/ 904 w 904"/>
                <a:gd name="T39" fmla="*/ 1122 h 1122"/>
                <a:gd name="T40" fmla="*/ 902 w 904"/>
                <a:gd name="T41" fmla="*/ 1076 h 1122"/>
                <a:gd name="T42" fmla="*/ 898 w 904"/>
                <a:gd name="T43" fmla="*/ 1032 h 1122"/>
                <a:gd name="T44" fmla="*/ 894 w 904"/>
                <a:gd name="T45" fmla="*/ 990 h 1122"/>
                <a:gd name="T46" fmla="*/ 888 w 904"/>
                <a:gd name="T47" fmla="*/ 946 h 1122"/>
                <a:gd name="T48" fmla="*/ 882 w 904"/>
                <a:gd name="T49" fmla="*/ 904 h 1122"/>
                <a:gd name="T50" fmla="*/ 872 w 904"/>
                <a:gd name="T51" fmla="*/ 862 h 1122"/>
                <a:gd name="T52" fmla="*/ 864 w 904"/>
                <a:gd name="T53" fmla="*/ 820 h 1122"/>
                <a:gd name="T54" fmla="*/ 852 w 904"/>
                <a:gd name="T55" fmla="*/ 778 h 1122"/>
                <a:gd name="T56" fmla="*/ 840 w 904"/>
                <a:gd name="T57" fmla="*/ 738 h 1122"/>
                <a:gd name="T58" fmla="*/ 826 w 904"/>
                <a:gd name="T59" fmla="*/ 698 h 1122"/>
                <a:gd name="T60" fmla="*/ 812 w 904"/>
                <a:gd name="T61" fmla="*/ 658 h 1122"/>
                <a:gd name="T62" fmla="*/ 794 w 904"/>
                <a:gd name="T63" fmla="*/ 618 h 1122"/>
                <a:gd name="T64" fmla="*/ 778 w 904"/>
                <a:gd name="T65" fmla="*/ 580 h 1122"/>
                <a:gd name="T66" fmla="*/ 760 w 904"/>
                <a:gd name="T67" fmla="*/ 542 h 1122"/>
                <a:gd name="T68" fmla="*/ 740 w 904"/>
                <a:gd name="T69" fmla="*/ 506 h 1122"/>
                <a:gd name="T70" fmla="*/ 720 w 904"/>
                <a:gd name="T71" fmla="*/ 470 h 1122"/>
                <a:gd name="T72" fmla="*/ 698 w 904"/>
                <a:gd name="T73" fmla="*/ 434 h 1122"/>
                <a:gd name="T74" fmla="*/ 674 w 904"/>
                <a:gd name="T75" fmla="*/ 398 h 1122"/>
                <a:gd name="T76" fmla="*/ 650 w 904"/>
                <a:gd name="T77" fmla="*/ 364 h 1122"/>
                <a:gd name="T78" fmla="*/ 626 w 904"/>
                <a:gd name="T79" fmla="*/ 332 h 1122"/>
                <a:gd name="T80" fmla="*/ 600 w 904"/>
                <a:gd name="T81" fmla="*/ 298 h 1122"/>
                <a:gd name="T82" fmla="*/ 574 w 904"/>
                <a:gd name="T83" fmla="*/ 266 h 1122"/>
                <a:gd name="T84" fmla="*/ 546 w 904"/>
                <a:gd name="T85" fmla="*/ 236 h 1122"/>
                <a:gd name="T86" fmla="*/ 516 w 904"/>
                <a:gd name="T87" fmla="*/ 206 h 1122"/>
                <a:gd name="T88" fmla="*/ 488 w 904"/>
                <a:gd name="T89" fmla="*/ 176 h 1122"/>
                <a:gd name="T90" fmla="*/ 456 w 904"/>
                <a:gd name="T91" fmla="*/ 148 h 1122"/>
                <a:gd name="T92" fmla="*/ 426 w 904"/>
                <a:gd name="T93" fmla="*/ 122 h 1122"/>
                <a:gd name="T94" fmla="*/ 392 w 904"/>
                <a:gd name="T95" fmla="*/ 96 h 1122"/>
                <a:gd name="T96" fmla="*/ 360 w 904"/>
                <a:gd name="T97" fmla="*/ 70 h 1122"/>
                <a:gd name="T98" fmla="*/ 326 w 904"/>
                <a:gd name="T99" fmla="*/ 46 h 1122"/>
                <a:gd name="T100" fmla="*/ 292 w 904"/>
                <a:gd name="T101" fmla="*/ 22 h 1122"/>
                <a:gd name="T102" fmla="*/ 256 w 904"/>
                <a:gd name="T103" fmla="*/ 0 h 1122"/>
                <a:gd name="T104" fmla="*/ 0 w 904"/>
                <a:gd name="T105" fmla="*/ 444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2">
                  <a:moveTo>
                    <a:pt x="0" y="444"/>
                  </a:moveTo>
                  <a:lnTo>
                    <a:pt x="0" y="444"/>
                  </a:lnTo>
                  <a:lnTo>
                    <a:pt x="42" y="472"/>
                  </a:lnTo>
                  <a:lnTo>
                    <a:pt x="82" y="502"/>
                  </a:lnTo>
                  <a:lnTo>
                    <a:pt x="120" y="534"/>
                  </a:lnTo>
                  <a:lnTo>
                    <a:pt x="156" y="568"/>
                  </a:lnTo>
                  <a:lnTo>
                    <a:pt x="190" y="606"/>
                  </a:lnTo>
                  <a:lnTo>
                    <a:pt x="222" y="644"/>
                  </a:lnTo>
                  <a:lnTo>
                    <a:pt x="252" y="686"/>
                  </a:lnTo>
                  <a:lnTo>
                    <a:pt x="278" y="728"/>
                  </a:lnTo>
                  <a:lnTo>
                    <a:pt x="302" y="772"/>
                  </a:lnTo>
                  <a:lnTo>
                    <a:pt x="324" y="818"/>
                  </a:lnTo>
                  <a:lnTo>
                    <a:pt x="342" y="866"/>
                  </a:lnTo>
                  <a:lnTo>
                    <a:pt x="358" y="914"/>
                  </a:lnTo>
                  <a:lnTo>
                    <a:pt x="372" y="964"/>
                  </a:lnTo>
                  <a:lnTo>
                    <a:pt x="382" y="1016"/>
                  </a:lnTo>
                  <a:lnTo>
                    <a:pt x="388" y="1068"/>
                  </a:lnTo>
                  <a:lnTo>
                    <a:pt x="392" y="1122"/>
                  </a:lnTo>
                  <a:lnTo>
                    <a:pt x="904" y="1122"/>
                  </a:lnTo>
                  <a:lnTo>
                    <a:pt x="904" y="1122"/>
                  </a:lnTo>
                  <a:lnTo>
                    <a:pt x="902" y="1076"/>
                  </a:lnTo>
                  <a:lnTo>
                    <a:pt x="898" y="1032"/>
                  </a:lnTo>
                  <a:lnTo>
                    <a:pt x="894" y="990"/>
                  </a:lnTo>
                  <a:lnTo>
                    <a:pt x="888" y="946"/>
                  </a:lnTo>
                  <a:lnTo>
                    <a:pt x="882" y="904"/>
                  </a:lnTo>
                  <a:lnTo>
                    <a:pt x="872" y="862"/>
                  </a:lnTo>
                  <a:lnTo>
                    <a:pt x="864" y="820"/>
                  </a:lnTo>
                  <a:lnTo>
                    <a:pt x="852" y="778"/>
                  </a:lnTo>
                  <a:lnTo>
                    <a:pt x="840" y="738"/>
                  </a:lnTo>
                  <a:lnTo>
                    <a:pt x="826" y="698"/>
                  </a:lnTo>
                  <a:lnTo>
                    <a:pt x="812" y="658"/>
                  </a:lnTo>
                  <a:lnTo>
                    <a:pt x="794" y="618"/>
                  </a:lnTo>
                  <a:lnTo>
                    <a:pt x="778" y="580"/>
                  </a:lnTo>
                  <a:lnTo>
                    <a:pt x="760" y="542"/>
                  </a:lnTo>
                  <a:lnTo>
                    <a:pt x="740" y="506"/>
                  </a:lnTo>
                  <a:lnTo>
                    <a:pt x="720" y="470"/>
                  </a:lnTo>
                  <a:lnTo>
                    <a:pt x="698" y="434"/>
                  </a:lnTo>
                  <a:lnTo>
                    <a:pt x="674" y="398"/>
                  </a:lnTo>
                  <a:lnTo>
                    <a:pt x="650" y="364"/>
                  </a:lnTo>
                  <a:lnTo>
                    <a:pt x="626" y="332"/>
                  </a:lnTo>
                  <a:lnTo>
                    <a:pt x="600" y="298"/>
                  </a:lnTo>
                  <a:lnTo>
                    <a:pt x="574" y="266"/>
                  </a:lnTo>
                  <a:lnTo>
                    <a:pt x="546" y="236"/>
                  </a:lnTo>
                  <a:lnTo>
                    <a:pt x="516" y="206"/>
                  </a:lnTo>
                  <a:lnTo>
                    <a:pt x="488" y="176"/>
                  </a:lnTo>
                  <a:lnTo>
                    <a:pt x="456" y="148"/>
                  </a:lnTo>
                  <a:lnTo>
                    <a:pt x="426" y="122"/>
                  </a:lnTo>
                  <a:lnTo>
                    <a:pt x="392" y="96"/>
                  </a:lnTo>
                  <a:lnTo>
                    <a:pt x="360" y="70"/>
                  </a:lnTo>
                  <a:lnTo>
                    <a:pt x="326" y="46"/>
                  </a:lnTo>
                  <a:lnTo>
                    <a:pt x="292" y="22"/>
                  </a:lnTo>
                  <a:lnTo>
                    <a:pt x="256" y="0"/>
                  </a:lnTo>
                  <a:lnTo>
                    <a:pt x="0" y="444"/>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3" name="组合 122"/>
            <p:cNvGrpSpPr/>
            <p:nvPr/>
          </p:nvGrpSpPr>
          <p:grpSpPr>
            <a:xfrm>
              <a:off x="5420525" y="2773910"/>
              <a:ext cx="184873" cy="184873"/>
              <a:chOff x="152400" y="414338"/>
              <a:chExt cx="1698625" cy="1698625"/>
            </a:xfrm>
          </p:grpSpPr>
          <p:sp>
            <p:nvSpPr>
              <p:cNvPr id="124" name="Freeform 41"/>
              <p:cNvSpPr>
                <a:spLocks/>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2"/>
              <p:cNvSpPr>
                <a:spLocks/>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6" name="组合 125"/>
          <p:cNvGrpSpPr/>
          <p:nvPr/>
        </p:nvGrpSpPr>
        <p:grpSpPr>
          <a:xfrm>
            <a:off x="5944572" y="2315432"/>
            <a:ext cx="1507517" cy="709649"/>
            <a:chOff x="4459009" y="1815738"/>
            <a:chExt cx="1130785" cy="532237"/>
          </a:xfrm>
        </p:grpSpPr>
        <p:sp>
          <p:nvSpPr>
            <p:cNvPr id="127" name="Freeform 7"/>
            <p:cNvSpPr>
              <a:spLocks/>
            </p:cNvSpPr>
            <p:nvPr/>
          </p:nvSpPr>
          <p:spPr bwMode="auto">
            <a:xfrm rot="1800000">
              <a:off x="4459009" y="1815738"/>
              <a:ext cx="1130785" cy="532237"/>
            </a:xfrm>
            <a:custGeom>
              <a:avLst/>
              <a:gdLst>
                <a:gd name="T0" fmla="*/ 256 w 1296"/>
                <a:gd name="T1" fmla="*/ 610 h 610"/>
                <a:gd name="T2" fmla="*/ 256 w 1296"/>
                <a:gd name="T3" fmla="*/ 610 h 610"/>
                <a:gd name="T4" fmla="*/ 302 w 1296"/>
                <a:gd name="T5" fmla="*/ 588 h 610"/>
                <a:gd name="T6" fmla="*/ 348 w 1296"/>
                <a:gd name="T7" fmla="*/ 568 h 610"/>
                <a:gd name="T8" fmla="*/ 394 w 1296"/>
                <a:gd name="T9" fmla="*/ 552 h 610"/>
                <a:gd name="T10" fmla="*/ 442 w 1296"/>
                <a:gd name="T11" fmla="*/ 538 h 610"/>
                <a:gd name="T12" fmla="*/ 492 w 1296"/>
                <a:gd name="T13" fmla="*/ 526 h 610"/>
                <a:gd name="T14" fmla="*/ 544 w 1296"/>
                <a:gd name="T15" fmla="*/ 518 h 610"/>
                <a:gd name="T16" fmla="*/ 596 w 1296"/>
                <a:gd name="T17" fmla="*/ 514 h 610"/>
                <a:gd name="T18" fmla="*/ 648 w 1296"/>
                <a:gd name="T19" fmla="*/ 512 h 610"/>
                <a:gd name="T20" fmla="*/ 648 w 1296"/>
                <a:gd name="T21" fmla="*/ 512 h 610"/>
                <a:gd name="T22" fmla="*/ 700 w 1296"/>
                <a:gd name="T23" fmla="*/ 514 h 610"/>
                <a:gd name="T24" fmla="*/ 752 w 1296"/>
                <a:gd name="T25" fmla="*/ 518 h 610"/>
                <a:gd name="T26" fmla="*/ 804 w 1296"/>
                <a:gd name="T27" fmla="*/ 526 h 610"/>
                <a:gd name="T28" fmla="*/ 852 w 1296"/>
                <a:gd name="T29" fmla="*/ 538 h 610"/>
                <a:gd name="T30" fmla="*/ 902 w 1296"/>
                <a:gd name="T31" fmla="*/ 552 h 610"/>
                <a:gd name="T32" fmla="*/ 948 w 1296"/>
                <a:gd name="T33" fmla="*/ 568 h 610"/>
                <a:gd name="T34" fmla="*/ 994 w 1296"/>
                <a:gd name="T35" fmla="*/ 588 h 610"/>
                <a:gd name="T36" fmla="*/ 1040 w 1296"/>
                <a:gd name="T37" fmla="*/ 610 h 610"/>
                <a:gd name="T38" fmla="*/ 1296 w 1296"/>
                <a:gd name="T39" fmla="*/ 168 h 610"/>
                <a:gd name="T40" fmla="*/ 1296 w 1296"/>
                <a:gd name="T41" fmla="*/ 168 h 610"/>
                <a:gd name="T42" fmla="*/ 1258 w 1296"/>
                <a:gd name="T43" fmla="*/ 148 h 610"/>
                <a:gd name="T44" fmla="*/ 1222 w 1296"/>
                <a:gd name="T45" fmla="*/ 130 h 610"/>
                <a:gd name="T46" fmla="*/ 1184 w 1296"/>
                <a:gd name="T47" fmla="*/ 112 h 610"/>
                <a:gd name="T48" fmla="*/ 1146 w 1296"/>
                <a:gd name="T49" fmla="*/ 96 h 610"/>
                <a:gd name="T50" fmla="*/ 1108 w 1296"/>
                <a:gd name="T51" fmla="*/ 82 h 610"/>
                <a:gd name="T52" fmla="*/ 1068 w 1296"/>
                <a:gd name="T53" fmla="*/ 68 h 610"/>
                <a:gd name="T54" fmla="*/ 1028 w 1296"/>
                <a:gd name="T55" fmla="*/ 56 h 610"/>
                <a:gd name="T56" fmla="*/ 988 w 1296"/>
                <a:gd name="T57" fmla="*/ 44 h 610"/>
                <a:gd name="T58" fmla="*/ 946 w 1296"/>
                <a:gd name="T59" fmla="*/ 34 h 610"/>
                <a:gd name="T60" fmla="*/ 906 w 1296"/>
                <a:gd name="T61" fmla="*/ 26 h 610"/>
                <a:gd name="T62" fmla="*/ 864 w 1296"/>
                <a:gd name="T63" fmla="*/ 18 h 610"/>
                <a:gd name="T64" fmla="*/ 822 w 1296"/>
                <a:gd name="T65" fmla="*/ 12 h 610"/>
                <a:gd name="T66" fmla="*/ 778 w 1296"/>
                <a:gd name="T67" fmla="*/ 6 h 610"/>
                <a:gd name="T68" fmla="*/ 736 w 1296"/>
                <a:gd name="T69" fmla="*/ 4 h 610"/>
                <a:gd name="T70" fmla="*/ 692 w 1296"/>
                <a:gd name="T71" fmla="*/ 2 h 610"/>
                <a:gd name="T72" fmla="*/ 648 w 1296"/>
                <a:gd name="T73" fmla="*/ 0 h 610"/>
                <a:gd name="T74" fmla="*/ 648 w 1296"/>
                <a:gd name="T75" fmla="*/ 0 h 610"/>
                <a:gd name="T76" fmla="*/ 604 w 1296"/>
                <a:gd name="T77" fmla="*/ 2 h 610"/>
                <a:gd name="T78" fmla="*/ 560 w 1296"/>
                <a:gd name="T79" fmla="*/ 4 h 610"/>
                <a:gd name="T80" fmla="*/ 518 w 1296"/>
                <a:gd name="T81" fmla="*/ 6 h 610"/>
                <a:gd name="T82" fmla="*/ 474 w 1296"/>
                <a:gd name="T83" fmla="*/ 12 h 610"/>
                <a:gd name="T84" fmla="*/ 432 w 1296"/>
                <a:gd name="T85" fmla="*/ 18 h 610"/>
                <a:gd name="T86" fmla="*/ 390 w 1296"/>
                <a:gd name="T87" fmla="*/ 26 h 610"/>
                <a:gd name="T88" fmla="*/ 350 w 1296"/>
                <a:gd name="T89" fmla="*/ 34 h 610"/>
                <a:gd name="T90" fmla="*/ 308 w 1296"/>
                <a:gd name="T91" fmla="*/ 44 h 610"/>
                <a:gd name="T92" fmla="*/ 268 w 1296"/>
                <a:gd name="T93" fmla="*/ 56 h 610"/>
                <a:gd name="T94" fmla="*/ 228 w 1296"/>
                <a:gd name="T95" fmla="*/ 68 h 610"/>
                <a:gd name="T96" fmla="*/ 188 w 1296"/>
                <a:gd name="T97" fmla="*/ 82 h 610"/>
                <a:gd name="T98" fmla="*/ 150 w 1296"/>
                <a:gd name="T99" fmla="*/ 96 h 610"/>
                <a:gd name="T100" fmla="*/ 112 w 1296"/>
                <a:gd name="T101" fmla="*/ 112 h 610"/>
                <a:gd name="T102" fmla="*/ 74 w 1296"/>
                <a:gd name="T103" fmla="*/ 130 h 610"/>
                <a:gd name="T104" fmla="*/ 38 w 1296"/>
                <a:gd name="T105" fmla="*/ 148 h 610"/>
                <a:gd name="T106" fmla="*/ 0 w 1296"/>
                <a:gd name="T107" fmla="*/ 168 h 610"/>
                <a:gd name="T108" fmla="*/ 256 w 1296"/>
                <a:gd name="T109"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96" h="610">
                  <a:moveTo>
                    <a:pt x="256" y="610"/>
                  </a:moveTo>
                  <a:lnTo>
                    <a:pt x="256" y="610"/>
                  </a:lnTo>
                  <a:lnTo>
                    <a:pt x="302" y="588"/>
                  </a:lnTo>
                  <a:lnTo>
                    <a:pt x="348" y="568"/>
                  </a:lnTo>
                  <a:lnTo>
                    <a:pt x="394" y="552"/>
                  </a:lnTo>
                  <a:lnTo>
                    <a:pt x="442" y="538"/>
                  </a:lnTo>
                  <a:lnTo>
                    <a:pt x="492" y="526"/>
                  </a:lnTo>
                  <a:lnTo>
                    <a:pt x="544" y="518"/>
                  </a:lnTo>
                  <a:lnTo>
                    <a:pt x="596" y="514"/>
                  </a:lnTo>
                  <a:lnTo>
                    <a:pt x="648" y="512"/>
                  </a:lnTo>
                  <a:lnTo>
                    <a:pt x="648" y="512"/>
                  </a:lnTo>
                  <a:lnTo>
                    <a:pt x="700" y="514"/>
                  </a:lnTo>
                  <a:lnTo>
                    <a:pt x="752" y="518"/>
                  </a:lnTo>
                  <a:lnTo>
                    <a:pt x="804" y="526"/>
                  </a:lnTo>
                  <a:lnTo>
                    <a:pt x="852" y="538"/>
                  </a:lnTo>
                  <a:lnTo>
                    <a:pt x="902" y="552"/>
                  </a:lnTo>
                  <a:lnTo>
                    <a:pt x="948" y="568"/>
                  </a:lnTo>
                  <a:lnTo>
                    <a:pt x="994" y="588"/>
                  </a:lnTo>
                  <a:lnTo>
                    <a:pt x="1040" y="610"/>
                  </a:lnTo>
                  <a:lnTo>
                    <a:pt x="1296" y="168"/>
                  </a:lnTo>
                  <a:lnTo>
                    <a:pt x="1296" y="168"/>
                  </a:lnTo>
                  <a:lnTo>
                    <a:pt x="1258" y="148"/>
                  </a:lnTo>
                  <a:lnTo>
                    <a:pt x="1222" y="130"/>
                  </a:lnTo>
                  <a:lnTo>
                    <a:pt x="1184" y="112"/>
                  </a:lnTo>
                  <a:lnTo>
                    <a:pt x="1146" y="96"/>
                  </a:lnTo>
                  <a:lnTo>
                    <a:pt x="1108" y="82"/>
                  </a:lnTo>
                  <a:lnTo>
                    <a:pt x="1068" y="68"/>
                  </a:lnTo>
                  <a:lnTo>
                    <a:pt x="1028" y="56"/>
                  </a:lnTo>
                  <a:lnTo>
                    <a:pt x="988" y="44"/>
                  </a:lnTo>
                  <a:lnTo>
                    <a:pt x="946" y="34"/>
                  </a:lnTo>
                  <a:lnTo>
                    <a:pt x="906" y="26"/>
                  </a:lnTo>
                  <a:lnTo>
                    <a:pt x="864" y="18"/>
                  </a:lnTo>
                  <a:lnTo>
                    <a:pt x="822" y="12"/>
                  </a:lnTo>
                  <a:lnTo>
                    <a:pt x="778" y="6"/>
                  </a:lnTo>
                  <a:lnTo>
                    <a:pt x="736" y="4"/>
                  </a:lnTo>
                  <a:lnTo>
                    <a:pt x="692" y="2"/>
                  </a:lnTo>
                  <a:lnTo>
                    <a:pt x="648" y="0"/>
                  </a:lnTo>
                  <a:lnTo>
                    <a:pt x="648" y="0"/>
                  </a:lnTo>
                  <a:lnTo>
                    <a:pt x="604" y="2"/>
                  </a:lnTo>
                  <a:lnTo>
                    <a:pt x="560" y="4"/>
                  </a:lnTo>
                  <a:lnTo>
                    <a:pt x="518" y="6"/>
                  </a:lnTo>
                  <a:lnTo>
                    <a:pt x="474" y="12"/>
                  </a:lnTo>
                  <a:lnTo>
                    <a:pt x="432" y="18"/>
                  </a:lnTo>
                  <a:lnTo>
                    <a:pt x="390" y="26"/>
                  </a:lnTo>
                  <a:lnTo>
                    <a:pt x="350" y="34"/>
                  </a:lnTo>
                  <a:lnTo>
                    <a:pt x="308" y="44"/>
                  </a:lnTo>
                  <a:lnTo>
                    <a:pt x="268" y="56"/>
                  </a:lnTo>
                  <a:lnTo>
                    <a:pt x="228" y="68"/>
                  </a:lnTo>
                  <a:lnTo>
                    <a:pt x="188" y="82"/>
                  </a:lnTo>
                  <a:lnTo>
                    <a:pt x="150" y="96"/>
                  </a:lnTo>
                  <a:lnTo>
                    <a:pt x="112" y="112"/>
                  </a:lnTo>
                  <a:lnTo>
                    <a:pt x="74" y="130"/>
                  </a:lnTo>
                  <a:lnTo>
                    <a:pt x="38" y="148"/>
                  </a:lnTo>
                  <a:lnTo>
                    <a:pt x="0" y="168"/>
                  </a:lnTo>
                  <a:lnTo>
                    <a:pt x="256" y="61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8" name="组合 127"/>
            <p:cNvGrpSpPr/>
            <p:nvPr/>
          </p:nvGrpSpPr>
          <p:grpSpPr>
            <a:xfrm>
              <a:off x="4961556" y="1959795"/>
              <a:ext cx="145320" cy="210125"/>
              <a:chOff x="4499340" y="1835944"/>
              <a:chExt cx="145320" cy="210125"/>
            </a:xfrm>
          </p:grpSpPr>
          <p:sp>
            <p:nvSpPr>
              <p:cNvPr id="129" name="Freeform 5"/>
              <p:cNvSpPr>
                <a:spLocks/>
              </p:cNvSpPr>
              <p:nvPr/>
            </p:nvSpPr>
            <p:spPr bwMode="auto">
              <a:xfrm>
                <a:off x="4499340" y="1835944"/>
                <a:ext cx="145320" cy="174384"/>
              </a:xfrm>
              <a:custGeom>
                <a:avLst/>
                <a:gdLst>
                  <a:gd name="T0" fmla="*/ 202 w 740"/>
                  <a:gd name="T1" fmla="*/ 818 h 888"/>
                  <a:gd name="T2" fmla="*/ 202 w 740"/>
                  <a:gd name="T3" fmla="*/ 700 h 888"/>
                  <a:gd name="T4" fmla="*/ 160 w 740"/>
                  <a:gd name="T5" fmla="*/ 674 h 888"/>
                  <a:gd name="T6" fmla="*/ 120 w 740"/>
                  <a:gd name="T7" fmla="*/ 642 h 888"/>
                  <a:gd name="T8" fmla="*/ 86 w 740"/>
                  <a:gd name="T9" fmla="*/ 606 h 888"/>
                  <a:gd name="T10" fmla="*/ 56 w 740"/>
                  <a:gd name="T11" fmla="*/ 566 h 888"/>
                  <a:gd name="T12" fmla="*/ 32 w 740"/>
                  <a:gd name="T13" fmla="*/ 522 h 888"/>
                  <a:gd name="T14" fmla="*/ 14 w 740"/>
                  <a:gd name="T15" fmla="*/ 474 h 888"/>
                  <a:gd name="T16" fmla="*/ 4 w 740"/>
                  <a:gd name="T17" fmla="*/ 424 h 888"/>
                  <a:gd name="T18" fmla="*/ 0 w 740"/>
                  <a:gd name="T19" fmla="*/ 370 h 888"/>
                  <a:gd name="T20" fmla="*/ 2 w 740"/>
                  <a:gd name="T21" fmla="*/ 332 h 888"/>
                  <a:gd name="T22" fmla="*/ 16 w 740"/>
                  <a:gd name="T23" fmla="*/ 260 h 888"/>
                  <a:gd name="T24" fmla="*/ 44 w 740"/>
                  <a:gd name="T25" fmla="*/ 194 h 888"/>
                  <a:gd name="T26" fmla="*/ 84 w 740"/>
                  <a:gd name="T27" fmla="*/ 134 h 888"/>
                  <a:gd name="T28" fmla="*/ 134 w 740"/>
                  <a:gd name="T29" fmla="*/ 84 h 888"/>
                  <a:gd name="T30" fmla="*/ 194 w 740"/>
                  <a:gd name="T31" fmla="*/ 44 h 888"/>
                  <a:gd name="T32" fmla="*/ 260 w 740"/>
                  <a:gd name="T33" fmla="*/ 16 h 888"/>
                  <a:gd name="T34" fmla="*/ 332 w 740"/>
                  <a:gd name="T35" fmla="*/ 2 h 888"/>
                  <a:gd name="T36" fmla="*/ 370 w 740"/>
                  <a:gd name="T37" fmla="*/ 0 h 888"/>
                  <a:gd name="T38" fmla="*/ 446 w 740"/>
                  <a:gd name="T39" fmla="*/ 8 h 888"/>
                  <a:gd name="T40" fmla="*/ 514 w 740"/>
                  <a:gd name="T41" fmla="*/ 28 h 888"/>
                  <a:gd name="T42" fmla="*/ 578 w 740"/>
                  <a:gd name="T43" fmla="*/ 64 h 888"/>
                  <a:gd name="T44" fmla="*/ 632 w 740"/>
                  <a:gd name="T45" fmla="*/ 108 h 888"/>
                  <a:gd name="T46" fmla="*/ 678 w 740"/>
                  <a:gd name="T47" fmla="*/ 164 h 888"/>
                  <a:gd name="T48" fmla="*/ 712 w 740"/>
                  <a:gd name="T49" fmla="*/ 226 h 888"/>
                  <a:gd name="T50" fmla="*/ 734 w 740"/>
                  <a:gd name="T51" fmla="*/ 296 h 888"/>
                  <a:gd name="T52" fmla="*/ 740 w 740"/>
                  <a:gd name="T53" fmla="*/ 370 h 888"/>
                  <a:gd name="T54" fmla="*/ 740 w 740"/>
                  <a:gd name="T55" fmla="*/ 398 h 888"/>
                  <a:gd name="T56" fmla="*/ 732 w 740"/>
                  <a:gd name="T57" fmla="*/ 450 h 888"/>
                  <a:gd name="T58" fmla="*/ 718 w 740"/>
                  <a:gd name="T59" fmla="*/ 498 h 888"/>
                  <a:gd name="T60" fmla="*/ 696 w 740"/>
                  <a:gd name="T61" fmla="*/ 546 h 888"/>
                  <a:gd name="T62" fmla="*/ 670 w 740"/>
                  <a:gd name="T63" fmla="*/ 588 h 888"/>
                  <a:gd name="T64" fmla="*/ 638 w 740"/>
                  <a:gd name="T65" fmla="*/ 626 h 888"/>
                  <a:gd name="T66" fmla="*/ 600 w 740"/>
                  <a:gd name="T67" fmla="*/ 660 h 888"/>
                  <a:gd name="T68" fmla="*/ 558 w 740"/>
                  <a:gd name="T69" fmla="*/ 690 h 888"/>
                  <a:gd name="T70" fmla="*/ 536 w 740"/>
                  <a:gd name="T71" fmla="*/ 786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0" h="888">
                    <a:moveTo>
                      <a:pt x="518" y="888"/>
                    </a:moveTo>
                    <a:lnTo>
                      <a:pt x="202" y="818"/>
                    </a:lnTo>
                    <a:lnTo>
                      <a:pt x="202" y="700"/>
                    </a:lnTo>
                    <a:lnTo>
                      <a:pt x="202" y="700"/>
                    </a:lnTo>
                    <a:lnTo>
                      <a:pt x="180" y="688"/>
                    </a:lnTo>
                    <a:lnTo>
                      <a:pt x="160" y="674"/>
                    </a:lnTo>
                    <a:lnTo>
                      <a:pt x="140" y="660"/>
                    </a:lnTo>
                    <a:lnTo>
                      <a:pt x="120" y="642"/>
                    </a:lnTo>
                    <a:lnTo>
                      <a:pt x="102" y="626"/>
                    </a:lnTo>
                    <a:lnTo>
                      <a:pt x="86" y="606"/>
                    </a:lnTo>
                    <a:lnTo>
                      <a:pt x="70" y="586"/>
                    </a:lnTo>
                    <a:lnTo>
                      <a:pt x="56" y="566"/>
                    </a:lnTo>
                    <a:lnTo>
                      <a:pt x="44" y="544"/>
                    </a:lnTo>
                    <a:lnTo>
                      <a:pt x="32" y="522"/>
                    </a:lnTo>
                    <a:lnTo>
                      <a:pt x="22" y="498"/>
                    </a:lnTo>
                    <a:lnTo>
                      <a:pt x="14" y="474"/>
                    </a:lnTo>
                    <a:lnTo>
                      <a:pt x="8" y="448"/>
                    </a:lnTo>
                    <a:lnTo>
                      <a:pt x="4" y="424"/>
                    </a:lnTo>
                    <a:lnTo>
                      <a:pt x="2" y="396"/>
                    </a:lnTo>
                    <a:lnTo>
                      <a:pt x="0" y="370"/>
                    </a:lnTo>
                    <a:lnTo>
                      <a:pt x="0" y="370"/>
                    </a:lnTo>
                    <a:lnTo>
                      <a:pt x="2" y="332"/>
                    </a:lnTo>
                    <a:lnTo>
                      <a:pt x="8" y="296"/>
                    </a:lnTo>
                    <a:lnTo>
                      <a:pt x="16" y="260"/>
                    </a:lnTo>
                    <a:lnTo>
                      <a:pt x="30" y="226"/>
                    </a:lnTo>
                    <a:lnTo>
                      <a:pt x="44" y="194"/>
                    </a:lnTo>
                    <a:lnTo>
                      <a:pt x="64" y="164"/>
                    </a:lnTo>
                    <a:lnTo>
                      <a:pt x="84" y="134"/>
                    </a:lnTo>
                    <a:lnTo>
                      <a:pt x="108" y="108"/>
                    </a:lnTo>
                    <a:lnTo>
                      <a:pt x="134" y="84"/>
                    </a:lnTo>
                    <a:lnTo>
                      <a:pt x="164" y="64"/>
                    </a:lnTo>
                    <a:lnTo>
                      <a:pt x="194" y="44"/>
                    </a:lnTo>
                    <a:lnTo>
                      <a:pt x="226" y="28"/>
                    </a:lnTo>
                    <a:lnTo>
                      <a:pt x="260" y="16"/>
                    </a:lnTo>
                    <a:lnTo>
                      <a:pt x="296" y="8"/>
                    </a:lnTo>
                    <a:lnTo>
                      <a:pt x="332" y="2"/>
                    </a:lnTo>
                    <a:lnTo>
                      <a:pt x="370" y="0"/>
                    </a:lnTo>
                    <a:lnTo>
                      <a:pt x="370" y="0"/>
                    </a:lnTo>
                    <a:lnTo>
                      <a:pt x="408" y="2"/>
                    </a:lnTo>
                    <a:lnTo>
                      <a:pt x="446" y="8"/>
                    </a:lnTo>
                    <a:lnTo>
                      <a:pt x="480" y="16"/>
                    </a:lnTo>
                    <a:lnTo>
                      <a:pt x="514" y="28"/>
                    </a:lnTo>
                    <a:lnTo>
                      <a:pt x="546" y="44"/>
                    </a:lnTo>
                    <a:lnTo>
                      <a:pt x="578" y="64"/>
                    </a:lnTo>
                    <a:lnTo>
                      <a:pt x="606" y="84"/>
                    </a:lnTo>
                    <a:lnTo>
                      <a:pt x="632" y="108"/>
                    </a:lnTo>
                    <a:lnTo>
                      <a:pt x="656" y="134"/>
                    </a:lnTo>
                    <a:lnTo>
                      <a:pt x="678" y="164"/>
                    </a:lnTo>
                    <a:lnTo>
                      <a:pt x="696" y="194"/>
                    </a:lnTo>
                    <a:lnTo>
                      <a:pt x="712" y="226"/>
                    </a:lnTo>
                    <a:lnTo>
                      <a:pt x="724" y="260"/>
                    </a:lnTo>
                    <a:lnTo>
                      <a:pt x="734" y="296"/>
                    </a:lnTo>
                    <a:lnTo>
                      <a:pt x="738" y="332"/>
                    </a:lnTo>
                    <a:lnTo>
                      <a:pt x="740" y="370"/>
                    </a:lnTo>
                    <a:lnTo>
                      <a:pt x="740" y="370"/>
                    </a:lnTo>
                    <a:lnTo>
                      <a:pt x="740" y="398"/>
                    </a:lnTo>
                    <a:lnTo>
                      <a:pt x="736" y="424"/>
                    </a:lnTo>
                    <a:lnTo>
                      <a:pt x="732" y="450"/>
                    </a:lnTo>
                    <a:lnTo>
                      <a:pt x="726" y="474"/>
                    </a:lnTo>
                    <a:lnTo>
                      <a:pt x="718" y="498"/>
                    </a:lnTo>
                    <a:lnTo>
                      <a:pt x="708" y="522"/>
                    </a:lnTo>
                    <a:lnTo>
                      <a:pt x="696" y="546"/>
                    </a:lnTo>
                    <a:lnTo>
                      <a:pt x="684" y="568"/>
                    </a:lnTo>
                    <a:lnTo>
                      <a:pt x="670" y="588"/>
                    </a:lnTo>
                    <a:lnTo>
                      <a:pt x="654" y="608"/>
                    </a:lnTo>
                    <a:lnTo>
                      <a:pt x="638" y="626"/>
                    </a:lnTo>
                    <a:lnTo>
                      <a:pt x="620" y="644"/>
                    </a:lnTo>
                    <a:lnTo>
                      <a:pt x="600" y="660"/>
                    </a:lnTo>
                    <a:lnTo>
                      <a:pt x="580" y="676"/>
                    </a:lnTo>
                    <a:lnTo>
                      <a:pt x="558" y="690"/>
                    </a:lnTo>
                    <a:lnTo>
                      <a:pt x="536" y="702"/>
                    </a:lnTo>
                    <a:lnTo>
                      <a:pt x="536" y="786"/>
                    </a:lnTo>
                    <a:lnTo>
                      <a:pt x="350" y="74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Line 6"/>
              <p:cNvSpPr>
                <a:spLocks noChangeShapeType="1"/>
              </p:cNvSpPr>
              <p:nvPr/>
            </p:nvSpPr>
            <p:spPr bwMode="auto">
              <a:xfrm flipH="1" flipV="1">
                <a:off x="4539008" y="2015041"/>
                <a:ext cx="62056" cy="13746"/>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Line 7"/>
              <p:cNvSpPr>
                <a:spLocks noChangeShapeType="1"/>
              </p:cNvSpPr>
              <p:nvPr/>
            </p:nvSpPr>
            <p:spPr bwMode="auto">
              <a:xfrm flipH="1" flipV="1">
                <a:off x="4544114" y="2034679"/>
                <a:ext cx="51844" cy="1139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2" name="组合 131"/>
          <p:cNvGrpSpPr/>
          <p:nvPr/>
        </p:nvGrpSpPr>
        <p:grpSpPr>
          <a:xfrm>
            <a:off x="5932244" y="2670148"/>
            <a:ext cx="325926" cy="2089765"/>
            <a:chOff x="4449762" y="2081776"/>
            <a:chExt cx="244476" cy="1567324"/>
          </a:xfrm>
        </p:grpSpPr>
        <p:grpSp>
          <p:nvGrpSpPr>
            <p:cNvPr id="133" name="组合 132"/>
            <p:cNvGrpSpPr/>
            <p:nvPr/>
          </p:nvGrpSpPr>
          <p:grpSpPr>
            <a:xfrm>
              <a:off x="4503872" y="2081776"/>
              <a:ext cx="136256" cy="1567324"/>
              <a:chOff x="4503872" y="2081776"/>
              <a:chExt cx="136256" cy="1567324"/>
            </a:xfrm>
          </p:grpSpPr>
          <p:sp>
            <p:nvSpPr>
              <p:cNvPr id="135" name="等腰三角形 21"/>
              <p:cNvSpPr/>
              <p:nvPr/>
            </p:nvSpPr>
            <p:spPr>
              <a:xfrm>
                <a:off x="4503872" y="2081776"/>
                <a:ext cx="136256" cy="772319"/>
              </a:xfrm>
              <a:custGeom>
                <a:avLst/>
                <a:gdLst>
                  <a:gd name="connsiteX0" fmla="*/ 0 w 133350"/>
                  <a:gd name="connsiteY0" fmla="*/ 780032 h 780032"/>
                  <a:gd name="connsiteX1" fmla="*/ 66675 w 133350"/>
                  <a:gd name="connsiteY1" fmla="*/ 0 h 780032"/>
                  <a:gd name="connsiteX2" fmla="*/ 133350 w 133350"/>
                  <a:gd name="connsiteY2" fmla="*/ 780032 h 780032"/>
                  <a:gd name="connsiteX3" fmla="*/ 0 w 133350"/>
                  <a:gd name="connsiteY3" fmla="*/ 780032 h 780032"/>
                  <a:gd name="connsiteX0" fmla="*/ 1453 w 136256"/>
                  <a:gd name="connsiteY0" fmla="*/ 780032 h 780032"/>
                  <a:gd name="connsiteX1" fmla="*/ 68128 w 136256"/>
                  <a:gd name="connsiteY1" fmla="*/ 0 h 780032"/>
                  <a:gd name="connsiteX2" fmla="*/ 134803 w 136256"/>
                  <a:gd name="connsiteY2" fmla="*/ 780032 h 780032"/>
                  <a:gd name="connsiteX3" fmla="*/ 1453 w 136256"/>
                  <a:gd name="connsiteY3" fmla="*/ 780032 h 780032"/>
                </a:gdLst>
                <a:ahLst/>
                <a:cxnLst>
                  <a:cxn ang="0">
                    <a:pos x="connsiteX0" y="connsiteY0"/>
                  </a:cxn>
                  <a:cxn ang="0">
                    <a:pos x="connsiteX1" y="connsiteY1"/>
                  </a:cxn>
                  <a:cxn ang="0">
                    <a:pos x="connsiteX2" y="connsiteY2"/>
                  </a:cxn>
                  <a:cxn ang="0">
                    <a:pos x="connsiteX3" y="connsiteY3"/>
                  </a:cxn>
                </a:cxnLst>
                <a:rect l="l" t="t" r="r" b="b"/>
                <a:pathLst>
                  <a:path w="136256" h="780032">
                    <a:moveTo>
                      <a:pt x="1453" y="780032"/>
                    </a:moveTo>
                    <a:cubicBezTo>
                      <a:pt x="-9659" y="650027"/>
                      <a:pt x="45903" y="0"/>
                      <a:pt x="68128" y="0"/>
                    </a:cubicBezTo>
                    <a:cubicBezTo>
                      <a:pt x="90353" y="0"/>
                      <a:pt x="145915" y="650027"/>
                      <a:pt x="134803" y="780032"/>
                    </a:cubicBezTo>
                    <a:lnTo>
                      <a:pt x="1453" y="780032"/>
                    </a:lnTo>
                    <a:close/>
                  </a:path>
                </a:pathLst>
              </a:custGeom>
              <a:solidFill>
                <a:schemeClr val="bg1">
                  <a:lumMod val="65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等腰三角形 21"/>
              <p:cNvSpPr/>
              <p:nvPr/>
            </p:nvSpPr>
            <p:spPr>
              <a:xfrm rot="10800000">
                <a:off x="4503872" y="2876781"/>
                <a:ext cx="136256" cy="772319"/>
              </a:xfrm>
              <a:custGeom>
                <a:avLst/>
                <a:gdLst>
                  <a:gd name="connsiteX0" fmla="*/ 0 w 133350"/>
                  <a:gd name="connsiteY0" fmla="*/ 780032 h 780032"/>
                  <a:gd name="connsiteX1" fmla="*/ 66675 w 133350"/>
                  <a:gd name="connsiteY1" fmla="*/ 0 h 780032"/>
                  <a:gd name="connsiteX2" fmla="*/ 133350 w 133350"/>
                  <a:gd name="connsiteY2" fmla="*/ 780032 h 780032"/>
                  <a:gd name="connsiteX3" fmla="*/ 0 w 133350"/>
                  <a:gd name="connsiteY3" fmla="*/ 780032 h 780032"/>
                  <a:gd name="connsiteX0" fmla="*/ 1453 w 136256"/>
                  <a:gd name="connsiteY0" fmla="*/ 780032 h 780032"/>
                  <a:gd name="connsiteX1" fmla="*/ 68128 w 136256"/>
                  <a:gd name="connsiteY1" fmla="*/ 0 h 780032"/>
                  <a:gd name="connsiteX2" fmla="*/ 134803 w 136256"/>
                  <a:gd name="connsiteY2" fmla="*/ 780032 h 780032"/>
                  <a:gd name="connsiteX3" fmla="*/ 1453 w 136256"/>
                  <a:gd name="connsiteY3" fmla="*/ 780032 h 780032"/>
                </a:gdLst>
                <a:ahLst/>
                <a:cxnLst>
                  <a:cxn ang="0">
                    <a:pos x="connsiteX0" y="connsiteY0"/>
                  </a:cxn>
                  <a:cxn ang="0">
                    <a:pos x="connsiteX1" y="connsiteY1"/>
                  </a:cxn>
                  <a:cxn ang="0">
                    <a:pos x="connsiteX2" y="connsiteY2"/>
                  </a:cxn>
                  <a:cxn ang="0">
                    <a:pos x="connsiteX3" y="connsiteY3"/>
                  </a:cxn>
                </a:cxnLst>
                <a:rect l="l" t="t" r="r" b="b"/>
                <a:pathLst>
                  <a:path w="136256" h="780032">
                    <a:moveTo>
                      <a:pt x="1453" y="780032"/>
                    </a:moveTo>
                    <a:cubicBezTo>
                      <a:pt x="-9659" y="650027"/>
                      <a:pt x="45903" y="0"/>
                      <a:pt x="68128" y="0"/>
                    </a:cubicBezTo>
                    <a:cubicBezTo>
                      <a:pt x="90353" y="0"/>
                      <a:pt x="145915" y="650027"/>
                      <a:pt x="134803" y="780032"/>
                    </a:cubicBezTo>
                    <a:lnTo>
                      <a:pt x="1453" y="780032"/>
                    </a:lnTo>
                    <a:close/>
                  </a:path>
                </a:pathLst>
              </a:cu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椭圆 133"/>
            <p:cNvSpPr/>
            <p:nvPr/>
          </p:nvSpPr>
          <p:spPr>
            <a:xfrm>
              <a:off x="4449762" y="2743201"/>
              <a:ext cx="244476" cy="244474"/>
            </a:xfrm>
            <a:prstGeom prst="ellipse">
              <a:avLst/>
            </a:prstGeom>
            <a:solidFill>
              <a:schemeClr val="bg1">
                <a:lumMod val="6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7" name="内容占位符 2"/>
          <p:cNvSpPr txBox="1">
            <a:spLocks/>
          </p:cNvSpPr>
          <p:nvPr/>
        </p:nvSpPr>
        <p:spPr>
          <a:xfrm>
            <a:off x="8383481" y="2910366"/>
            <a:ext cx="3256221" cy="1165225"/>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38" name="内容占位符 2"/>
          <p:cNvSpPr txBox="1">
            <a:spLocks/>
          </p:cNvSpPr>
          <p:nvPr/>
        </p:nvSpPr>
        <p:spPr>
          <a:xfrm>
            <a:off x="8376127" y="4490936"/>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39" name="内容占位符 2"/>
          <p:cNvSpPr txBox="1">
            <a:spLocks/>
          </p:cNvSpPr>
          <p:nvPr/>
        </p:nvSpPr>
        <p:spPr>
          <a:xfrm>
            <a:off x="8376127" y="1329799"/>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40" name="内容占位符 2"/>
          <p:cNvSpPr txBox="1">
            <a:spLocks/>
          </p:cNvSpPr>
          <p:nvPr/>
        </p:nvSpPr>
        <p:spPr>
          <a:xfrm>
            <a:off x="536421" y="2910367"/>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6"/>
                </a:solidFill>
              </a:rPr>
              <a:t>在此输入您的文字标题</a:t>
            </a:r>
            <a:endParaRPr lang="en-US" altLang="zh-CN" sz="1300" dirty="0">
              <a:solidFill>
                <a:schemeClr val="accent6"/>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41" name="内容占位符 2"/>
          <p:cNvSpPr txBox="1">
            <a:spLocks/>
          </p:cNvSpPr>
          <p:nvPr/>
        </p:nvSpPr>
        <p:spPr>
          <a:xfrm>
            <a:off x="536422" y="4490936"/>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1"/>
                </a:solidFill>
              </a:rPr>
              <a:t>在此输入您的文字标题</a:t>
            </a:r>
            <a:endParaRPr lang="en-US" altLang="zh-CN" sz="1300" dirty="0">
              <a:solidFill>
                <a:schemeClr val="accent1"/>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42" name="内容占位符 2"/>
          <p:cNvSpPr txBox="1">
            <a:spLocks/>
          </p:cNvSpPr>
          <p:nvPr/>
        </p:nvSpPr>
        <p:spPr>
          <a:xfrm>
            <a:off x="536422" y="1329799"/>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extLst>
      <p:ext uri="{BB962C8B-B14F-4D97-AF65-F5344CB8AC3E}">
        <p14:creationId xmlns:p14="http://schemas.microsoft.com/office/powerpoint/2010/main" val="397969389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300" fill="hold"/>
                                        <p:tgtEl>
                                          <p:spTgt spid="126"/>
                                        </p:tgtEl>
                                        <p:attrNameLst>
                                          <p:attrName>ppt_x</p:attrName>
                                        </p:attrNameLst>
                                      </p:cBhvr>
                                      <p:tavLst>
                                        <p:tav tm="0">
                                          <p:val>
                                            <p:strVal val="1+#ppt_w/2"/>
                                          </p:val>
                                        </p:tav>
                                        <p:tav tm="100000">
                                          <p:val>
                                            <p:strVal val="#ppt_x"/>
                                          </p:val>
                                        </p:tav>
                                      </p:tavLst>
                                    </p:anim>
                                    <p:anim calcmode="lin" valueType="num">
                                      <p:cBhvr additive="base">
                                        <p:cTn id="8" dur="300" fill="hold"/>
                                        <p:tgtEl>
                                          <p:spTgt spid="126"/>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1"/>
                                        </p:tgtEl>
                                        <p:attrNameLst>
                                          <p:attrName>style.visibility</p:attrName>
                                        </p:attrNameLst>
                                      </p:cBhvr>
                                      <p:to>
                                        <p:strVal val="visible"/>
                                      </p:to>
                                    </p:set>
                                    <p:anim calcmode="lin" valueType="num">
                                      <p:cBhvr additive="base">
                                        <p:cTn id="11" dur="300" fill="hold"/>
                                        <p:tgtEl>
                                          <p:spTgt spid="121"/>
                                        </p:tgtEl>
                                        <p:attrNameLst>
                                          <p:attrName>ppt_x</p:attrName>
                                        </p:attrNameLst>
                                      </p:cBhvr>
                                      <p:tavLst>
                                        <p:tav tm="0">
                                          <p:val>
                                            <p:strVal val="1+#ppt_w/2"/>
                                          </p:val>
                                        </p:tav>
                                        <p:tav tm="100000">
                                          <p:val>
                                            <p:strVal val="#ppt_x"/>
                                          </p:val>
                                        </p:tav>
                                      </p:tavLst>
                                    </p:anim>
                                    <p:anim calcmode="lin" valueType="num">
                                      <p:cBhvr additive="base">
                                        <p:cTn id="12" dur="300" fill="hold"/>
                                        <p:tgtEl>
                                          <p:spTgt spid="121"/>
                                        </p:tgtEl>
                                        <p:attrNameLst>
                                          <p:attrName>ppt_y</p:attrName>
                                        </p:attrNameLst>
                                      </p:cBhvr>
                                      <p:tavLst>
                                        <p:tav tm="0">
                                          <p:val>
                                            <p:strVal val="#ppt_y"/>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300" fill="hold"/>
                                        <p:tgtEl>
                                          <p:spTgt spid="101"/>
                                        </p:tgtEl>
                                        <p:attrNameLst>
                                          <p:attrName>ppt_x</p:attrName>
                                        </p:attrNameLst>
                                      </p:cBhvr>
                                      <p:tavLst>
                                        <p:tav tm="0">
                                          <p:val>
                                            <p:strVal val="1+#ppt_w/2"/>
                                          </p:val>
                                        </p:tav>
                                        <p:tav tm="100000">
                                          <p:val>
                                            <p:strVal val="#ppt_x"/>
                                          </p:val>
                                        </p:tav>
                                      </p:tavLst>
                                    </p:anim>
                                    <p:anim calcmode="lin" valueType="num">
                                      <p:cBhvr additive="base">
                                        <p:cTn id="16" dur="300" fill="hold"/>
                                        <p:tgtEl>
                                          <p:spTgt spid="101"/>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additive="base">
                                        <p:cTn id="19" dur="300" fill="hold"/>
                                        <p:tgtEl>
                                          <p:spTgt spid="113"/>
                                        </p:tgtEl>
                                        <p:attrNameLst>
                                          <p:attrName>ppt_x</p:attrName>
                                        </p:attrNameLst>
                                      </p:cBhvr>
                                      <p:tavLst>
                                        <p:tav tm="0">
                                          <p:val>
                                            <p:strVal val="0-#ppt_w/2"/>
                                          </p:val>
                                        </p:tav>
                                        <p:tav tm="100000">
                                          <p:val>
                                            <p:strVal val="#ppt_x"/>
                                          </p:val>
                                        </p:tav>
                                      </p:tavLst>
                                    </p:anim>
                                    <p:anim calcmode="lin" valueType="num">
                                      <p:cBhvr additive="base">
                                        <p:cTn id="20" dur="300" fill="hold"/>
                                        <p:tgtEl>
                                          <p:spTgt spid="113"/>
                                        </p:tgtEl>
                                        <p:attrNameLst>
                                          <p:attrName>ppt_y</p:attrName>
                                        </p:attrNameLst>
                                      </p:cBhvr>
                                      <p:tavLst>
                                        <p:tav tm="0">
                                          <p:val>
                                            <p:strVal val="1+#ppt_h/2"/>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07"/>
                                        </p:tgtEl>
                                        <p:attrNameLst>
                                          <p:attrName>style.visibility</p:attrName>
                                        </p:attrNameLst>
                                      </p:cBhvr>
                                      <p:to>
                                        <p:strVal val="visible"/>
                                      </p:to>
                                    </p:set>
                                    <p:anim calcmode="lin" valueType="num">
                                      <p:cBhvr additive="base">
                                        <p:cTn id="23" dur="300" fill="hold"/>
                                        <p:tgtEl>
                                          <p:spTgt spid="107"/>
                                        </p:tgtEl>
                                        <p:attrNameLst>
                                          <p:attrName>ppt_x</p:attrName>
                                        </p:attrNameLst>
                                      </p:cBhvr>
                                      <p:tavLst>
                                        <p:tav tm="0">
                                          <p:val>
                                            <p:strVal val="0-#ppt_w/2"/>
                                          </p:val>
                                        </p:tav>
                                        <p:tav tm="100000">
                                          <p:val>
                                            <p:strVal val="#ppt_x"/>
                                          </p:val>
                                        </p:tav>
                                      </p:tavLst>
                                    </p:anim>
                                    <p:anim calcmode="lin" valueType="num">
                                      <p:cBhvr additive="base">
                                        <p:cTn id="24" dur="300" fill="hold"/>
                                        <p:tgtEl>
                                          <p:spTgt spid="107"/>
                                        </p:tgtEl>
                                        <p:attrNameLst>
                                          <p:attrName>ppt_y</p:attrName>
                                        </p:attrNameLst>
                                      </p:cBhvr>
                                      <p:tavLst>
                                        <p:tav tm="0">
                                          <p:val>
                                            <p:strVal val="#ppt_y"/>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300" fill="hold"/>
                                        <p:tgtEl>
                                          <p:spTgt spid="71"/>
                                        </p:tgtEl>
                                        <p:attrNameLst>
                                          <p:attrName>ppt_x</p:attrName>
                                        </p:attrNameLst>
                                      </p:cBhvr>
                                      <p:tavLst>
                                        <p:tav tm="0">
                                          <p:val>
                                            <p:strVal val="0-#ppt_w/2"/>
                                          </p:val>
                                        </p:tav>
                                        <p:tav tm="100000">
                                          <p:val>
                                            <p:strVal val="#ppt_x"/>
                                          </p:val>
                                        </p:tav>
                                      </p:tavLst>
                                    </p:anim>
                                    <p:anim calcmode="lin" valueType="num">
                                      <p:cBhvr additive="base">
                                        <p:cTn id="28" dur="300" fill="hold"/>
                                        <p:tgtEl>
                                          <p:spTgt spid="71"/>
                                        </p:tgtEl>
                                        <p:attrNameLst>
                                          <p:attrName>ppt_y</p:attrName>
                                        </p:attrNameLst>
                                      </p:cBhvr>
                                      <p:tavLst>
                                        <p:tav tm="0">
                                          <p:val>
                                            <p:strVal val="0-#ppt_h/2"/>
                                          </p:val>
                                        </p:tav>
                                        <p:tav tm="100000">
                                          <p:val>
                                            <p:strVal val="#ppt_y"/>
                                          </p:val>
                                        </p:tav>
                                      </p:tavLst>
                                    </p:anim>
                                  </p:childTnLst>
                                </p:cTn>
                              </p:par>
                            </p:childTnLst>
                          </p:cTn>
                        </p:par>
                        <p:par>
                          <p:cTn id="29" fill="hold">
                            <p:stCondLst>
                              <p:cond delay="300"/>
                            </p:stCondLst>
                            <p:childTnLst>
                              <p:par>
                                <p:cTn id="30" presetID="10" presetClass="entr" presetSubtype="0" fill="hold" nodeType="after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childTnLst>
                                </p:cTn>
                              </p:par>
                            </p:childTnLst>
                          </p:cTn>
                        </p:par>
                        <p:par>
                          <p:cTn id="33" fill="hold">
                            <p:stCondLst>
                              <p:cond delay="800"/>
                            </p:stCondLst>
                            <p:childTnLst>
                              <p:par>
                                <p:cTn id="34" presetID="53" presetClass="entr" presetSubtype="16" fill="hold" nodeType="afterEffect">
                                  <p:stCondLst>
                                    <p:cond delay="0"/>
                                  </p:stCondLst>
                                  <p:childTnLst>
                                    <p:set>
                                      <p:cBhvr>
                                        <p:cTn id="35" dur="1" fill="hold">
                                          <p:stCondLst>
                                            <p:cond delay="0"/>
                                          </p:stCondLst>
                                        </p:cTn>
                                        <p:tgtEl>
                                          <p:spTgt spid="132"/>
                                        </p:tgtEl>
                                        <p:attrNameLst>
                                          <p:attrName>style.visibility</p:attrName>
                                        </p:attrNameLst>
                                      </p:cBhvr>
                                      <p:to>
                                        <p:strVal val="visible"/>
                                      </p:to>
                                    </p:set>
                                    <p:anim calcmode="lin" valueType="num">
                                      <p:cBhvr>
                                        <p:cTn id="36" dur="1000" fill="hold"/>
                                        <p:tgtEl>
                                          <p:spTgt spid="132"/>
                                        </p:tgtEl>
                                        <p:attrNameLst>
                                          <p:attrName>ppt_w</p:attrName>
                                        </p:attrNameLst>
                                      </p:cBhvr>
                                      <p:tavLst>
                                        <p:tav tm="0">
                                          <p:val>
                                            <p:fltVal val="0"/>
                                          </p:val>
                                        </p:tav>
                                        <p:tav tm="100000">
                                          <p:val>
                                            <p:strVal val="#ppt_w"/>
                                          </p:val>
                                        </p:tav>
                                      </p:tavLst>
                                    </p:anim>
                                    <p:anim calcmode="lin" valueType="num">
                                      <p:cBhvr>
                                        <p:cTn id="37" dur="1000" fill="hold"/>
                                        <p:tgtEl>
                                          <p:spTgt spid="132"/>
                                        </p:tgtEl>
                                        <p:attrNameLst>
                                          <p:attrName>ppt_h</p:attrName>
                                        </p:attrNameLst>
                                      </p:cBhvr>
                                      <p:tavLst>
                                        <p:tav tm="0">
                                          <p:val>
                                            <p:fltVal val="0"/>
                                          </p:val>
                                        </p:tav>
                                        <p:tav tm="100000">
                                          <p:val>
                                            <p:strVal val="#ppt_h"/>
                                          </p:val>
                                        </p:tav>
                                      </p:tavLst>
                                    </p:anim>
                                    <p:animEffect transition="in" filter="fade">
                                      <p:cBhvr>
                                        <p:cTn id="38" dur="1000"/>
                                        <p:tgtEl>
                                          <p:spTgt spid="132"/>
                                        </p:tgtEl>
                                      </p:cBhvr>
                                    </p:animEffect>
                                  </p:childTnLst>
                                </p:cTn>
                              </p:par>
                              <p:par>
                                <p:cTn id="39" presetID="8" presetClass="emph" presetSubtype="0" fill="hold" nodeType="withEffect">
                                  <p:stCondLst>
                                    <p:cond delay="0"/>
                                  </p:stCondLst>
                                  <p:childTnLst>
                                    <p:animRot by="43200000">
                                      <p:cBhvr>
                                        <p:cTn id="40" dur="1000" fill="hold"/>
                                        <p:tgtEl>
                                          <p:spTgt spid="132"/>
                                        </p:tgtEl>
                                        <p:attrNameLst>
                                          <p:attrName>r</p:attrName>
                                        </p:attrNameLst>
                                      </p:cBhvr>
                                    </p:animRot>
                                  </p:childTnLst>
                                </p:cTn>
                              </p:par>
                            </p:childTnLst>
                          </p:cTn>
                        </p:par>
                        <p:par>
                          <p:cTn id="41" fill="hold">
                            <p:stCondLst>
                              <p:cond delay="1800"/>
                            </p:stCondLst>
                            <p:childTnLst>
                              <p:par>
                                <p:cTn id="42" presetID="8" presetClass="emph" presetSubtype="0" fill="hold" nodeType="afterEffect">
                                  <p:stCondLst>
                                    <p:cond delay="500"/>
                                  </p:stCondLst>
                                  <p:childTnLst>
                                    <p:animRot by="1800000">
                                      <p:cBhvr>
                                        <p:cTn id="43" dur="500" fill="hold"/>
                                        <p:tgtEl>
                                          <p:spTgt spid="132"/>
                                        </p:tgtEl>
                                        <p:attrNameLst>
                                          <p:attrName>r</p:attrName>
                                        </p:attrNameLst>
                                      </p:cBhvr>
                                    </p:animRot>
                                  </p:childTnLst>
                                </p:cTn>
                              </p:par>
                            </p:childTnLst>
                          </p:cTn>
                        </p:par>
                        <p:par>
                          <p:cTn id="44" fill="hold">
                            <p:stCondLst>
                              <p:cond delay="2800"/>
                            </p:stCondLst>
                            <p:childTnLst>
                              <p:par>
                                <p:cTn id="45" presetID="2" presetClass="entr" presetSubtype="2" fill="hold" grpId="0" nodeType="afterEffect">
                                  <p:stCondLst>
                                    <p:cond delay="0"/>
                                  </p:stCondLst>
                                  <p:childTnLst>
                                    <p:set>
                                      <p:cBhvr>
                                        <p:cTn id="46" dur="1" fill="hold">
                                          <p:stCondLst>
                                            <p:cond delay="0"/>
                                          </p:stCondLst>
                                        </p:cTn>
                                        <p:tgtEl>
                                          <p:spTgt spid="139"/>
                                        </p:tgtEl>
                                        <p:attrNameLst>
                                          <p:attrName>style.visibility</p:attrName>
                                        </p:attrNameLst>
                                      </p:cBhvr>
                                      <p:to>
                                        <p:strVal val="visible"/>
                                      </p:to>
                                    </p:set>
                                    <p:anim calcmode="lin" valueType="num">
                                      <p:cBhvr additive="base">
                                        <p:cTn id="47" dur="300" fill="hold"/>
                                        <p:tgtEl>
                                          <p:spTgt spid="139"/>
                                        </p:tgtEl>
                                        <p:attrNameLst>
                                          <p:attrName>ppt_x</p:attrName>
                                        </p:attrNameLst>
                                      </p:cBhvr>
                                      <p:tavLst>
                                        <p:tav tm="0">
                                          <p:val>
                                            <p:strVal val="1+#ppt_w/2"/>
                                          </p:val>
                                        </p:tav>
                                        <p:tav tm="100000">
                                          <p:val>
                                            <p:strVal val="#ppt_x"/>
                                          </p:val>
                                        </p:tav>
                                      </p:tavLst>
                                    </p:anim>
                                    <p:anim calcmode="lin" valueType="num">
                                      <p:cBhvr additive="base">
                                        <p:cTn id="48" dur="300" fill="hold"/>
                                        <p:tgtEl>
                                          <p:spTgt spid="139"/>
                                        </p:tgtEl>
                                        <p:attrNameLst>
                                          <p:attrName>ppt_y</p:attrName>
                                        </p:attrNameLst>
                                      </p:cBhvr>
                                      <p:tavLst>
                                        <p:tav tm="0">
                                          <p:val>
                                            <p:strVal val="#ppt_y"/>
                                          </p:val>
                                        </p:tav>
                                        <p:tav tm="100000">
                                          <p:val>
                                            <p:strVal val="#ppt_y"/>
                                          </p:val>
                                        </p:tav>
                                      </p:tavLst>
                                    </p:anim>
                                  </p:childTnLst>
                                </p:cTn>
                              </p:par>
                            </p:childTnLst>
                          </p:cTn>
                        </p:par>
                        <p:par>
                          <p:cTn id="49" fill="hold">
                            <p:stCondLst>
                              <p:cond delay="3100"/>
                            </p:stCondLst>
                            <p:childTnLst>
                              <p:par>
                                <p:cTn id="50" presetID="8" presetClass="emph" presetSubtype="0" fill="hold" nodeType="afterEffect">
                                  <p:stCondLst>
                                    <p:cond delay="0"/>
                                  </p:stCondLst>
                                  <p:childTnLst>
                                    <p:animRot by="3600000">
                                      <p:cBhvr>
                                        <p:cTn id="51" dur="500" fill="hold"/>
                                        <p:tgtEl>
                                          <p:spTgt spid="132"/>
                                        </p:tgtEl>
                                        <p:attrNameLst>
                                          <p:attrName>r</p:attrName>
                                        </p:attrNameLst>
                                      </p:cBhvr>
                                    </p:animRot>
                                  </p:childTnLst>
                                </p:cTn>
                              </p:par>
                            </p:childTnLst>
                          </p:cTn>
                        </p:par>
                        <p:par>
                          <p:cTn id="52" fill="hold">
                            <p:stCondLst>
                              <p:cond delay="3600"/>
                            </p:stCondLst>
                            <p:childTnLst>
                              <p:par>
                                <p:cTn id="53" presetID="2" presetClass="entr" presetSubtype="2" fill="hold" grpId="0" nodeType="afterEffect">
                                  <p:stCondLst>
                                    <p:cond delay="0"/>
                                  </p:stCondLst>
                                  <p:childTnLst>
                                    <p:set>
                                      <p:cBhvr>
                                        <p:cTn id="54" dur="1" fill="hold">
                                          <p:stCondLst>
                                            <p:cond delay="0"/>
                                          </p:stCondLst>
                                        </p:cTn>
                                        <p:tgtEl>
                                          <p:spTgt spid="137"/>
                                        </p:tgtEl>
                                        <p:attrNameLst>
                                          <p:attrName>style.visibility</p:attrName>
                                        </p:attrNameLst>
                                      </p:cBhvr>
                                      <p:to>
                                        <p:strVal val="visible"/>
                                      </p:to>
                                    </p:set>
                                    <p:anim calcmode="lin" valueType="num">
                                      <p:cBhvr additive="base">
                                        <p:cTn id="55" dur="300" fill="hold"/>
                                        <p:tgtEl>
                                          <p:spTgt spid="137"/>
                                        </p:tgtEl>
                                        <p:attrNameLst>
                                          <p:attrName>ppt_x</p:attrName>
                                        </p:attrNameLst>
                                      </p:cBhvr>
                                      <p:tavLst>
                                        <p:tav tm="0">
                                          <p:val>
                                            <p:strVal val="1+#ppt_w/2"/>
                                          </p:val>
                                        </p:tav>
                                        <p:tav tm="100000">
                                          <p:val>
                                            <p:strVal val="#ppt_x"/>
                                          </p:val>
                                        </p:tav>
                                      </p:tavLst>
                                    </p:anim>
                                    <p:anim calcmode="lin" valueType="num">
                                      <p:cBhvr additive="base">
                                        <p:cTn id="56" dur="300" fill="hold"/>
                                        <p:tgtEl>
                                          <p:spTgt spid="137"/>
                                        </p:tgtEl>
                                        <p:attrNameLst>
                                          <p:attrName>ppt_y</p:attrName>
                                        </p:attrNameLst>
                                      </p:cBhvr>
                                      <p:tavLst>
                                        <p:tav tm="0">
                                          <p:val>
                                            <p:strVal val="#ppt_y"/>
                                          </p:val>
                                        </p:tav>
                                        <p:tav tm="100000">
                                          <p:val>
                                            <p:strVal val="#ppt_y"/>
                                          </p:val>
                                        </p:tav>
                                      </p:tavLst>
                                    </p:anim>
                                  </p:childTnLst>
                                </p:cTn>
                              </p:par>
                            </p:childTnLst>
                          </p:cTn>
                        </p:par>
                        <p:par>
                          <p:cTn id="57" fill="hold">
                            <p:stCondLst>
                              <p:cond delay="3900"/>
                            </p:stCondLst>
                            <p:childTnLst>
                              <p:par>
                                <p:cTn id="58" presetID="8" presetClass="emph" presetSubtype="0" fill="hold" nodeType="afterEffect">
                                  <p:stCondLst>
                                    <p:cond delay="0"/>
                                  </p:stCondLst>
                                  <p:childTnLst>
                                    <p:animRot by="3600000">
                                      <p:cBhvr>
                                        <p:cTn id="59" dur="500" fill="hold"/>
                                        <p:tgtEl>
                                          <p:spTgt spid="132"/>
                                        </p:tgtEl>
                                        <p:attrNameLst>
                                          <p:attrName>r</p:attrName>
                                        </p:attrNameLst>
                                      </p:cBhvr>
                                    </p:animRot>
                                  </p:childTnLst>
                                </p:cTn>
                              </p:par>
                            </p:childTnLst>
                          </p:cTn>
                        </p:par>
                        <p:par>
                          <p:cTn id="60" fill="hold">
                            <p:stCondLst>
                              <p:cond delay="4400"/>
                            </p:stCondLst>
                            <p:childTnLst>
                              <p:par>
                                <p:cTn id="61" presetID="2" presetClass="entr" presetSubtype="2" fill="hold" grpId="0" nodeType="afterEffect">
                                  <p:stCondLst>
                                    <p:cond delay="0"/>
                                  </p:stCondLst>
                                  <p:childTnLst>
                                    <p:set>
                                      <p:cBhvr>
                                        <p:cTn id="62" dur="1" fill="hold">
                                          <p:stCondLst>
                                            <p:cond delay="0"/>
                                          </p:stCondLst>
                                        </p:cTn>
                                        <p:tgtEl>
                                          <p:spTgt spid="138"/>
                                        </p:tgtEl>
                                        <p:attrNameLst>
                                          <p:attrName>style.visibility</p:attrName>
                                        </p:attrNameLst>
                                      </p:cBhvr>
                                      <p:to>
                                        <p:strVal val="visible"/>
                                      </p:to>
                                    </p:set>
                                    <p:anim calcmode="lin" valueType="num">
                                      <p:cBhvr additive="base">
                                        <p:cTn id="63" dur="300" fill="hold"/>
                                        <p:tgtEl>
                                          <p:spTgt spid="138"/>
                                        </p:tgtEl>
                                        <p:attrNameLst>
                                          <p:attrName>ppt_x</p:attrName>
                                        </p:attrNameLst>
                                      </p:cBhvr>
                                      <p:tavLst>
                                        <p:tav tm="0">
                                          <p:val>
                                            <p:strVal val="1+#ppt_w/2"/>
                                          </p:val>
                                        </p:tav>
                                        <p:tav tm="100000">
                                          <p:val>
                                            <p:strVal val="#ppt_x"/>
                                          </p:val>
                                        </p:tav>
                                      </p:tavLst>
                                    </p:anim>
                                    <p:anim calcmode="lin" valueType="num">
                                      <p:cBhvr additive="base">
                                        <p:cTn id="64" dur="300" fill="hold"/>
                                        <p:tgtEl>
                                          <p:spTgt spid="138"/>
                                        </p:tgtEl>
                                        <p:attrNameLst>
                                          <p:attrName>ppt_y</p:attrName>
                                        </p:attrNameLst>
                                      </p:cBhvr>
                                      <p:tavLst>
                                        <p:tav tm="0">
                                          <p:val>
                                            <p:strVal val="#ppt_y"/>
                                          </p:val>
                                        </p:tav>
                                        <p:tav tm="100000">
                                          <p:val>
                                            <p:strVal val="#ppt_y"/>
                                          </p:val>
                                        </p:tav>
                                      </p:tavLst>
                                    </p:anim>
                                  </p:childTnLst>
                                </p:cTn>
                              </p:par>
                            </p:childTnLst>
                          </p:cTn>
                        </p:par>
                        <p:par>
                          <p:cTn id="65" fill="hold">
                            <p:stCondLst>
                              <p:cond delay="4700"/>
                            </p:stCondLst>
                            <p:childTnLst>
                              <p:par>
                                <p:cTn id="66" presetID="8" presetClass="emph" presetSubtype="0" fill="hold" nodeType="afterEffect">
                                  <p:stCondLst>
                                    <p:cond delay="0"/>
                                  </p:stCondLst>
                                  <p:childTnLst>
                                    <p:animRot by="3600000">
                                      <p:cBhvr>
                                        <p:cTn id="67" dur="500" fill="hold"/>
                                        <p:tgtEl>
                                          <p:spTgt spid="132"/>
                                        </p:tgtEl>
                                        <p:attrNameLst>
                                          <p:attrName>r</p:attrName>
                                        </p:attrNameLst>
                                      </p:cBhvr>
                                    </p:animRot>
                                  </p:childTnLst>
                                </p:cTn>
                              </p:par>
                            </p:childTnLst>
                          </p:cTn>
                        </p:par>
                        <p:par>
                          <p:cTn id="68" fill="hold">
                            <p:stCondLst>
                              <p:cond delay="5200"/>
                            </p:stCondLst>
                            <p:childTnLst>
                              <p:par>
                                <p:cTn id="69" presetID="2" presetClass="entr" presetSubtype="8" fill="hold" grpId="0" nodeType="afterEffect">
                                  <p:stCondLst>
                                    <p:cond delay="0"/>
                                  </p:stCondLst>
                                  <p:childTnLst>
                                    <p:set>
                                      <p:cBhvr>
                                        <p:cTn id="70" dur="1" fill="hold">
                                          <p:stCondLst>
                                            <p:cond delay="0"/>
                                          </p:stCondLst>
                                        </p:cTn>
                                        <p:tgtEl>
                                          <p:spTgt spid="141"/>
                                        </p:tgtEl>
                                        <p:attrNameLst>
                                          <p:attrName>style.visibility</p:attrName>
                                        </p:attrNameLst>
                                      </p:cBhvr>
                                      <p:to>
                                        <p:strVal val="visible"/>
                                      </p:to>
                                    </p:set>
                                    <p:anim calcmode="lin" valueType="num">
                                      <p:cBhvr additive="base">
                                        <p:cTn id="71" dur="300" fill="hold"/>
                                        <p:tgtEl>
                                          <p:spTgt spid="141"/>
                                        </p:tgtEl>
                                        <p:attrNameLst>
                                          <p:attrName>ppt_x</p:attrName>
                                        </p:attrNameLst>
                                      </p:cBhvr>
                                      <p:tavLst>
                                        <p:tav tm="0">
                                          <p:val>
                                            <p:strVal val="0-#ppt_w/2"/>
                                          </p:val>
                                        </p:tav>
                                        <p:tav tm="100000">
                                          <p:val>
                                            <p:strVal val="#ppt_x"/>
                                          </p:val>
                                        </p:tav>
                                      </p:tavLst>
                                    </p:anim>
                                    <p:anim calcmode="lin" valueType="num">
                                      <p:cBhvr additive="base">
                                        <p:cTn id="72" dur="300" fill="hold"/>
                                        <p:tgtEl>
                                          <p:spTgt spid="141"/>
                                        </p:tgtEl>
                                        <p:attrNameLst>
                                          <p:attrName>ppt_y</p:attrName>
                                        </p:attrNameLst>
                                      </p:cBhvr>
                                      <p:tavLst>
                                        <p:tav tm="0">
                                          <p:val>
                                            <p:strVal val="#ppt_y"/>
                                          </p:val>
                                        </p:tav>
                                        <p:tav tm="100000">
                                          <p:val>
                                            <p:strVal val="#ppt_y"/>
                                          </p:val>
                                        </p:tav>
                                      </p:tavLst>
                                    </p:anim>
                                  </p:childTnLst>
                                </p:cTn>
                              </p:par>
                            </p:childTnLst>
                          </p:cTn>
                        </p:par>
                        <p:par>
                          <p:cTn id="73" fill="hold">
                            <p:stCondLst>
                              <p:cond delay="5500"/>
                            </p:stCondLst>
                            <p:childTnLst>
                              <p:par>
                                <p:cTn id="74" presetID="8" presetClass="emph" presetSubtype="0" fill="hold" nodeType="afterEffect">
                                  <p:stCondLst>
                                    <p:cond delay="0"/>
                                  </p:stCondLst>
                                  <p:childTnLst>
                                    <p:animRot by="3600000">
                                      <p:cBhvr>
                                        <p:cTn id="75" dur="500" fill="hold"/>
                                        <p:tgtEl>
                                          <p:spTgt spid="132"/>
                                        </p:tgtEl>
                                        <p:attrNameLst>
                                          <p:attrName>r</p:attrName>
                                        </p:attrNameLst>
                                      </p:cBhvr>
                                    </p:animRot>
                                  </p:childTnLst>
                                </p:cTn>
                              </p:par>
                            </p:childTnLst>
                          </p:cTn>
                        </p:par>
                        <p:par>
                          <p:cTn id="76" fill="hold">
                            <p:stCondLst>
                              <p:cond delay="6000"/>
                            </p:stCondLst>
                            <p:childTnLst>
                              <p:par>
                                <p:cTn id="77" presetID="2" presetClass="entr" presetSubtype="8" fill="hold" grpId="0" nodeType="afterEffect">
                                  <p:stCondLst>
                                    <p:cond delay="0"/>
                                  </p:stCondLst>
                                  <p:childTnLst>
                                    <p:set>
                                      <p:cBhvr>
                                        <p:cTn id="78" dur="1" fill="hold">
                                          <p:stCondLst>
                                            <p:cond delay="0"/>
                                          </p:stCondLst>
                                        </p:cTn>
                                        <p:tgtEl>
                                          <p:spTgt spid="140"/>
                                        </p:tgtEl>
                                        <p:attrNameLst>
                                          <p:attrName>style.visibility</p:attrName>
                                        </p:attrNameLst>
                                      </p:cBhvr>
                                      <p:to>
                                        <p:strVal val="visible"/>
                                      </p:to>
                                    </p:set>
                                    <p:anim calcmode="lin" valueType="num">
                                      <p:cBhvr additive="base">
                                        <p:cTn id="79" dur="300" fill="hold"/>
                                        <p:tgtEl>
                                          <p:spTgt spid="140"/>
                                        </p:tgtEl>
                                        <p:attrNameLst>
                                          <p:attrName>ppt_x</p:attrName>
                                        </p:attrNameLst>
                                      </p:cBhvr>
                                      <p:tavLst>
                                        <p:tav tm="0">
                                          <p:val>
                                            <p:strVal val="0-#ppt_w/2"/>
                                          </p:val>
                                        </p:tav>
                                        <p:tav tm="100000">
                                          <p:val>
                                            <p:strVal val="#ppt_x"/>
                                          </p:val>
                                        </p:tav>
                                      </p:tavLst>
                                    </p:anim>
                                    <p:anim calcmode="lin" valueType="num">
                                      <p:cBhvr additive="base">
                                        <p:cTn id="80" dur="300" fill="hold"/>
                                        <p:tgtEl>
                                          <p:spTgt spid="140"/>
                                        </p:tgtEl>
                                        <p:attrNameLst>
                                          <p:attrName>ppt_y</p:attrName>
                                        </p:attrNameLst>
                                      </p:cBhvr>
                                      <p:tavLst>
                                        <p:tav tm="0">
                                          <p:val>
                                            <p:strVal val="#ppt_y"/>
                                          </p:val>
                                        </p:tav>
                                        <p:tav tm="100000">
                                          <p:val>
                                            <p:strVal val="#ppt_y"/>
                                          </p:val>
                                        </p:tav>
                                      </p:tavLst>
                                    </p:anim>
                                  </p:childTnLst>
                                </p:cTn>
                              </p:par>
                            </p:childTnLst>
                          </p:cTn>
                        </p:par>
                        <p:par>
                          <p:cTn id="81" fill="hold">
                            <p:stCondLst>
                              <p:cond delay="6300"/>
                            </p:stCondLst>
                            <p:childTnLst>
                              <p:par>
                                <p:cTn id="82" presetID="8" presetClass="emph" presetSubtype="0" fill="hold" nodeType="afterEffect">
                                  <p:stCondLst>
                                    <p:cond delay="0"/>
                                  </p:stCondLst>
                                  <p:childTnLst>
                                    <p:animRot by="3600000">
                                      <p:cBhvr>
                                        <p:cTn id="83" dur="500" fill="hold"/>
                                        <p:tgtEl>
                                          <p:spTgt spid="132"/>
                                        </p:tgtEl>
                                        <p:attrNameLst>
                                          <p:attrName>r</p:attrName>
                                        </p:attrNameLst>
                                      </p:cBhvr>
                                    </p:animRot>
                                  </p:childTnLst>
                                </p:cTn>
                              </p:par>
                            </p:childTnLst>
                          </p:cTn>
                        </p:par>
                        <p:par>
                          <p:cTn id="84" fill="hold">
                            <p:stCondLst>
                              <p:cond delay="6800"/>
                            </p:stCondLst>
                            <p:childTnLst>
                              <p:par>
                                <p:cTn id="85" presetID="2" presetClass="entr" presetSubtype="8" fill="hold" grpId="0" nodeType="afterEffect">
                                  <p:stCondLst>
                                    <p:cond delay="0"/>
                                  </p:stCondLst>
                                  <p:childTnLst>
                                    <p:set>
                                      <p:cBhvr>
                                        <p:cTn id="86" dur="1" fill="hold">
                                          <p:stCondLst>
                                            <p:cond delay="0"/>
                                          </p:stCondLst>
                                        </p:cTn>
                                        <p:tgtEl>
                                          <p:spTgt spid="142"/>
                                        </p:tgtEl>
                                        <p:attrNameLst>
                                          <p:attrName>style.visibility</p:attrName>
                                        </p:attrNameLst>
                                      </p:cBhvr>
                                      <p:to>
                                        <p:strVal val="visible"/>
                                      </p:to>
                                    </p:set>
                                    <p:anim calcmode="lin" valueType="num">
                                      <p:cBhvr additive="base">
                                        <p:cTn id="87" dur="300" fill="hold"/>
                                        <p:tgtEl>
                                          <p:spTgt spid="142"/>
                                        </p:tgtEl>
                                        <p:attrNameLst>
                                          <p:attrName>ppt_x</p:attrName>
                                        </p:attrNameLst>
                                      </p:cBhvr>
                                      <p:tavLst>
                                        <p:tav tm="0">
                                          <p:val>
                                            <p:strVal val="0-#ppt_w/2"/>
                                          </p:val>
                                        </p:tav>
                                        <p:tav tm="100000">
                                          <p:val>
                                            <p:strVal val="#ppt_x"/>
                                          </p:val>
                                        </p:tav>
                                      </p:tavLst>
                                    </p:anim>
                                    <p:anim calcmode="lin" valueType="num">
                                      <p:cBhvr additive="base">
                                        <p:cTn id="88" dur="300" fill="hold"/>
                                        <p:tgtEl>
                                          <p:spTgt spid="1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39" grpId="0"/>
      <p:bldP spid="140" grpId="0"/>
      <p:bldP spid="141" grpId="0"/>
      <p:bldP spid="1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14"/>
          <p:cNvSpPr>
            <a:spLocks noChangeArrowheads="1"/>
          </p:cNvSpPr>
          <p:nvPr/>
        </p:nvSpPr>
        <p:spPr bwMode="auto">
          <a:xfrm rot="1723431">
            <a:off x="3575549" y="3270834"/>
            <a:ext cx="2421151" cy="1786467"/>
          </a:xfrm>
          <a:custGeom>
            <a:avLst/>
            <a:gdLst>
              <a:gd name="T0" fmla="*/ 0 w 2351321"/>
              <a:gd name="T1" fmla="*/ 0 h 1732770"/>
              <a:gd name="T2" fmla="*/ 2351321 w 2351321"/>
              <a:gd name="T3" fmla="*/ 1732770 h 1732770"/>
            </a:gdLst>
            <a:ahLst/>
            <a:cxnLst/>
            <a:rect l="T0" t="T1" r="T2" b="T3"/>
            <a:pathLst>
              <a:path w="2351321" h="1732770">
                <a:moveTo>
                  <a:pt x="1516639" y="0"/>
                </a:moveTo>
                <a:lnTo>
                  <a:pt x="2302371" y="743002"/>
                </a:lnTo>
                <a:cubicBezTo>
                  <a:pt x="2370314" y="1065730"/>
                  <a:pt x="2367934" y="1403106"/>
                  <a:pt x="2292691" y="1732770"/>
                </a:cubicBezTo>
                <a:lnTo>
                  <a:pt x="0" y="1209479"/>
                </a:lnTo>
                <a:close/>
              </a:path>
            </a:pathLst>
          </a:custGeom>
          <a:solidFill>
            <a:schemeClr val="accent6"/>
          </a:solidFill>
          <a:ln w="25400" cmpd="sng">
            <a:solidFill>
              <a:srgbClr val="FFFFFF"/>
            </a:solidFill>
            <a:miter lim="800000"/>
            <a:headEnd/>
            <a:tailEnd/>
          </a:ln>
        </p:spPr>
        <p:txBody>
          <a:bodyPr lIns="3179762" tIns="1689779" rIns="178121" bIns="2150317" anchor="ctr"/>
          <a:lstStyle/>
          <a:p>
            <a:pPr algn="ctr">
              <a:lnSpc>
                <a:spcPct val="90000"/>
              </a:lnSpc>
              <a:spcAft>
                <a:spcPct val="35000"/>
              </a:spcAft>
            </a:pPr>
            <a:endParaRPr lang="zh-CN" altLang="en-US" sz="5100">
              <a:solidFill>
                <a:srgbClr val="FFFFFF"/>
              </a:solidFill>
              <a:latin typeface="Calibri" pitchFamily="34" charset="0"/>
              <a:sym typeface="宋体" pitchFamily="2" charset="-122"/>
            </a:endParaRPr>
          </a:p>
        </p:txBody>
      </p:sp>
      <p:sp>
        <p:nvSpPr>
          <p:cNvPr id="7" name="任意多边形 15"/>
          <p:cNvSpPr>
            <a:spLocks noChangeArrowheads="1"/>
          </p:cNvSpPr>
          <p:nvPr/>
        </p:nvSpPr>
        <p:spPr bwMode="auto">
          <a:xfrm rot="1723431">
            <a:off x="1105722" y="1463202"/>
            <a:ext cx="4846536" cy="4847167"/>
          </a:xfrm>
          <a:custGeom>
            <a:avLst/>
            <a:gdLst>
              <a:gd name="T0" fmla="*/ 3370965 w 3413760"/>
              <a:gd name="T1" fmla="*/ 2086696 h 3413760"/>
              <a:gd name="T2" fmla="*/ 2447467 w 3413760"/>
              <a:gd name="T3" fmla="*/ 3244726 h 3413760"/>
              <a:gd name="T4" fmla="*/ 1706880 w 3413760"/>
              <a:gd name="T5" fmla="*/ 1706880 h 3413760"/>
              <a:gd name="T6" fmla="*/ 3370965 w 3413760"/>
              <a:gd name="T7" fmla="*/ 208669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370965" y="2086696"/>
                </a:moveTo>
                <a:cubicBezTo>
                  <a:pt x="3255378" y="2593118"/>
                  <a:pt x="2915472" y="3019346"/>
                  <a:pt x="2447467" y="3244726"/>
                </a:cubicBezTo>
                <a:lnTo>
                  <a:pt x="1706880" y="1706880"/>
                </a:lnTo>
                <a:lnTo>
                  <a:pt x="3370965" y="2086696"/>
                </a:lnTo>
                <a:close/>
              </a:path>
            </a:pathLst>
          </a:custGeom>
          <a:solidFill>
            <a:schemeClr val="accent5"/>
          </a:solidFill>
          <a:ln w="25400" cmpd="sng">
            <a:solidFill>
              <a:srgbClr val="FFFFFF"/>
            </a:solidFill>
            <a:miter lim="800000"/>
            <a:headEnd/>
            <a:tailEnd/>
          </a:ln>
        </p:spPr>
        <p:txBody>
          <a:bodyPr lIns="2991821" tIns="2775096" rIns="499483" bIns="1041296" anchor="ctr"/>
          <a:lstStyle/>
          <a:p>
            <a:pPr algn="ctr">
              <a:lnSpc>
                <a:spcPct val="90000"/>
              </a:lnSpc>
              <a:spcAft>
                <a:spcPct val="35000"/>
              </a:spcAft>
            </a:pPr>
            <a:endParaRPr lang="zh-CN" altLang="en-US" sz="5200">
              <a:solidFill>
                <a:srgbClr val="FFFFFF"/>
              </a:solidFill>
              <a:latin typeface="Calibri" pitchFamily="34" charset="0"/>
              <a:sym typeface="宋体" pitchFamily="2" charset="-122"/>
            </a:endParaRPr>
          </a:p>
        </p:txBody>
      </p:sp>
      <p:sp>
        <p:nvSpPr>
          <p:cNvPr id="8" name="任意多边形 16"/>
          <p:cNvSpPr>
            <a:spLocks noChangeArrowheads="1"/>
          </p:cNvSpPr>
          <p:nvPr/>
        </p:nvSpPr>
        <p:spPr bwMode="auto">
          <a:xfrm rot="1723431">
            <a:off x="1105722" y="1463202"/>
            <a:ext cx="4846536" cy="4847167"/>
          </a:xfrm>
          <a:custGeom>
            <a:avLst/>
            <a:gdLst>
              <a:gd name="T0" fmla="*/ 2447430 w 3413760"/>
              <a:gd name="T1" fmla="*/ 3244744 h 3413760"/>
              <a:gd name="T2" fmla="*/ 966292 w 3413760"/>
              <a:gd name="T3" fmla="*/ 3244726 h 3413760"/>
              <a:gd name="T4" fmla="*/ 1706880 w 3413760"/>
              <a:gd name="T5" fmla="*/ 1706880 h 3413760"/>
              <a:gd name="T6" fmla="*/ 2447430 w 3413760"/>
              <a:gd name="T7" fmla="*/ 3244744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2447430" y="3244744"/>
                </a:moveTo>
                <a:cubicBezTo>
                  <a:pt x="1979433" y="3470105"/>
                  <a:pt x="1434283" y="3470099"/>
                  <a:pt x="966292" y="3244726"/>
                </a:cubicBezTo>
                <a:lnTo>
                  <a:pt x="1706880" y="1706880"/>
                </a:lnTo>
                <a:lnTo>
                  <a:pt x="2447430" y="3244744"/>
                </a:lnTo>
                <a:close/>
              </a:path>
            </a:pathLst>
          </a:custGeom>
          <a:solidFill>
            <a:schemeClr val="accent4"/>
          </a:solidFill>
          <a:ln w="25400" cmpd="sng">
            <a:solidFill>
              <a:srgbClr val="FFFFFF"/>
            </a:solidFill>
            <a:miter lim="800000"/>
            <a:headEnd/>
            <a:tailEnd/>
          </a:ln>
        </p:spPr>
        <p:txBody>
          <a:bodyPr lIns="1732107" tIns="3641997" rIns="1732107" bIns="174395" anchor="ctr"/>
          <a:lstStyle/>
          <a:p>
            <a:pPr algn="ctr">
              <a:lnSpc>
                <a:spcPct val="90000"/>
              </a:lnSpc>
              <a:spcAft>
                <a:spcPct val="35000"/>
              </a:spcAft>
            </a:pPr>
            <a:endParaRPr lang="zh-CN" altLang="en-US" sz="5200">
              <a:solidFill>
                <a:srgbClr val="FFFFFF"/>
              </a:solidFill>
              <a:latin typeface="Calibri" pitchFamily="34" charset="0"/>
              <a:sym typeface="宋体" pitchFamily="2" charset="-122"/>
            </a:endParaRPr>
          </a:p>
        </p:txBody>
      </p:sp>
      <p:sp>
        <p:nvSpPr>
          <p:cNvPr id="9" name="任意多边形 17"/>
          <p:cNvSpPr>
            <a:spLocks noChangeArrowheads="1"/>
          </p:cNvSpPr>
          <p:nvPr/>
        </p:nvSpPr>
        <p:spPr bwMode="auto">
          <a:xfrm rot="1723431">
            <a:off x="1105722" y="1463202"/>
            <a:ext cx="4846536" cy="4847167"/>
          </a:xfrm>
          <a:custGeom>
            <a:avLst/>
            <a:gdLst>
              <a:gd name="T0" fmla="*/ 966292 w 3413760"/>
              <a:gd name="T1" fmla="*/ 3244726 h 3413760"/>
              <a:gd name="T2" fmla="*/ 42795 w 3413760"/>
              <a:gd name="T3" fmla="*/ 2086696 h 3413760"/>
              <a:gd name="T4" fmla="*/ 1706880 w 3413760"/>
              <a:gd name="T5" fmla="*/ 1706880 h 3413760"/>
              <a:gd name="T6" fmla="*/ 966292 w 3413760"/>
              <a:gd name="T7" fmla="*/ 324472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966292" y="3244726"/>
                </a:moveTo>
                <a:cubicBezTo>
                  <a:pt x="498287" y="3019347"/>
                  <a:pt x="158382" y="2593118"/>
                  <a:pt x="42795" y="2086696"/>
                </a:cubicBezTo>
                <a:lnTo>
                  <a:pt x="1706880" y="1706880"/>
                </a:lnTo>
                <a:lnTo>
                  <a:pt x="966292" y="3244726"/>
                </a:lnTo>
                <a:close/>
              </a:path>
            </a:pathLst>
          </a:custGeom>
          <a:solidFill>
            <a:schemeClr val="accent1"/>
          </a:solidFill>
          <a:ln w="25400" cmpd="sng">
            <a:solidFill>
              <a:srgbClr val="FFFFFF"/>
            </a:solidFill>
            <a:miter lim="800000"/>
            <a:headEnd/>
            <a:tailEnd/>
          </a:ln>
        </p:spPr>
        <p:txBody>
          <a:bodyPr lIns="499483" tIns="2775096" rIns="2991821" bIns="1041296" anchor="ctr"/>
          <a:lstStyle/>
          <a:p>
            <a:pPr algn="ctr">
              <a:lnSpc>
                <a:spcPct val="90000"/>
              </a:lnSpc>
              <a:spcAft>
                <a:spcPct val="35000"/>
              </a:spcAft>
            </a:pPr>
            <a:endParaRPr lang="zh-CN" altLang="en-US" sz="5200">
              <a:solidFill>
                <a:srgbClr val="FFFFFF"/>
              </a:solidFill>
              <a:latin typeface="Calibri" pitchFamily="34" charset="0"/>
              <a:sym typeface="宋体" pitchFamily="2" charset="-122"/>
            </a:endParaRPr>
          </a:p>
        </p:txBody>
      </p:sp>
      <p:sp>
        <p:nvSpPr>
          <p:cNvPr id="10" name="任意多边形 18"/>
          <p:cNvSpPr>
            <a:spLocks noChangeArrowheads="1"/>
          </p:cNvSpPr>
          <p:nvPr/>
        </p:nvSpPr>
        <p:spPr bwMode="auto">
          <a:xfrm rot="1723431">
            <a:off x="1105722" y="1463202"/>
            <a:ext cx="4846536" cy="4847167"/>
          </a:xfrm>
          <a:custGeom>
            <a:avLst/>
            <a:gdLst>
              <a:gd name="T0" fmla="*/ 42795 w 3413760"/>
              <a:gd name="T1" fmla="*/ 2086695 h 3413760"/>
              <a:gd name="T2" fmla="*/ 372387 w 3413760"/>
              <a:gd name="T3" fmla="*/ 642658 h 3413760"/>
              <a:gd name="T4" fmla="*/ 1706880 w 3413760"/>
              <a:gd name="T5" fmla="*/ 1706880 h 3413760"/>
              <a:gd name="T6" fmla="*/ 42795 w 3413760"/>
              <a:gd name="T7" fmla="*/ 2086695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42795" y="2086695"/>
                </a:moveTo>
                <a:cubicBezTo>
                  <a:pt x="-72792" y="1580274"/>
                  <a:pt x="48519" y="1048777"/>
                  <a:pt x="372387" y="642658"/>
                </a:cubicBezTo>
                <a:lnTo>
                  <a:pt x="1706880" y="1706880"/>
                </a:lnTo>
                <a:lnTo>
                  <a:pt x="42795" y="2086695"/>
                </a:lnTo>
                <a:close/>
              </a:path>
            </a:pathLst>
          </a:custGeom>
          <a:solidFill>
            <a:schemeClr val="accent3"/>
          </a:solidFill>
          <a:ln w="25400" cmpd="sng">
            <a:solidFill>
              <a:srgbClr val="FFFFFF"/>
            </a:solidFill>
            <a:miter lim="800000"/>
            <a:headEnd/>
            <a:tailEnd/>
          </a:ln>
        </p:spPr>
        <p:txBody>
          <a:bodyPr lIns="166269" tIns="1677927" rIns="3167910" bIns="2138465" anchor="ctr"/>
          <a:lstStyle/>
          <a:p>
            <a:pPr algn="ctr">
              <a:lnSpc>
                <a:spcPct val="90000"/>
              </a:lnSpc>
              <a:spcAft>
                <a:spcPct val="35000"/>
              </a:spcAft>
            </a:pPr>
            <a:endParaRPr lang="zh-CN" altLang="en-US" sz="4100">
              <a:solidFill>
                <a:srgbClr val="FFFFFF"/>
              </a:solidFill>
              <a:latin typeface="Calibri" pitchFamily="34" charset="0"/>
              <a:sym typeface="宋体" pitchFamily="2" charset="-122"/>
            </a:endParaRPr>
          </a:p>
        </p:txBody>
      </p:sp>
      <p:sp>
        <p:nvSpPr>
          <p:cNvPr id="11" name="任意多边形 19"/>
          <p:cNvSpPr>
            <a:spLocks noChangeArrowheads="1"/>
          </p:cNvSpPr>
          <p:nvPr/>
        </p:nvSpPr>
        <p:spPr bwMode="auto">
          <a:xfrm rot="1723431">
            <a:off x="1105722" y="1463202"/>
            <a:ext cx="4846536" cy="4847167"/>
          </a:xfrm>
          <a:custGeom>
            <a:avLst/>
            <a:gdLst>
              <a:gd name="T0" fmla="*/ 372387 w 3413760"/>
              <a:gd name="T1" fmla="*/ 642658 h 3413760"/>
              <a:gd name="T2" fmla="*/ 1706880 w 3413760"/>
              <a:gd name="T3" fmla="*/ 0 h 3413760"/>
              <a:gd name="T4" fmla="*/ 1706880 w 3413760"/>
              <a:gd name="T5" fmla="*/ 1706880 h 3413760"/>
              <a:gd name="T6" fmla="*/ 372387 w 3413760"/>
              <a:gd name="T7" fmla="*/ 642658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72387" y="642658"/>
                </a:moveTo>
                <a:cubicBezTo>
                  <a:pt x="696256" y="236539"/>
                  <a:pt x="1187434" y="0"/>
                  <a:pt x="1706880" y="0"/>
                </a:cubicBezTo>
                <a:lnTo>
                  <a:pt x="1706880" y="1706880"/>
                </a:lnTo>
                <a:lnTo>
                  <a:pt x="372387" y="642658"/>
                </a:lnTo>
                <a:close/>
              </a:path>
            </a:pathLst>
          </a:custGeom>
          <a:solidFill>
            <a:schemeClr val="accent2"/>
          </a:solidFill>
          <a:ln w="25400" cmpd="sng">
            <a:solidFill>
              <a:srgbClr val="FFFFFF"/>
            </a:solidFill>
            <a:miter lim="800000"/>
            <a:headEnd/>
            <a:tailEnd/>
          </a:ln>
        </p:spPr>
        <p:txBody>
          <a:bodyPr lIns="1035200" tIns="482553" rIns="2368059" bIns="3381247"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12" name="椭圆 20"/>
          <p:cNvSpPr>
            <a:spLocks noChangeArrowheads="1"/>
          </p:cNvSpPr>
          <p:nvPr/>
        </p:nvSpPr>
        <p:spPr bwMode="auto">
          <a:xfrm>
            <a:off x="3209414" y="3579869"/>
            <a:ext cx="675128" cy="675217"/>
          </a:xfrm>
          <a:prstGeom prst="ellipse">
            <a:avLst/>
          </a:prstGeom>
          <a:solidFill>
            <a:schemeClr val="accent1"/>
          </a:solidFill>
          <a:ln w="25400" cmpd="sng">
            <a:solidFill>
              <a:schemeClr val="bg1"/>
            </a:solidFill>
            <a:miter lim="800000"/>
            <a:headEnd/>
            <a:tailEnd/>
          </a:ln>
        </p:spPr>
        <p:txBody>
          <a:bodyPr lIns="121908" tIns="60954" rIns="121908" bIns="60954" anchor="ctr"/>
          <a:lstStyle/>
          <a:p>
            <a:pPr algn="ctr"/>
            <a:endParaRPr lang="zh-CN" altLang="en-US">
              <a:solidFill>
                <a:srgbClr val="FFFFFF"/>
              </a:solidFill>
              <a:latin typeface="Calibri" pitchFamily="34" charset="0"/>
              <a:sym typeface="宋体" pitchFamily="2" charset="-122"/>
            </a:endParaRPr>
          </a:p>
        </p:txBody>
      </p:sp>
      <p:sp>
        <p:nvSpPr>
          <p:cNvPr id="13" name="TextBox 21"/>
          <p:cNvSpPr>
            <a:spLocks noChangeArrowheads="1"/>
          </p:cNvSpPr>
          <p:nvPr/>
        </p:nvSpPr>
        <p:spPr bwMode="auto">
          <a:xfrm>
            <a:off x="3294070" y="3088802"/>
            <a:ext cx="539679"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06</a:t>
            </a:r>
            <a:endParaRPr lang="zh-CN" altLang="en-US" sz="1900">
              <a:solidFill>
                <a:srgbClr val="FFFFFF"/>
              </a:solidFill>
              <a:ea typeface="微软雅黑" pitchFamily="34" charset="-122"/>
              <a:sym typeface="Arial" pitchFamily="34" charset="0"/>
            </a:endParaRPr>
          </a:p>
        </p:txBody>
      </p:sp>
      <p:sp>
        <p:nvSpPr>
          <p:cNvPr id="14" name="TextBox 22"/>
          <p:cNvSpPr>
            <a:spLocks noChangeArrowheads="1"/>
          </p:cNvSpPr>
          <p:nvPr/>
        </p:nvSpPr>
        <p:spPr bwMode="auto">
          <a:xfrm>
            <a:off x="2796718" y="3279302"/>
            <a:ext cx="537563"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05</a:t>
            </a:r>
            <a:endParaRPr lang="zh-CN" altLang="en-US" sz="1900">
              <a:solidFill>
                <a:srgbClr val="FFFFFF"/>
              </a:solidFill>
              <a:ea typeface="微软雅黑" pitchFamily="34" charset="-122"/>
              <a:sym typeface="Arial" pitchFamily="34" charset="0"/>
            </a:endParaRPr>
          </a:p>
        </p:txBody>
      </p:sp>
      <p:sp>
        <p:nvSpPr>
          <p:cNvPr id="15" name="TextBox 23"/>
          <p:cNvSpPr>
            <a:spLocks noChangeArrowheads="1"/>
          </p:cNvSpPr>
          <p:nvPr/>
        </p:nvSpPr>
        <p:spPr bwMode="auto">
          <a:xfrm>
            <a:off x="2695131" y="3770369"/>
            <a:ext cx="537563"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04</a:t>
            </a:r>
            <a:endParaRPr lang="zh-CN" altLang="en-US" sz="1900">
              <a:solidFill>
                <a:srgbClr val="FFFFFF"/>
              </a:solidFill>
              <a:ea typeface="微软雅黑" pitchFamily="34" charset="-122"/>
              <a:sym typeface="Arial" pitchFamily="34" charset="0"/>
            </a:endParaRPr>
          </a:p>
        </p:txBody>
      </p:sp>
      <p:sp>
        <p:nvSpPr>
          <p:cNvPr id="16" name="TextBox 24"/>
          <p:cNvSpPr>
            <a:spLocks noChangeArrowheads="1"/>
          </p:cNvSpPr>
          <p:nvPr/>
        </p:nvSpPr>
        <p:spPr bwMode="auto">
          <a:xfrm>
            <a:off x="2982961" y="4176769"/>
            <a:ext cx="539680"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03</a:t>
            </a:r>
            <a:endParaRPr lang="zh-CN" altLang="en-US" sz="1900">
              <a:solidFill>
                <a:srgbClr val="FFFFFF"/>
              </a:solidFill>
              <a:ea typeface="微软雅黑" pitchFamily="34" charset="-122"/>
              <a:sym typeface="Arial" pitchFamily="34" charset="0"/>
            </a:endParaRPr>
          </a:p>
        </p:txBody>
      </p:sp>
      <p:sp>
        <p:nvSpPr>
          <p:cNvPr id="17" name="TextBox 25"/>
          <p:cNvSpPr>
            <a:spLocks noChangeArrowheads="1"/>
          </p:cNvSpPr>
          <p:nvPr/>
        </p:nvSpPr>
        <p:spPr bwMode="auto">
          <a:xfrm>
            <a:off x="3490894" y="4221219"/>
            <a:ext cx="539680"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02</a:t>
            </a:r>
            <a:endParaRPr lang="zh-CN" altLang="en-US" sz="1900">
              <a:solidFill>
                <a:srgbClr val="FFFFFF"/>
              </a:solidFill>
              <a:ea typeface="微软雅黑" pitchFamily="34" charset="-122"/>
              <a:sym typeface="Arial" pitchFamily="34" charset="0"/>
            </a:endParaRPr>
          </a:p>
        </p:txBody>
      </p:sp>
      <p:sp>
        <p:nvSpPr>
          <p:cNvPr id="18" name="TextBox 26"/>
          <p:cNvSpPr>
            <a:spLocks noChangeArrowheads="1"/>
          </p:cNvSpPr>
          <p:nvPr/>
        </p:nvSpPr>
        <p:spPr bwMode="auto">
          <a:xfrm>
            <a:off x="3871845" y="3816935"/>
            <a:ext cx="537563"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01</a:t>
            </a:r>
            <a:endParaRPr lang="zh-CN" altLang="en-US" sz="1900">
              <a:solidFill>
                <a:srgbClr val="FFFFFF"/>
              </a:solidFill>
              <a:ea typeface="微软雅黑" pitchFamily="34" charset="-122"/>
              <a:sym typeface="Arial" pitchFamily="34" charset="0"/>
            </a:endParaRPr>
          </a:p>
        </p:txBody>
      </p:sp>
      <p:sp>
        <p:nvSpPr>
          <p:cNvPr id="21" name="TextBox 27"/>
          <p:cNvSpPr>
            <a:spLocks noChangeArrowheads="1"/>
          </p:cNvSpPr>
          <p:nvPr/>
        </p:nvSpPr>
        <p:spPr bwMode="auto">
          <a:xfrm>
            <a:off x="3008357" y="1602901"/>
            <a:ext cx="1157667"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2" name="TextBox 28"/>
          <p:cNvSpPr>
            <a:spLocks noChangeArrowheads="1"/>
          </p:cNvSpPr>
          <p:nvPr/>
        </p:nvSpPr>
        <p:spPr bwMode="auto">
          <a:xfrm>
            <a:off x="1234820" y="3590452"/>
            <a:ext cx="1092058"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3" name="TextBox 29"/>
          <p:cNvSpPr>
            <a:spLocks noChangeArrowheads="1"/>
          </p:cNvSpPr>
          <p:nvPr/>
        </p:nvSpPr>
        <p:spPr bwMode="auto">
          <a:xfrm>
            <a:off x="2166033" y="4837168"/>
            <a:ext cx="1151317"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4" name="TextBox 30"/>
          <p:cNvSpPr>
            <a:spLocks noChangeArrowheads="1"/>
          </p:cNvSpPr>
          <p:nvPr/>
        </p:nvSpPr>
        <p:spPr bwMode="auto">
          <a:xfrm>
            <a:off x="1708892" y="2271768"/>
            <a:ext cx="1119572"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5" name="TextBox 31"/>
          <p:cNvSpPr>
            <a:spLocks noChangeArrowheads="1"/>
          </p:cNvSpPr>
          <p:nvPr/>
        </p:nvSpPr>
        <p:spPr bwMode="auto">
          <a:xfrm>
            <a:off x="3592481" y="4919719"/>
            <a:ext cx="1100523"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6" name="TextBox 32"/>
          <p:cNvSpPr>
            <a:spLocks noChangeArrowheads="1"/>
          </p:cNvSpPr>
          <p:nvPr/>
        </p:nvSpPr>
        <p:spPr bwMode="auto">
          <a:xfrm>
            <a:off x="4491947" y="3723801"/>
            <a:ext cx="1081475"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7" name="TextBox 33"/>
          <p:cNvSpPr>
            <a:spLocks noChangeArrowheads="1"/>
          </p:cNvSpPr>
          <p:nvPr/>
        </p:nvSpPr>
        <p:spPr bwMode="auto">
          <a:xfrm>
            <a:off x="5994313" y="1365835"/>
            <a:ext cx="4647595" cy="869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r">
              <a:lnSpc>
                <a:spcPct val="130000"/>
              </a:lnSpc>
            </a:pPr>
            <a:r>
              <a:rPr lang="zh-CN" altLang="en-US" sz="3700" b="1" dirty="0">
                <a:solidFill>
                  <a:schemeClr val="accent1"/>
                </a:solidFill>
                <a:latin typeface="微软雅黑" pitchFamily="34" charset="-122"/>
                <a:ea typeface="微软雅黑" pitchFamily="34" charset="-122"/>
                <a:sym typeface="微软雅黑" pitchFamily="34" charset="-122"/>
              </a:rPr>
              <a:t>您的标题打在这里</a:t>
            </a:r>
          </a:p>
        </p:txBody>
      </p:sp>
      <p:sp>
        <p:nvSpPr>
          <p:cNvPr id="28" name="TextBox 34"/>
          <p:cNvSpPr>
            <a:spLocks noChangeArrowheads="1"/>
          </p:cNvSpPr>
          <p:nvPr/>
        </p:nvSpPr>
        <p:spPr bwMode="auto">
          <a:xfrm>
            <a:off x="6631347" y="2123602"/>
            <a:ext cx="4359766" cy="550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30000"/>
              </a:lnSpc>
            </a:pPr>
            <a:r>
              <a:rPr lang="zh-CN" altLang="en-US" sz="2100">
                <a:solidFill>
                  <a:srgbClr val="595959"/>
                </a:solidFill>
                <a:latin typeface="微软雅黑" pitchFamily="34" charset="-122"/>
                <a:ea typeface="微软雅黑" pitchFamily="34" charset="-122"/>
                <a:sym typeface="微软雅黑" pitchFamily="34" charset="-122"/>
              </a:rPr>
              <a:t>您的副标题打在这里或通过复制</a:t>
            </a:r>
          </a:p>
        </p:txBody>
      </p:sp>
      <p:sp>
        <p:nvSpPr>
          <p:cNvPr id="29" name="直接连接符 35"/>
          <p:cNvSpPr>
            <a:spLocks noChangeShapeType="1"/>
          </p:cNvSpPr>
          <p:nvPr/>
        </p:nvSpPr>
        <p:spPr bwMode="auto">
          <a:xfrm>
            <a:off x="5583734" y="2151119"/>
            <a:ext cx="4973519" cy="2116"/>
          </a:xfrm>
          <a:prstGeom prst="line">
            <a:avLst/>
          </a:prstGeom>
          <a:noFill/>
          <a:ln w="19050" cmpd="sng">
            <a:solidFill>
              <a:schemeClr val="accent1"/>
            </a:solidFill>
            <a:miter lim="800000"/>
            <a:headEnd/>
            <a:tailEnd/>
          </a:ln>
          <a:extLst>
            <a:ext uri="{909E8E84-426E-40DD-AFC4-6F175D3DCCD1}">
              <a14:hiddenFill xmlns:a14="http://schemas.microsoft.com/office/drawing/2010/main">
                <a:noFill/>
              </a14:hiddenFill>
            </a:ext>
          </a:extLst>
        </p:spPr>
        <p:txBody>
          <a:bodyPr lIns="121908" tIns="60954" rIns="121908" bIns="60954"/>
          <a:lstStyle/>
          <a:p>
            <a:endParaRPr lang="zh-CN" altLang="en-US"/>
          </a:p>
        </p:txBody>
      </p:sp>
      <p:sp>
        <p:nvSpPr>
          <p:cNvPr id="30" name="六边形 36"/>
          <p:cNvSpPr>
            <a:spLocks noChangeArrowheads="1"/>
          </p:cNvSpPr>
          <p:nvPr/>
        </p:nvSpPr>
        <p:spPr bwMode="auto">
          <a:xfrm>
            <a:off x="7632400" y="3109968"/>
            <a:ext cx="1995758" cy="1722967"/>
          </a:xfrm>
          <a:prstGeom prst="hexagon">
            <a:avLst>
              <a:gd name="adj" fmla="val 24966"/>
              <a:gd name="vf" fmla="val 115470"/>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lIns="121908" tIns="60954" rIns="121908" bIns="60954" anchor="ctr"/>
          <a:lstStyle/>
          <a:p>
            <a:pPr algn="ctr"/>
            <a:endParaRPr lang="zh-CN" altLang="en-US">
              <a:solidFill>
                <a:srgbClr val="FFFFFF"/>
              </a:solidFill>
              <a:latin typeface="宋体" pitchFamily="2" charset="-122"/>
              <a:sym typeface="宋体" pitchFamily="2" charset="-122"/>
            </a:endParaRPr>
          </a:p>
        </p:txBody>
      </p:sp>
      <p:sp>
        <p:nvSpPr>
          <p:cNvPr id="31" name="六边形 37"/>
          <p:cNvSpPr>
            <a:spLocks noChangeArrowheads="1"/>
          </p:cNvSpPr>
          <p:nvPr/>
        </p:nvSpPr>
        <p:spPr bwMode="auto">
          <a:xfrm>
            <a:off x="9266254" y="4223335"/>
            <a:ext cx="1473008" cy="1270000"/>
          </a:xfrm>
          <a:prstGeom prst="hexagon">
            <a:avLst>
              <a:gd name="adj" fmla="val 24999"/>
              <a:gd name="vf" fmla="val 115470"/>
            </a:avLst>
          </a:prstGeom>
          <a:blipFill dpi="0" rotWithShape="1">
            <a:blip r:embed="rId4"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a:blipFill>
          <a:ln>
            <a:noFill/>
          </a:ln>
          <a:extLst/>
        </p:spPr>
        <p:txBody>
          <a:bodyPr lIns="121908" tIns="60954" rIns="121908" bIns="60954" anchor="ctr"/>
          <a:lstStyle/>
          <a:p>
            <a:pPr algn="ctr"/>
            <a:endParaRPr lang="zh-CN" altLang="en-US">
              <a:solidFill>
                <a:srgbClr val="FFFFFF"/>
              </a:solidFill>
              <a:latin typeface="宋体" pitchFamily="2" charset="-122"/>
              <a:sym typeface="宋体" pitchFamily="2" charset="-122"/>
            </a:endParaRPr>
          </a:p>
        </p:txBody>
      </p:sp>
      <p:sp>
        <p:nvSpPr>
          <p:cNvPr id="32" name="六边形 38"/>
          <p:cNvSpPr>
            <a:spLocks noChangeArrowheads="1"/>
          </p:cNvSpPr>
          <p:nvPr/>
        </p:nvSpPr>
        <p:spPr bwMode="auto">
          <a:xfrm>
            <a:off x="6948439" y="4685354"/>
            <a:ext cx="1077244" cy="931333"/>
          </a:xfrm>
          <a:prstGeom prst="hexagon">
            <a:avLst>
              <a:gd name="adj" fmla="val 24941"/>
              <a:gd name="vf" fmla="val 115470"/>
            </a:avLst>
          </a:prstGeom>
          <a:blipFill dpi="0" rotWithShape="1">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xtLst/>
        </p:spPr>
        <p:txBody>
          <a:bodyPr lIns="121908" tIns="60954" rIns="121908" bIns="60954" anchor="ctr"/>
          <a:lstStyle/>
          <a:p>
            <a:pPr algn="ctr"/>
            <a:endParaRPr lang="zh-CN" altLang="en-US">
              <a:solidFill>
                <a:srgbClr val="FFFFFF"/>
              </a:solidFill>
              <a:latin typeface="宋体" pitchFamily="2" charset="-122"/>
              <a:sym typeface="宋体" pitchFamily="2" charset="-122"/>
            </a:endParaRPr>
          </a:p>
        </p:txBody>
      </p:sp>
      <p:sp>
        <p:nvSpPr>
          <p:cNvPr id="33" name="六边形 39"/>
          <p:cNvSpPr>
            <a:spLocks noChangeArrowheads="1"/>
          </p:cNvSpPr>
          <p:nvPr/>
        </p:nvSpPr>
        <p:spPr bwMode="auto">
          <a:xfrm>
            <a:off x="9511756" y="3268719"/>
            <a:ext cx="819044" cy="709083"/>
          </a:xfrm>
          <a:prstGeom prst="hexagon">
            <a:avLst>
              <a:gd name="adj" fmla="val 24912"/>
              <a:gd name="vf" fmla="val 115470"/>
            </a:avLst>
          </a:prstGeom>
          <a:solidFill>
            <a:schemeClr val="bg1">
              <a:lumMod val="75000"/>
              <a:alpha val="62999"/>
            </a:schemeClr>
          </a:solidFill>
          <a:ln>
            <a:noFill/>
          </a:ln>
          <a:extLst/>
        </p:spPr>
        <p:txBody>
          <a:bodyPr lIns="121908" tIns="60954" rIns="121908" bIns="60954" anchor="ctr"/>
          <a:lstStyle/>
          <a:p>
            <a:pPr algn="ctr"/>
            <a:endParaRPr lang="zh-CN" altLang="en-US">
              <a:solidFill>
                <a:srgbClr val="FFFFFF"/>
              </a:solidFill>
              <a:latin typeface="宋体" pitchFamily="2" charset="-122"/>
              <a:sym typeface="宋体" pitchFamily="2" charset="-122"/>
            </a:endParaRPr>
          </a:p>
        </p:txBody>
      </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3649168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000"/>
                                        <p:tgtEl>
                                          <p:spTgt spid="1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125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p:cBhvr>
                                        <p:cTn id="30" dur="500"/>
                                        <p:tgtEl>
                                          <p:spTgt spid="18"/>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17"/>
                                        </p:tgtEl>
                                        <p:attrNameLst>
                                          <p:attrName>style.visibility</p:attrName>
                                        </p:attrNameLst>
                                      </p:cBhvr>
                                      <p:to>
                                        <p:strVal val="visible"/>
                                      </p:to>
                                    </p:set>
                                    <p:animEffect>
                                      <p:cBhvr>
                                        <p:cTn id="33" dur="500"/>
                                        <p:tgtEl>
                                          <p:spTgt spid="1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6"/>
                                        </p:tgtEl>
                                        <p:attrNameLst>
                                          <p:attrName>style.visibility</p:attrName>
                                        </p:attrNameLst>
                                      </p:cBhvr>
                                      <p:to>
                                        <p:strVal val="visible"/>
                                      </p:to>
                                    </p:set>
                                    <p:animEffect>
                                      <p:cBhvr>
                                        <p:cTn id="36" dur="500"/>
                                        <p:tgtEl>
                                          <p:spTgt spid="16"/>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15"/>
                                        </p:tgtEl>
                                        <p:attrNameLst>
                                          <p:attrName>style.visibility</p:attrName>
                                        </p:attrNameLst>
                                      </p:cBhvr>
                                      <p:to>
                                        <p:strVal val="visible"/>
                                      </p:to>
                                    </p:set>
                                    <p:animEffect>
                                      <p:cBhvr>
                                        <p:cTn id="39" dur="500"/>
                                        <p:tgtEl>
                                          <p:spTgt spid="15"/>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14"/>
                                        </p:tgtEl>
                                        <p:attrNameLst>
                                          <p:attrName>style.visibility</p:attrName>
                                        </p:attrNameLst>
                                      </p:cBhvr>
                                      <p:to>
                                        <p:strVal val="visible"/>
                                      </p:to>
                                    </p:set>
                                    <p:animEffect>
                                      <p:cBhvr>
                                        <p:cTn id="42" dur="500"/>
                                        <p:tgtEl>
                                          <p:spTgt spid="14"/>
                                        </p:tgtEl>
                                      </p:cBhvr>
                                    </p:animEffect>
                                  </p:childTnLst>
                                </p:cTn>
                              </p:par>
                              <p:par>
                                <p:cTn id="43" presetID="10" presetClass="entr" presetSubtype="0" fill="hold" grpId="0" nodeType="withEffect">
                                  <p:stCondLst>
                                    <p:cond delay="1250"/>
                                  </p:stCondLst>
                                  <p:childTnLst>
                                    <p:set>
                                      <p:cBhvr>
                                        <p:cTn id="44" dur="1" fill="hold">
                                          <p:stCondLst>
                                            <p:cond delay="0"/>
                                          </p:stCondLst>
                                        </p:cTn>
                                        <p:tgtEl>
                                          <p:spTgt spid="13"/>
                                        </p:tgtEl>
                                        <p:attrNameLst>
                                          <p:attrName>style.visibility</p:attrName>
                                        </p:attrNameLst>
                                      </p:cBhvr>
                                      <p:to>
                                        <p:strVal val="visible"/>
                                      </p:to>
                                    </p:set>
                                    <p:animEffect>
                                      <p:cBhvr>
                                        <p:cTn id="45" dur="500"/>
                                        <p:tgtEl>
                                          <p:spTgt spid="13"/>
                                        </p:tgtEl>
                                      </p:cBhvr>
                                    </p:animEffect>
                                  </p:childTnLst>
                                </p:cTn>
                              </p:par>
                            </p:childTnLst>
                          </p:cTn>
                        </p:par>
                        <p:par>
                          <p:cTn id="46" fill="hold">
                            <p:stCondLst>
                              <p:cond delay="4500"/>
                            </p:stCondLst>
                            <p:childTnLst>
                              <p:par>
                                <p:cTn id="47" presetID="31"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1000" fill="hold"/>
                                        <p:tgtEl>
                                          <p:spTgt spid="21"/>
                                        </p:tgtEl>
                                        <p:attrNameLst>
                                          <p:attrName>ppt_w</p:attrName>
                                        </p:attrNameLst>
                                      </p:cBhvr>
                                      <p:tavLst>
                                        <p:tav tm="0">
                                          <p:val>
                                            <p:fltVal val="0"/>
                                          </p:val>
                                        </p:tav>
                                        <p:tav tm="100000">
                                          <p:val>
                                            <p:strVal val="#ppt_w"/>
                                          </p:val>
                                        </p:tav>
                                      </p:tavLst>
                                    </p:anim>
                                    <p:anim calcmode="lin" valueType="num">
                                      <p:cBhvr>
                                        <p:cTn id="50" dur="1000" fill="hold"/>
                                        <p:tgtEl>
                                          <p:spTgt spid="21"/>
                                        </p:tgtEl>
                                        <p:attrNameLst>
                                          <p:attrName>ppt_h</p:attrName>
                                        </p:attrNameLst>
                                      </p:cBhvr>
                                      <p:tavLst>
                                        <p:tav tm="0">
                                          <p:val>
                                            <p:fltVal val="0"/>
                                          </p:val>
                                        </p:tav>
                                        <p:tav tm="100000">
                                          <p:val>
                                            <p:strVal val="#ppt_h"/>
                                          </p:val>
                                        </p:tav>
                                      </p:tavLst>
                                    </p:anim>
                                    <p:anim calcmode="lin" valueType="num">
                                      <p:cBhvr>
                                        <p:cTn id="51" dur="1000" fill="hold"/>
                                        <p:tgtEl>
                                          <p:spTgt spid="21"/>
                                        </p:tgtEl>
                                        <p:attrNameLst>
                                          <p:attrName>style.rotation</p:attrName>
                                        </p:attrNameLst>
                                      </p:cBhvr>
                                      <p:tavLst>
                                        <p:tav tm="0">
                                          <p:val>
                                            <p:fltVal val="90"/>
                                          </p:val>
                                        </p:tav>
                                        <p:tav tm="100000">
                                          <p:val>
                                            <p:fltVal val="0"/>
                                          </p:val>
                                        </p:tav>
                                      </p:tavLst>
                                    </p:anim>
                                    <p:animEffect>
                                      <p:cBhvr>
                                        <p:cTn id="52" dur="1000"/>
                                        <p:tgtEl>
                                          <p:spTgt spid="21"/>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 calcmode="lin" valueType="num">
                                      <p:cBhvr>
                                        <p:cTn id="57" dur="500" fill="hold"/>
                                        <p:tgtEl>
                                          <p:spTgt spid="24"/>
                                        </p:tgtEl>
                                        <p:attrNameLst>
                                          <p:attrName>style.rotation</p:attrName>
                                        </p:attrNameLst>
                                      </p:cBhvr>
                                      <p:tavLst>
                                        <p:tav tm="0">
                                          <p:val>
                                            <p:fltVal val="90"/>
                                          </p:val>
                                        </p:tav>
                                        <p:tav tm="100000">
                                          <p:val>
                                            <p:fltVal val="0"/>
                                          </p:val>
                                        </p:tav>
                                      </p:tavLst>
                                    </p:anim>
                                    <p:animEffect>
                                      <p:cBhvr>
                                        <p:cTn id="58" dur="500"/>
                                        <p:tgtEl>
                                          <p:spTgt spid="24"/>
                                        </p:tgtEl>
                                      </p:cBhvr>
                                    </p:animEffect>
                                  </p:childTnLst>
                                </p:cTn>
                              </p:par>
                              <p:par>
                                <p:cTn id="59" presetID="31" presetClass="entr" presetSubtype="0" fill="hold" grpId="0" nodeType="withEffect">
                                  <p:stCondLst>
                                    <p:cond delay="25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 calcmode="lin" valueType="num">
                                      <p:cBhvr>
                                        <p:cTn id="63" dur="500" fill="hold"/>
                                        <p:tgtEl>
                                          <p:spTgt spid="22"/>
                                        </p:tgtEl>
                                        <p:attrNameLst>
                                          <p:attrName>style.rotation</p:attrName>
                                        </p:attrNameLst>
                                      </p:cBhvr>
                                      <p:tavLst>
                                        <p:tav tm="0">
                                          <p:val>
                                            <p:fltVal val="90"/>
                                          </p:val>
                                        </p:tav>
                                        <p:tav tm="100000">
                                          <p:val>
                                            <p:fltVal val="0"/>
                                          </p:val>
                                        </p:tav>
                                      </p:tavLst>
                                    </p:anim>
                                    <p:animEffect>
                                      <p:cBhvr>
                                        <p:cTn id="64" dur="500"/>
                                        <p:tgtEl>
                                          <p:spTgt spid="22"/>
                                        </p:tgtEl>
                                      </p:cBhvr>
                                    </p:animEffect>
                                  </p:childTnLst>
                                </p:cTn>
                              </p:par>
                              <p:par>
                                <p:cTn id="65" presetID="31" presetClass="entr" presetSubtype="0" fill="hold" grpId="0" nodeType="withEffect">
                                  <p:stCondLst>
                                    <p:cond delay="500"/>
                                  </p:stCondLst>
                                  <p:childTnLst>
                                    <p:set>
                                      <p:cBhvr>
                                        <p:cTn id="66" dur="1" fill="hold">
                                          <p:stCondLst>
                                            <p:cond delay="0"/>
                                          </p:stCondLst>
                                        </p:cTn>
                                        <p:tgtEl>
                                          <p:spTgt spid="23"/>
                                        </p:tgtEl>
                                        <p:attrNameLst>
                                          <p:attrName>style.visibility</p:attrName>
                                        </p:attrNameLst>
                                      </p:cBhvr>
                                      <p:to>
                                        <p:strVal val="visible"/>
                                      </p:to>
                                    </p:set>
                                    <p:anim calcmode="lin" valueType="num">
                                      <p:cBhvr>
                                        <p:cTn id="67" dur="500" fill="hold"/>
                                        <p:tgtEl>
                                          <p:spTgt spid="23"/>
                                        </p:tgtEl>
                                        <p:attrNameLst>
                                          <p:attrName>ppt_w</p:attrName>
                                        </p:attrNameLst>
                                      </p:cBhvr>
                                      <p:tavLst>
                                        <p:tav tm="0">
                                          <p:val>
                                            <p:fltVal val="0"/>
                                          </p:val>
                                        </p:tav>
                                        <p:tav tm="100000">
                                          <p:val>
                                            <p:strVal val="#ppt_w"/>
                                          </p:val>
                                        </p:tav>
                                      </p:tavLst>
                                    </p:anim>
                                    <p:anim calcmode="lin" valueType="num">
                                      <p:cBhvr>
                                        <p:cTn id="68" dur="500" fill="hold"/>
                                        <p:tgtEl>
                                          <p:spTgt spid="23"/>
                                        </p:tgtEl>
                                        <p:attrNameLst>
                                          <p:attrName>ppt_h</p:attrName>
                                        </p:attrNameLst>
                                      </p:cBhvr>
                                      <p:tavLst>
                                        <p:tav tm="0">
                                          <p:val>
                                            <p:fltVal val="0"/>
                                          </p:val>
                                        </p:tav>
                                        <p:tav tm="100000">
                                          <p:val>
                                            <p:strVal val="#ppt_h"/>
                                          </p:val>
                                        </p:tav>
                                      </p:tavLst>
                                    </p:anim>
                                    <p:anim calcmode="lin" valueType="num">
                                      <p:cBhvr>
                                        <p:cTn id="69" dur="500" fill="hold"/>
                                        <p:tgtEl>
                                          <p:spTgt spid="23"/>
                                        </p:tgtEl>
                                        <p:attrNameLst>
                                          <p:attrName>style.rotation</p:attrName>
                                        </p:attrNameLst>
                                      </p:cBhvr>
                                      <p:tavLst>
                                        <p:tav tm="0">
                                          <p:val>
                                            <p:fltVal val="90"/>
                                          </p:val>
                                        </p:tav>
                                        <p:tav tm="100000">
                                          <p:val>
                                            <p:fltVal val="0"/>
                                          </p:val>
                                        </p:tav>
                                      </p:tavLst>
                                    </p:anim>
                                    <p:animEffect>
                                      <p:cBhvr>
                                        <p:cTn id="70" dur="500"/>
                                        <p:tgtEl>
                                          <p:spTgt spid="23"/>
                                        </p:tgtEl>
                                      </p:cBhvr>
                                    </p:animEffect>
                                  </p:childTnLst>
                                </p:cTn>
                              </p:par>
                              <p:par>
                                <p:cTn id="71" presetID="31" presetClass="entr" presetSubtype="0" fill="hold" grpId="0" nodeType="withEffect">
                                  <p:stCondLst>
                                    <p:cond delay="75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 calcmode="lin" valueType="num">
                                      <p:cBhvr>
                                        <p:cTn id="75" dur="500" fill="hold"/>
                                        <p:tgtEl>
                                          <p:spTgt spid="25"/>
                                        </p:tgtEl>
                                        <p:attrNameLst>
                                          <p:attrName>style.rotation</p:attrName>
                                        </p:attrNameLst>
                                      </p:cBhvr>
                                      <p:tavLst>
                                        <p:tav tm="0">
                                          <p:val>
                                            <p:fltVal val="90"/>
                                          </p:val>
                                        </p:tav>
                                        <p:tav tm="100000">
                                          <p:val>
                                            <p:fltVal val="0"/>
                                          </p:val>
                                        </p:tav>
                                      </p:tavLst>
                                    </p:anim>
                                    <p:animEffect>
                                      <p:cBhvr>
                                        <p:cTn id="76" dur="500"/>
                                        <p:tgtEl>
                                          <p:spTgt spid="25"/>
                                        </p:tgtEl>
                                      </p:cBhvr>
                                    </p:animEffect>
                                  </p:childTnLst>
                                </p:cTn>
                              </p:par>
                              <p:par>
                                <p:cTn id="77" presetID="31" presetClass="entr" presetSubtype="0" fill="hold" grpId="0" nodeType="withEffect">
                                  <p:stCondLst>
                                    <p:cond delay="1000"/>
                                  </p:stCondLst>
                                  <p:childTnLst>
                                    <p:set>
                                      <p:cBhvr>
                                        <p:cTn id="78" dur="1" fill="hold">
                                          <p:stCondLst>
                                            <p:cond delay="0"/>
                                          </p:stCondLst>
                                        </p:cTn>
                                        <p:tgtEl>
                                          <p:spTgt spid="26"/>
                                        </p:tgtEl>
                                        <p:attrNameLst>
                                          <p:attrName>style.visibility</p:attrName>
                                        </p:attrNameLst>
                                      </p:cBhvr>
                                      <p:to>
                                        <p:strVal val="visible"/>
                                      </p:to>
                                    </p:set>
                                    <p:anim calcmode="lin" valueType="num">
                                      <p:cBhvr>
                                        <p:cTn id="79" dur="500" fill="hold"/>
                                        <p:tgtEl>
                                          <p:spTgt spid="26"/>
                                        </p:tgtEl>
                                        <p:attrNameLst>
                                          <p:attrName>ppt_w</p:attrName>
                                        </p:attrNameLst>
                                      </p:cBhvr>
                                      <p:tavLst>
                                        <p:tav tm="0">
                                          <p:val>
                                            <p:fltVal val="0"/>
                                          </p:val>
                                        </p:tav>
                                        <p:tav tm="100000">
                                          <p:val>
                                            <p:strVal val="#ppt_w"/>
                                          </p:val>
                                        </p:tav>
                                      </p:tavLst>
                                    </p:anim>
                                    <p:anim calcmode="lin" valueType="num">
                                      <p:cBhvr>
                                        <p:cTn id="80" dur="500" fill="hold"/>
                                        <p:tgtEl>
                                          <p:spTgt spid="26"/>
                                        </p:tgtEl>
                                        <p:attrNameLst>
                                          <p:attrName>ppt_h</p:attrName>
                                        </p:attrNameLst>
                                      </p:cBhvr>
                                      <p:tavLst>
                                        <p:tav tm="0">
                                          <p:val>
                                            <p:fltVal val="0"/>
                                          </p:val>
                                        </p:tav>
                                        <p:tav tm="100000">
                                          <p:val>
                                            <p:strVal val="#ppt_h"/>
                                          </p:val>
                                        </p:tav>
                                      </p:tavLst>
                                    </p:anim>
                                    <p:anim calcmode="lin" valueType="num">
                                      <p:cBhvr>
                                        <p:cTn id="81" dur="500" fill="hold"/>
                                        <p:tgtEl>
                                          <p:spTgt spid="26"/>
                                        </p:tgtEl>
                                        <p:attrNameLst>
                                          <p:attrName>style.rotation</p:attrName>
                                        </p:attrNameLst>
                                      </p:cBhvr>
                                      <p:tavLst>
                                        <p:tav tm="0">
                                          <p:val>
                                            <p:fltVal val="90"/>
                                          </p:val>
                                        </p:tav>
                                        <p:tav tm="100000">
                                          <p:val>
                                            <p:fltVal val="0"/>
                                          </p:val>
                                        </p:tav>
                                      </p:tavLst>
                                    </p:anim>
                                    <p:animEffect>
                                      <p:cBhvr>
                                        <p:cTn id="82" dur="500"/>
                                        <p:tgtEl>
                                          <p:spTgt spid="26"/>
                                        </p:tgtEl>
                                      </p:cBhvr>
                                    </p:animEffect>
                                  </p:childTnLst>
                                </p:cTn>
                              </p:par>
                            </p:childTnLst>
                          </p:cTn>
                        </p:par>
                        <p:par>
                          <p:cTn id="83" fill="hold">
                            <p:stCondLst>
                              <p:cond delay="6000"/>
                            </p:stCondLst>
                            <p:childTnLst>
                              <p:par>
                                <p:cTn id="84" presetID="22" presetClass="entr" presetSubtype="2"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wipe(right)">
                                      <p:cBhvr>
                                        <p:cTn id="86" dur="500"/>
                                        <p:tgtEl>
                                          <p:spTgt spid="29"/>
                                        </p:tgtEl>
                                      </p:cBhvr>
                                    </p:animEffect>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p:cBhvr>
                                        <p:cTn id="90" dur="1000"/>
                                        <p:tgtEl>
                                          <p:spTgt spid="27"/>
                                        </p:tgtEl>
                                      </p:cBhvr>
                                    </p:animEffect>
                                    <p:anim calcmode="lin" valueType="num">
                                      <p:cBhvr>
                                        <p:cTn id="91" dur="1000" fill="hold"/>
                                        <p:tgtEl>
                                          <p:spTgt spid="27"/>
                                        </p:tgtEl>
                                        <p:attrNameLst>
                                          <p:attrName>ppt_x</p:attrName>
                                        </p:attrNameLst>
                                      </p:cBhvr>
                                      <p:tavLst>
                                        <p:tav tm="0">
                                          <p:val>
                                            <p:strVal val="#ppt_x"/>
                                          </p:val>
                                        </p:tav>
                                        <p:tav tm="100000">
                                          <p:val>
                                            <p:strVal val="#ppt_x"/>
                                          </p:val>
                                        </p:tav>
                                      </p:tavLst>
                                    </p:anim>
                                    <p:anim calcmode="lin" valueType="num">
                                      <p:cBhvr>
                                        <p:cTn id="92" dur="1000" fill="hold"/>
                                        <p:tgtEl>
                                          <p:spTgt spid="2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p:cBhvr>
                                        <p:cTn id="95" dur="1000"/>
                                        <p:tgtEl>
                                          <p:spTgt spid="28"/>
                                        </p:tgtEl>
                                      </p:cBhvr>
                                    </p:animEffect>
                                    <p:anim calcmode="lin" valueType="num">
                                      <p:cBhvr>
                                        <p:cTn id="96" dur="1000" fill="hold"/>
                                        <p:tgtEl>
                                          <p:spTgt spid="28"/>
                                        </p:tgtEl>
                                        <p:attrNameLst>
                                          <p:attrName>ppt_x</p:attrName>
                                        </p:attrNameLst>
                                      </p:cBhvr>
                                      <p:tavLst>
                                        <p:tav tm="0">
                                          <p:val>
                                            <p:strVal val="#ppt_x"/>
                                          </p:val>
                                        </p:tav>
                                        <p:tav tm="100000">
                                          <p:val>
                                            <p:strVal val="#ppt_x"/>
                                          </p:val>
                                        </p:tav>
                                      </p:tavLst>
                                    </p:anim>
                                    <p:anim calcmode="lin" valueType="num">
                                      <p:cBhvr>
                                        <p:cTn id="97" dur="1000" fill="hold"/>
                                        <p:tgtEl>
                                          <p:spTgt spid="28"/>
                                        </p:tgtEl>
                                        <p:attrNameLst>
                                          <p:attrName>ppt_y</p:attrName>
                                        </p:attrNameLst>
                                      </p:cBhvr>
                                      <p:tavLst>
                                        <p:tav tm="0">
                                          <p:val>
                                            <p:strVal val="#ppt_y-.1"/>
                                          </p:val>
                                        </p:tav>
                                        <p:tav tm="100000">
                                          <p:val>
                                            <p:strVal val="#ppt_y"/>
                                          </p:val>
                                        </p:tav>
                                      </p:tavLst>
                                    </p:anim>
                                  </p:childTnLst>
                                </p:cTn>
                              </p:par>
                            </p:childTnLst>
                          </p:cTn>
                        </p:par>
                        <p:par>
                          <p:cTn id="98" fill="hold">
                            <p:stCondLst>
                              <p:cond delay="7500"/>
                            </p:stCondLst>
                            <p:childTnLst>
                              <p:par>
                                <p:cTn id="99" presetID="23" presetClass="entr" presetSubtype="16" fill="hold" grpId="0" nodeType="afterEffect">
                                  <p:stCondLst>
                                    <p:cond delay="0"/>
                                  </p:stCondLst>
                                  <p:childTnLst>
                                    <p:set>
                                      <p:cBhvr>
                                        <p:cTn id="100" dur="1" fill="hold">
                                          <p:stCondLst>
                                            <p:cond delay="0"/>
                                          </p:stCondLst>
                                        </p:cTn>
                                        <p:tgtEl>
                                          <p:spTgt spid="30"/>
                                        </p:tgtEl>
                                        <p:attrNameLst>
                                          <p:attrName>style.visibility</p:attrName>
                                        </p:attrNameLst>
                                      </p:cBhvr>
                                      <p:to>
                                        <p:strVal val="visible"/>
                                      </p:to>
                                    </p:set>
                                    <p:anim calcmode="lin" valueType="num">
                                      <p:cBhvr>
                                        <p:cTn id="101" dur="500" fill="hold"/>
                                        <p:tgtEl>
                                          <p:spTgt spid="30"/>
                                        </p:tgtEl>
                                        <p:attrNameLst>
                                          <p:attrName>ppt_w</p:attrName>
                                        </p:attrNameLst>
                                      </p:cBhvr>
                                      <p:tavLst>
                                        <p:tav tm="0">
                                          <p:val>
                                            <p:fltVal val="0"/>
                                          </p:val>
                                        </p:tav>
                                        <p:tav tm="100000">
                                          <p:val>
                                            <p:strVal val="#ppt_w"/>
                                          </p:val>
                                        </p:tav>
                                      </p:tavLst>
                                    </p:anim>
                                    <p:anim calcmode="lin" valueType="num">
                                      <p:cBhvr>
                                        <p:cTn id="102" dur="500" fill="hold"/>
                                        <p:tgtEl>
                                          <p:spTgt spid="30"/>
                                        </p:tgtEl>
                                        <p:attrNameLst>
                                          <p:attrName>ppt_h</p:attrName>
                                        </p:attrNameLst>
                                      </p:cBhvr>
                                      <p:tavLst>
                                        <p:tav tm="0">
                                          <p:val>
                                            <p:fltVal val="0"/>
                                          </p:val>
                                        </p:tav>
                                        <p:tav tm="100000">
                                          <p:val>
                                            <p:strVal val="#ppt_h"/>
                                          </p:val>
                                        </p:tav>
                                      </p:tavLst>
                                    </p:anim>
                                  </p:childTnLst>
                                </p:cTn>
                              </p:par>
                              <p:par>
                                <p:cTn id="103" presetID="23" presetClass="entr" presetSubtype="16" fill="hold" grpId="0" nodeType="withEffect">
                                  <p:stCondLst>
                                    <p:cond delay="200"/>
                                  </p:stCondLst>
                                  <p:childTnLst>
                                    <p:set>
                                      <p:cBhvr>
                                        <p:cTn id="104" dur="1" fill="hold">
                                          <p:stCondLst>
                                            <p:cond delay="0"/>
                                          </p:stCondLst>
                                        </p:cTn>
                                        <p:tgtEl>
                                          <p:spTgt spid="32"/>
                                        </p:tgtEl>
                                        <p:attrNameLst>
                                          <p:attrName>style.visibility</p:attrName>
                                        </p:attrNameLst>
                                      </p:cBhvr>
                                      <p:to>
                                        <p:strVal val="visible"/>
                                      </p:to>
                                    </p:set>
                                    <p:anim calcmode="lin" valueType="num">
                                      <p:cBhvr>
                                        <p:cTn id="105" dur="500" fill="hold"/>
                                        <p:tgtEl>
                                          <p:spTgt spid="32"/>
                                        </p:tgtEl>
                                        <p:attrNameLst>
                                          <p:attrName>ppt_w</p:attrName>
                                        </p:attrNameLst>
                                      </p:cBhvr>
                                      <p:tavLst>
                                        <p:tav tm="0">
                                          <p:val>
                                            <p:fltVal val="0"/>
                                          </p:val>
                                        </p:tav>
                                        <p:tav tm="100000">
                                          <p:val>
                                            <p:strVal val="#ppt_w"/>
                                          </p:val>
                                        </p:tav>
                                      </p:tavLst>
                                    </p:anim>
                                    <p:anim calcmode="lin" valueType="num">
                                      <p:cBhvr>
                                        <p:cTn id="106" dur="500" fill="hold"/>
                                        <p:tgtEl>
                                          <p:spTgt spid="32"/>
                                        </p:tgtEl>
                                        <p:attrNameLst>
                                          <p:attrName>ppt_h</p:attrName>
                                        </p:attrNameLst>
                                      </p:cBhvr>
                                      <p:tavLst>
                                        <p:tav tm="0">
                                          <p:val>
                                            <p:fltVal val="0"/>
                                          </p:val>
                                        </p:tav>
                                        <p:tav tm="100000">
                                          <p:val>
                                            <p:strVal val="#ppt_h"/>
                                          </p:val>
                                        </p:tav>
                                      </p:tavLst>
                                    </p:anim>
                                  </p:childTnLst>
                                </p:cTn>
                              </p:par>
                              <p:par>
                                <p:cTn id="107" presetID="23" presetClass="entr" presetSubtype="16" fill="hold" grpId="0" nodeType="withEffect">
                                  <p:stCondLst>
                                    <p:cond delay="300"/>
                                  </p:stCondLst>
                                  <p:childTnLst>
                                    <p:set>
                                      <p:cBhvr>
                                        <p:cTn id="108" dur="1" fill="hold">
                                          <p:stCondLst>
                                            <p:cond delay="0"/>
                                          </p:stCondLst>
                                        </p:cTn>
                                        <p:tgtEl>
                                          <p:spTgt spid="31"/>
                                        </p:tgtEl>
                                        <p:attrNameLst>
                                          <p:attrName>style.visibility</p:attrName>
                                        </p:attrNameLst>
                                      </p:cBhvr>
                                      <p:to>
                                        <p:strVal val="visible"/>
                                      </p:to>
                                    </p:set>
                                    <p:anim calcmode="lin" valueType="num">
                                      <p:cBhvr>
                                        <p:cTn id="109" dur="500" fill="hold"/>
                                        <p:tgtEl>
                                          <p:spTgt spid="31"/>
                                        </p:tgtEl>
                                        <p:attrNameLst>
                                          <p:attrName>ppt_w</p:attrName>
                                        </p:attrNameLst>
                                      </p:cBhvr>
                                      <p:tavLst>
                                        <p:tav tm="0">
                                          <p:val>
                                            <p:fltVal val="0"/>
                                          </p:val>
                                        </p:tav>
                                        <p:tav tm="100000">
                                          <p:val>
                                            <p:strVal val="#ppt_w"/>
                                          </p:val>
                                        </p:tav>
                                      </p:tavLst>
                                    </p:anim>
                                    <p:anim calcmode="lin" valueType="num">
                                      <p:cBhvr>
                                        <p:cTn id="110" dur="500" fill="hold"/>
                                        <p:tgtEl>
                                          <p:spTgt spid="31"/>
                                        </p:tgtEl>
                                        <p:attrNameLst>
                                          <p:attrName>ppt_h</p:attrName>
                                        </p:attrNameLst>
                                      </p:cBhvr>
                                      <p:tavLst>
                                        <p:tav tm="0">
                                          <p:val>
                                            <p:fltVal val="0"/>
                                          </p:val>
                                        </p:tav>
                                        <p:tav tm="100000">
                                          <p:val>
                                            <p:strVal val="#ppt_h"/>
                                          </p:val>
                                        </p:tav>
                                      </p:tavLst>
                                    </p:anim>
                                  </p:childTnLst>
                                </p:cTn>
                              </p:par>
                              <p:par>
                                <p:cTn id="111" presetID="23" presetClass="entr" presetSubtype="16" fill="hold" grpId="0" nodeType="withEffect">
                                  <p:stCondLst>
                                    <p:cond delay="500"/>
                                  </p:stCondLst>
                                  <p:childTnLst>
                                    <p:set>
                                      <p:cBhvr>
                                        <p:cTn id="112" dur="1" fill="hold">
                                          <p:stCondLst>
                                            <p:cond delay="0"/>
                                          </p:stCondLst>
                                        </p:cTn>
                                        <p:tgtEl>
                                          <p:spTgt spid="33"/>
                                        </p:tgtEl>
                                        <p:attrNameLst>
                                          <p:attrName>style.visibility</p:attrName>
                                        </p:attrNameLst>
                                      </p:cBhvr>
                                      <p:to>
                                        <p:strVal val="visible"/>
                                      </p:to>
                                    </p:set>
                                    <p:anim calcmode="lin" valueType="num">
                                      <p:cBhvr>
                                        <p:cTn id="113" dur="500" fill="hold"/>
                                        <p:tgtEl>
                                          <p:spTgt spid="33"/>
                                        </p:tgtEl>
                                        <p:attrNameLst>
                                          <p:attrName>ppt_w</p:attrName>
                                        </p:attrNameLst>
                                      </p:cBhvr>
                                      <p:tavLst>
                                        <p:tav tm="0">
                                          <p:val>
                                            <p:fltVal val="0"/>
                                          </p:val>
                                        </p:tav>
                                        <p:tav tm="100000">
                                          <p:val>
                                            <p:strVal val="#ppt_w"/>
                                          </p:val>
                                        </p:tav>
                                      </p:tavLst>
                                    </p:anim>
                                    <p:anim calcmode="lin" valueType="num">
                                      <p:cBhvr>
                                        <p:cTn id="114" dur="500" fill="hold"/>
                                        <p:tgtEl>
                                          <p:spTgt spid="3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autoUpdateAnimBg="0"/>
      <p:bldP spid="7" grpId="0" bldLvl="0" animBg="1" autoUpdateAnimBg="0"/>
      <p:bldP spid="8" grpId="0" bldLvl="0" animBg="1" autoUpdateAnimBg="0"/>
      <p:bldP spid="9" grpId="0" bldLvl="0" animBg="1" autoUpdateAnimBg="0"/>
      <p:bldP spid="10" grpId="0" bldLvl="0" animBg="1" autoUpdateAnimBg="0"/>
      <p:bldP spid="11" grpId="0" bldLvl="0" animBg="1" autoUpdateAnimBg="0"/>
      <p:bldP spid="12" grpId="0" animBg="1"/>
      <p:bldP spid="13" grpId="0" bldLvl="0" autoUpdateAnimBg="0"/>
      <p:bldP spid="14" grpId="0" bldLvl="0" autoUpdateAnimBg="0"/>
      <p:bldP spid="15" grpId="0" bldLvl="0" autoUpdateAnimBg="0"/>
      <p:bldP spid="16" grpId="0" bldLvl="0" autoUpdateAnimBg="0"/>
      <p:bldP spid="17" grpId="0" bldLvl="0" autoUpdateAnimBg="0"/>
      <p:bldP spid="18" grpId="0" bldLvl="0" autoUpdateAnimBg="0"/>
      <p:bldP spid="21" grpId="0" bldLvl="0" autoUpdateAnimBg="0"/>
      <p:bldP spid="22" grpId="0" bldLvl="0" autoUpdateAnimBg="0"/>
      <p:bldP spid="23" grpId="0" bldLvl="0" autoUpdateAnimBg="0"/>
      <p:bldP spid="24" grpId="0" bldLvl="0" autoUpdateAnimBg="0"/>
      <p:bldP spid="25" grpId="0" bldLvl="0" autoUpdateAnimBg="0"/>
      <p:bldP spid="26" grpId="0" bldLvl="0" autoUpdateAnimBg="0"/>
      <p:bldP spid="27" grpId="0" bldLvl="0" autoUpdateAnimBg="0"/>
      <p:bldP spid="28" grpId="0" bldLvl="0" autoUpdateAnimBg="0"/>
      <p:bldP spid="29" grpId="0" animBg="1"/>
      <p:bldP spid="30" grpId="0" bldLvl="0" animBg="1" autoUpdateAnimBg="0"/>
      <p:bldP spid="31" grpId="0" bldLvl="0" animBg="1" autoUpdateAnimBg="0"/>
      <p:bldP spid="32" grpId="0" bldLvl="0" animBg="1" autoUpdateAnimBg="0"/>
      <p:bldP spid="33" grpId="0" bldLvl="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42"/>
          <p:cNvGrpSpPr/>
          <p:nvPr/>
        </p:nvGrpSpPr>
        <p:grpSpPr>
          <a:xfrm>
            <a:off x="4494446" y="2056040"/>
            <a:ext cx="3231499" cy="3368583"/>
            <a:chOff x="0" y="0"/>
            <a:chExt cx="5874978" cy="5874978"/>
          </a:xfrm>
        </p:grpSpPr>
        <p:sp>
          <p:nvSpPr>
            <p:cNvPr id="7" name="Shape 40"/>
            <p:cNvSpPr/>
            <p:nvPr/>
          </p:nvSpPr>
          <p:spPr>
            <a:xfrm>
              <a:off x="0" y="0"/>
              <a:ext cx="5874979" cy="58749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cap="flat">
              <a:solidFill>
                <a:schemeClr val="accent1"/>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solidFill>
                  <a:schemeClr val="bg1"/>
                </a:solidFill>
                <a:latin typeface="+mj-ea"/>
                <a:ea typeface="+mj-ea"/>
              </a:endParaRPr>
            </a:p>
          </p:txBody>
        </p:sp>
        <p:sp>
          <p:nvSpPr>
            <p:cNvPr id="8" name="Shape 41"/>
            <p:cNvSpPr/>
            <p:nvPr/>
          </p:nvSpPr>
          <p:spPr>
            <a:xfrm>
              <a:off x="1206556" y="1195209"/>
              <a:ext cx="3473214" cy="3473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solidFill>
                  <a:schemeClr val="bg1"/>
                </a:solidFill>
                <a:latin typeface="+mj-ea"/>
                <a:ea typeface="+mj-ea"/>
              </a:endParaRPr>
            </a:p>
          </p:txBody>
        </p:sp>
      </p:grpSp>
      <p:sp>
        <p:nvSpPr>
          <p:cNvPr id="9" name="Shape 44"/>
          <p:cNvSpPr/>
          <p:nvPr/>
        </p:nvSpPr>
        <p:spPr>
          <a:xfrm>
            <a:off x="863307" y="2050398"/>
            <a:ext cx="3378530" cy="1448655"/>
          </a:xfrm>
          <a:prstGeom prst="rect">
            <a:avLst/>
          </a:prstGeom>
          <a:ln w="3175">
            <a:solidFill>
              <a:schemeClr val="accent2"/>
            </a:solidFill>
            <a:miter lim="400000"/>
          </a:ln>
        </p:spPr>
        <p:txBody>
          <a:bodyPr lIns="58866" tIns="58866" rIns="58866" bIns="58866" anchor="ctr"/>
          <a:lstStyle/>
          <a:p>
            <a:pPr lvl="0">
              <a:defRPr sz="3200">
                <a:solidFill>
                  <a:srgbClr val="FFFFFF"/>
                </a:solidFill>
                <a:latin typeface="+mn-lt"/>
                <a:ea typeface="+mn-ea"/>
                <a:cs typeface="+mn-cs"/>
                <a:sym typeface="Helvetica Light"/>
              </a:defRPr>
            </a:pPr>
            <a:endParaRPr>
              <a:latin typeface="+mj-ea"/>
              <a:ea typeface="+mj-ea"/>
            </a:endParaRPr>
          </a:p>
        </p:txBody>
      </p:sp>
      <p:sp>
        <p:nvSpPr>
          <p:cNvPr id="10" name="Shape 46"/>
          <p:cNvSpPr/>
          <p:nvPr/>
        </p:nvSpPr>
        <p:spPr>
          <a:xfrm>
            <a:off x="863307" y="3981623"/>
            <a:ext cx="3378530" cy="1448655"/>
          </a:xfrm>
          <a:prstGeom prst="rect">
            <a:avLst/>
          </a:prstGeom>
          <a:ln w="3175">
            <a:solidFill>
              <a:schemeClr val="accent1"/>
            </a:solidFill>
            <a:miter lim="400000"/>
          </a:ln>
        </p:spPr>
        <p:txBody>
          <a:bodyPr lIns="58866" tIns="58866" rIns="58866" bIns="58866" anchor="ctr"/>
          <a:lstStyle/>
          <a:p>
            <a:pPr lvl="0">
              <a:defRPr sz="3200">
                <a:solidFill>
                  <a:srgbClr val="FFFFFF"/>
                </a:solidFill>
                <a:latin typeface="+mn-lt"/>
                <a:ea typeface="+mn-ea"/>
                <a:cs typeface="+mn-cs"/>
                <a:sym typeface="Helvetica Light"/>
              </a:defRPr>
            </a:pPr>
            <a:endParaRPr>
              <a:latin typeface="+mj-ea"/>
              <a:ea typeface="+mj-ea"/>
            </a:endParaRPr>
          </a:p>
        </p:txBody>
      </p:sp>
      <p:sp>
        <p:nvSpPr>
          <p:cNvPr id="11" name="Shape 47"/>
          <p:cNvSpPr/>
          <p:nvPr/>
        </p:nvSpPr>
        <p:spPr>
          <a:xfrm>
            <a:off x="7978570" y="2050398"/>
            <a:ext cx="3378530" cy="1448655"/>
          </a:xfrm>
          <a:prstGeom prst="rect">
            <a:avLst/>
          </a:prstGeom>
          <a:ln w="3175">
            <a:solidFill>
              <a:schemeClr val="accent3"/>
            </a:solidFill>
            <a:miter lim="400000"/>
          </a:ln>
        </p:spPr>
        <p:txBody>
          <a:bodyPr lIns="58866" tIns="58866" rIns="58866" bIns="58866" anchor="ctr"/>
          <a:lstStyle/>
          <a:p>
            <a:pPr lvl="0">
              <a:defRPr sz="3200">
                <a:solidFill>
                  <a:srgbClr val="FFFFFF"/>
                </a:solidFill>
                <a:latin typeface="+mn-lt"/>
                <a:ea typeface="+mn-ea"/>
                <a:cs typeface="+mn-cs"/>
                <a:sym typeface="Helvetica Light"/>
              </a:defRPr>
            </a:pPr>
            <a:endParaRPr>
              <a:latin typeface="+mj-ea"/>
              <a:ea typeface="+mj-ea"/>
            </a:endParaRPr>
          </a:p>
        </p:txBody>
      </p:sp>
      <p:sp>
        <p:nvSpPr>
          <p:cNvPr id="12" name="Shape 48"/>
          <p:cNvSpPr/>
          <p:nvPr/>
        </p:nvSpPr>
        <p:spPr>
          <a:xfrm>
            <a:off x="7978570" y="3981623"/>
            <a:ext cx="3378530" cy="1448655"/>
          </a:xfrm>
          <a:prstGeom prst="rect">
            <a:avLst/>
          </a:prstGeom>
          <a:ln w="3175">
            <a:solidFill>
              <a:schemeClr val="accent4"/>
            </a:solidFill>
            <a:miter lim="400000"/>
          </a:ln>
        </p:spPr>
        <p:txBody>
          <a:bodyPr lIns="58866" tIns="58866" rIns="58866" bIns="58866" anchor="ctr"/>
          <a:lstStyle/>
          <a:p>
            <a:pPr lvl="0">
              <a:defRPr sz="3200">
                <a:solidFill>
                  <a:srgbClr val="FFFFFF"/>
                </a:solidFill>
                <a:latin typeface="+mn-lt"/>
                <a:ea typeface="+mn-ea"/>
                <a:cs typeface="+mn-cs"/>
                <a:sym typeface="Helvetica Light"/>
              </a:defRPr>
            </a:pPr>
            <a:endParaRPr>
              <a:latin typeface="+mj-ea"/>
              <a:ea typeface="+mj-ea"/>
            </a:endParaRPr>
          </a:p>
        </p:txBody>
      </p:sp>
      <p:grpSp>
        <p:nvGrpSpPr>
          <p:cNvPr id="13" name="Group 51"/>
          <p:cNvGrpSpPr/>
          <p:nvPr/>
        </p:nvGrpSpPr>
        <p:grpSpPr>
          <a:xfrm>
            <a:off x="4004676" y="2879630"/>
            <a:ext cx="698557" cy="728191"/>
            <a:chOff x="0" y="0"/>
            <a:chExt cx="1270000" cy="1270000"/>
          </a:xfrm>
        </p:grpSpPr>
        <p:sp>
          <p:nvSpPr>
            <p:cNvPr id="14" name="Shape 49"/>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mj-ea"/>
                <a:ea typeface="+mj-ea"/>
              </a:endParaRPr>
            </a:p>
          </p:txBody>
        </p:sp>
        <p:sp>
          <p:nvSpPr>
            <p:cNvPr id="15" name="Shape 50"/>
            <p:cNvSpPr/>
            <p:nvPr/>
          </p:nvSpPr>
          <p:spPr>
            <a:xfrm>
              <a:off x="288720" y="393525"/>
              <a:ext cx="549444" cy="482950"/>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a:spcBef>
                  <a:spcPts val="1160"/>
                </a:spcBef>
                <a:defRPr sz="2000">
                  <a:solidFill>
                    <a:srgbClr val="53585F"/>
                  </a:solidFill>
                  <a:latin typeface="Aller Light"/>
                  <a:ea typeface="Aller Light"/>
                  <a:cs typeface="Aller Light"/>
                  <a:sym typeface="Aller Light"/>
                </a:defRPr>
              </a:pPr>
              <a:endParaRPr>
                <a:latin typeface="+mj-ea"/>
                <a:ea typeface="+mj-ea"/>
              </a:endParaRPr>
            </a:p>
          </p:txBody>
        </p:sp>
      </p:grpSp>
      <p:grpSp>
        <p:nvGrpSpPr>
          <p:cNvPr id="16" name="Group 54"/>
          <p:cNvGrpSpPr/>
          <p:nvPr/>
        </p:nvGrpSpPr>
        <p:grpSpPr>
          <a:xfrm>
            <a:off x="4004676" y="3895853"/>
            <a:ext cx="698557" cy="728191"/>
            <a:chOff x="0" y="0"/>
            <a:chExt cx="1270000" cy="1270000"/>
          </a:xfrm>
        </p:grpSpPr>
        <p:sp>
          <p:nvSpPr>
            <p:cNvPr id="17" name="Shape 52"/>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mj-ea"/>
                <a:ea typeface="+mj-ea"/>
              </a:endParaRPr>
            </a:p>
          </p:txBody>
        </p:sp>
        <p:sp>
          <p:nvSpPr>
            <p:cNvPr id="18" name="Shape 53"/>
            <p:cNvSpPr/>
            <p:nvPr/>
          </p:nvSpPr>
          <p:spPr>
            <a:xfrm rot="10800000" flipH="1">
              <a:off x="284042" y="399488"/>
              <a:ext cx="549444" cy="482951"/>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a:spcBef>
                  <a:spcPts val="1160"/>
                </a:spcBef>
                <a:defRPr sz="2000">
                  <a:solidFill>
                    <a:srgbClr val="53585F"/>
                  </a:solidFill>
                  <a:latin typeface="Aller Light"/>
                  <a:ea typeface="Aller Light"/>
                  <a:cs typeface="Aller Light"/>
                  <a:sym typeface="Aller Light"/>
                </a:defRPr>
              </a:pPr>
              <a:endParaRPr>
                <a:latin typeface="+mj-ea"/>
                <a:ea typeface="+mj-ea"/>
              </a:endParaRPr>
            </a:p>
          </p:txBody>
        </p:sp>
      </p:grpSp>
      <p:grpSp>
        <p:nvGrpSpPr>
          <p:cNvPr id="21" name="Group 60"/>
          <p:cNvGrpSpPr/>
          <p:nvPr/>
        </p:nvGrpSpPr>
        <p:grpSpPr>
          <a:xfrm>
            <a:off x="7535179" y="3895853"/>
            <a:ext cx="698557" cy="728191"/>
            <a:chOff x="0" y="0"/>
            <a:chExt cx="1270000" cy="1270000"/>
          </a:xfrm>
        </p:grpSpPr>
        <p:sp>
          <p:nvSpPr>
            <p:cNvPr id="22" name="Shape 58"/>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mj-ea"/>
                <a:ea typeface="+mj-ea"/>
              </a:endParaRPr>
            </a:p>
          </p:txBody>
        </p:sp>
        <p:sp>
          <p:nvSpPr>
            <p:cNvPr id="23" name="Shape 59"/>
            <p:cNvSpPr/>
            <p:nvPr/>
          </p:nvSpPr>
          <p:spPr>
            <a:xfrm>
              <a:off x="373502" y="356064"/>
              <a:ext cx="522995" cy="557872"/>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529808">
                <a:defRPr sz="1200">
                  <a:solidFill>
                    <a:srgbClr val="000000"/>
                  </a:solidFill>
                  <a:latin typeface="Helvetica"/>
                  <a:ea typeface="Helvetica"/>
                  <a:cs typeface="Helvetica"/>
                  <a:sym typeface="Helvetica"/>
                </a:defRPr>
              </a:pPr>
              <a:endParaRPr>
                <a:latin typeface="+mj-ea"/>
                <a:ea typeface="+mj-ea"/>
              </a:endParaRPr>
            </a:p>
          </p:txBody>
        </p:sp>
      </p:grpSp>
      <p:grpSp>
        <p:nvGrpSpPr>
          <p:cNvPr id="24" name="Group 63"/>
          <p:cNvGrpSpPr/>
          <p:nvPr/>
        </p:nvGrpSpPr>
        <p:grpSpPr>
          <a:xfrm>
            <a:off x="7535179" y="2887741"/>
            <a:ext cx="698557" cy="728191"/>
            <a:chOff x="0" y="0"/>
            <a:chExt cx="1270000" cy="1270000"/>
          </a:xfrm>
        </p:grpSpPr>
        <p:sp>
          <p:nvSpPr>
            <p:cNvPr id="25" name="Shape 61"/>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mj-ea"/>
                <a:ea typeface="+mj-ea"/>
              </a:endParaRPr>
            </a:p>
          </p:txBody>
        </p:sp>
        <p:sp>
          <p:nvSpPr>
            <p:cNvPr id="26" name="Shape 62"/>
            <p:cNvSpPr/>
            <p:nvPr/>
          </p:nvSpPr>
          <p:spPr>
            <a:xfrm>
              <a:off x="426212" y="356064"/>
              <a:ext cx="444025" cy="557872"/>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529808">
                <a:defRPr sz="1200">
                  <a:solidFill>
                    <a:srgbClr val="000000"/>
                  </a:solidFill>
                  <a:latin typeface="Helvetica"/>
                  <a:ea typeface="Helvetica"/>
                  <a:cs typeface="Helvetica"/>
                  <a:sym typeface="Helvetica"/>
                </a:defRPr>
              </a:pPr>
              <a:endParaRPr>
                <a:latin typeface="+mj-ea"/>
                <a:ea typeface="+mj-ea"/>
              </a:endParaRPr>
            </a:p>
          </p:txBody>
        </p:sp>
      </p:grpSp>
      <p:sp>
        <p:nvSpPr>
          <p:cNvPr id="27" name="TextBox 26"/>
          <p:cNvSpPr txBox="1"/>
          <p:nvPr/>
        </p:nvSpPr>
        <p:spPr>
          <a:xfrm>
            <a:off x="8401933" y="2344447"/>
            <a:ext cx="2745799" cy="870240"/>
          </a:xfrm>
          <a:prstGeom prst="rect">
            <a:avLst/>
          </a:prstGeom>
          <a:noFill/>
        </p:spPr>
        <p:txBody>
          <a:bodyPr wrap="square" lIns="105963" tIns="52980" rIns="105963" bIns="52980" rtlCol="0">
            <a:spAutoFit/>
          </a:bodyPr>
          <a:lstStyle/>
          <a:p>
            <a:pPr algn="r"/>
            <a:r>
              <a:rPr lang="zh-CN" altLang="en-US" sz="1200" dirty="0">
                <a:solidFill>
                  <a:schemeClr val="bg1">
                    <a:lumMod val="50000"/>
                  </a:schemeClr>
                </a:solidFill>
                <a:latin typeface="+mj-ea"/>
                <a:ea typeface="+mj-ea"/>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j-ea"/>
                <a:ea typeface="+mj-ea"/>
              </a:rPr>
              <a:t>200</a:t>
            </a:r>
            <a:r>
              <a:rPr lang="zh-CN" altLang="en-US" sz="1200" dirty="0">
                <a:solidFill>
                  <a:schemeClr val="bg1">
                    <a:lumMod val="50000"/>
                  </a:schemeClr>
                </a:solidFill>
                <a:latin typeface="+mj-ea"/>
                <a:ea typeface="+mj-ea"/>
              </a:rPr>
              <a:t>字以内</a:t>
            </a:r>
          </a:p>
        </p:txBody>
      </p:sp>
      <p:sp>
        <p:nvSpPr>
          <p:cNvPr id="28" name="TextBox 27"/>
          <p:cNvSpPr txBox="1"/>
          <p:nvPr/>
        </p:nvSpPr>
        <p:spPr>
          <a:xfrm>
            <a:off x="8401933" y="4251844"/>
            <a:ext cx="2745799" cy="870240"/>
          </a:xfrm>
          <a:prstGeom prst="rect">
            <a:avLst/>
          </a:prstGeom>
          <a:noFill/>
        </p:spPr>
        <p:txBody>
          <a:bodyPr wrap="square" lIns="105963" tIns="52980" rIns="105963" bIns="52980" rtlCol="0">
            <a:spAutoFit/>
          </a:bodyPr>
          <a:lstStyle/>
          <a:p>
            <a:pPr algn="r"/>
            <a:r>
              <a:rPr lang="zh-CN" altLang="en-US" sz="1200" dirty="0">
                <a:solidFill>
                  <a:schemeClr val="bg1">
                    <a:lumMod val="50000"/>
                  </a:schemeClr>
                </a:solidFill>
                <a:latin typeface="+mj-ea"/>
                <a:ea typeface="+mj-ea"/>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j-ea"/>
                <a:ea typeface="+mj-ea"/>
              </a:rPr>
              <a:t>200</a:t>
            </a:r>
            <a:r>
              <a:rPr lang="zh-CN" altLang="en-US" sz="1200" dirty="0">
                <a:solidFill>
                  <a:schemeClr val="bg1">
                    <a:lumMod val="50000"/>
                  </a:schemeClr>
                </a:solidFill>
                <a:latin typeface="+mj-ea"/>
                <a:ea typeface="+mj-ea"/>
              </a:rPr>
              <a:t>字以内</a:t>
            </a:r>
          </a:p>
        </p:txBody>
      </p:sp>
      <p:sp>
        <p:nvSpPr>
          <p:cNvPr id="29" name="TextBox 28"/>
          <p:cNvSpPr txBox="1"/>
          <p:nvPr/>
        </p:nvSpPr>
        <p:spPr>
          <a:xfrm>
            <a:off x="1045658" y="2324676"/>
            <a:ext cx="2745799" cy="870240"/>
          </a:xfrm>
          <a:prstGeom prst="rect">
            <a:avLst/>
          </a:prstGeom>
          <a:noFill/>
        </p:spPr>
        <p:txBody>
          <a:bodyPr wrap="square" lIns="105963" tIns="52980" rIns="105963" bIns="52980" rtlCol="0">
            <a:spAutoFit/>
          </a:bodyPr>
          <a:lstStyle/>
          <a:p>
            <a:r>
              <a:rPr lang="zh-CN" altLang="en-US" sz="1200" dirty="0">
                <a:solidFill>
                  <a:schemeClr val="bg1">
                    <a:lumMod val="50000"/>
                  </a:schemeClr>
                </a:solidFill>
                <a:latin typeface="+mj-ea"/>
                <a:ea typeface="+mj-ea"/>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j-ea"/>
                <a:ea typeface="+mj-ea"/>
              </a:rPr>
              <a:t>200</a:t>
            </a:r>
            <a:r>
              <a:rPr lang="zh-CN" altLang="en-US" sz="1200" dirty="0">
                <a:solidFill>
                  <a:schemeClr val="bg1">
                    <a:lumMod val="50000"/>
                  </a:schemeClr>
                </a:solidFill>
                <a:latin typeface="+mj-ea"/>
                <a:ea typeface="+mj-ea"/>
              </a:rPr>
              <a:t>字以内</a:t>
            </a:r>
          </a:p>
        </p:txBody>
      </p:sp>
      <p:sp>
        <p:nvSpPr>
          <p:cNvPr id="30" name="TextBox 29"/>
          <p:cNvSpPr txBox="1"/>
          <p:nvPr/>
        </p:nvSpPr>
        <p:spPr>
          <a:xfrm>
            <a:off x="1045658" y="4232077"/>
            <a:ext cx="2745799" cy="870240"/>
          </a:xfrm>
          <a:prstGeom prst="rect">
            <a:avLst/>
          </a:prstGeom>
          <a:noFill/>
        </p:spPr>
        <p:txBody>
          <a:bodyPr wrap="square" lIns="105963" tIns="52980" rIns="105963" bIns="52980" rtlCol="0">
            <a:spAutoFit/>
          </a:bodyPr>
          <a:lstStyle/>
          <a:p>
            <a:r>
              <a:rPr lang="zh-CN" altLang="en-US" sz="1200" dirty="0">
                <a:solidFill>
                  <a:schemeClr val="bg1">
                    <a:lumMod val="50000"/>
                  </a:schemeClr>
                </a:solidFill>
                <a:latin typeface="+mj-ea"/>
                <a:ea typeface="+mj-ea"/>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j-ea"/>
                <a:ea typeface="+mj-ea"/>
              </a:rPr>
              <a:t>200</a:t>
            </a:r>
            <a:r>
              <a:rPr lang="zh-CN" altLang="en-US" sz="1200" dirty="0">
                <a:solidFill>
                  <a:schemeClr val="bg1">
                    <a:lumMod val="50000"/>
                  </a:schemeClr>
                </a:solidFill>
                <a:latin typeface="+mj-ea"/>
                <a:ea typeface="+mj-ea"/>
              </a:rPr>
              <a:t>字以内</a:t>
            </a:r>
          </a:p>
        </p:txBody>
      </p:sp>
      <p:sp>
        <p:nvSpPr>
          <p:cNvPr id="31" name="Text Placeholder 2"/>
          <p:cNvSpPr txBox="1">
            <a:spLocks/>
          </p:cNvSpPr>
          <p:nvPr/>
        </p:nvSpPr>
        <p:spPr bwMode="auto">
          <a:xfrm>
            <a:off x="1304175" y="1892830"/>
            <a:ext cx="1532770" cy="351413"/>
          </a:xfrm>
          <a:prstGeom prst="rect">
            <a:avLst/>
          </a:prstGeom>
          <a:solidFill>
            <a:schemeClr val="accent2"/>
          </a:solidFill>
          <a:ln>
            <a:noFill/>
          </a:ln>
          <a:extLst/>
        </p:spPr>
        <p:txBody>
          <a:bodyPr vert="horz" wrap="square" lIns="105963" tIns="60954" rIns="121908" bIns="60954"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700" b="1" dirty="0">
                <a:solidFill>
                  <a:schemeClr val="bg1"/>
                </a:solidFill>
                <a:latin typeface="+mj-ea"/>
                <a:ea typeface="+mj-ea"/>
              </a:rPr>
              <a:t>项目优势</a:t>
            </a:r>
            <a:endParaRPr lang="en-GB" sz="1700" b="1" dirty="0">
              <a:solidFill>
                <a:schemeClr val="bg1"/>
              </a:solidFill>
              <a:latin typeface="+mj-ea"/>
              <a:ea typeface="+mj-ea"/>
            </a:endParaRPr>
          </a:p>
        </p:txBody>
      </p:sp>
      <p:sp>
        <p:nvSpPr>
          <p:cNvPr id="32" name="Text Placeholder 2"/>
          <p:cNvSpPr txBox="1">
            <a:spLocks/>
          </p:cNvSpPr>
          <p:nvPr/>
        </p:nvSpPr>
        <p:spPr bwMode="auto">
          <a:xfrm>
            <a:off x="9667833" y="1898478"/>
            <a:ext cx="1148606" cy="351413"/>
          </a:xfrm>
          <a:prstGeom prst="rect">
            <a:avLst/>
          </a:prstGeom>
          <a:solidFill>
            <a:schemeClr val="accent3"/>
          </a:solidFill>
          <a:ln>
            <a:noFill/>
          </a:ln>
          <a:extLst/>
        </p:spPr>
        <p:txBody>
          <a:bodyPr vert="horz" wrap="square" lIns="121908" tIns="60954" rIns="105963" bIns="60954" numCol="1" anchor="ctr" anchorCtr="0" compatLnSpc="1">
            <a:prstTxWarp prst="textNoShape">
              <a:avLst/>
            </a:prstTxWarp>
            <a:noAutofit/>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r"/>
            <a:r>
              <a:rPr lang="zh-CN" altLang="en-US" sz="1700" b="1" dirty="0">
                <a:solidFill>
                  <a:schemeClr val="bg1"/>
                </a:solidFill>
                <a:latin typeface="+mj-ea"/>
                <a:ea typeface="+mj-ea"/>
              </a:rPr>
              <a:t>项目机会</a:t>
            </a:r>
            <a:endParaRPr lang="en-GB" sz="1700" b="1" dirty="0">
              <a:solidFill>
                <a:schemeClr val="bg1"/>
              </a:solidFill>
              <a:latin typeface="+mj-ea"/>
              <a:ea typeface="+mj-ea"/>
            </a:endParaRPr>
          </a:p>
        </p:txBody>
      </p:sp>
      <p:sp>
        <p:nvSpPr>
          <p:cNvPr id="33" name="Text Placeholder 2"/>
          <p:cNvSpPr txBox="1">
            <a:spLocks/>
          </p:cNvSpPr>
          <p:nvPr/>
        </p:nvSpPr>
        <p:spPr bwMode="auto">
          <a:xfrm>
            <a:off x="9830186" y="5272631"/>
            <a:ext cx="1087749" cy="351413"/>
          </a:xfrm>
          <a:prstGeom prst="rect">
            <a:avLst/>
          </a:prstGeom>
          <a:solidFill>
            <a:schemeClr val="accent4"/>
          </a:solidFill>
          <a:ln>
            <a:noFill/>
          </a:ln>
          <a:extLst/>
        </p:spPr>
        <p:txBody>
          <a:bodyPr vert="horz" wrap="square" lIns="121908" tIns="60954" rIns="105963" bIns="60954"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r"/>
            <a:r>
              <a:rPr lang="zh-CN" altLang="en-US" sz="1700" b="1" dirty="0">
                <a:solidFill>
                  <a:schemeClr val="bg1"/>
                </a:solidFill>
                <a:latin typeface="+mj-ea"/>
                <a:ea typeface="+mj-ea"/>
              </a:rPr>
              <a:t>项目风险</a:t>
            </a:r>
            <a:endParaRPr lang="en-GB" sz="1700" b="1" dirty="0">
              <a:solidFill>
                <a:schemeClr val="bg1"/>
              </a:solidFill>
              <a:latin typeface="+mj-ea"/>
              <a:ea typeface="+mj-ea"/>
            </a:endParaRPr>
          </a:p>
        </p:txBody>
      </p:sp>
      <p:sp>
        <p:nvSpPr>
          <p:cNvPr id="34" name="Text Placeholder 2"/>
          <p:cNvSpPr txBox="1">
            <a:spLocks/>
          </p:cNvSpPr>
          <p:nvPr/>
        </p:nvSpPr>
        <p:spPr bwMode="auto">
          <a:xfrm>
            <a:off x="5279222" y="3223778"/>
            <a:ext cx="1660099" cy="1033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8" tIns="60954" rIns="121908" bIns="60954" numCol="1" anchor="ctr" anchorCtr="0" compatLnSpc="1">
            <a:prstTxWarp prst="textNoShape">
              <a:avLst/>
            </a:prstTxWarp>
            <a:noAutofit/>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3200" b="1" dirty="0">
                <a:solidFill>
                  <a:schemeClr val="bg1"/>
                </a:solidFill>
                <a:latin typeface="+mj-ea"/>
                <a:ea typeface="+mj-ea"/>
              </a:rPr>
              <a:t>项目</a:t>
            </a:r>
            <a:endParaRPr lang="en-US" altLang="zh-CN" sz="3200" b="1" dirty="0">
              <a:solidFill>
                <a:schemeClr val="bg1"/>
              </a:solidFill>
              <a:latin typeface="+mj-ea"/>
              <a:ea typeface="+mj-ea"/>
            </a:endParaRPr>
          </a:p>
          <a:p>
            <a:r>
              <a:rPr lang="zh-CN" altLang="en-US" sz="3200" b="1" dirty="0">
                <a:solidFill>
                  <a:schemeClr val="bg1"/>
                </a:solidFill>
                <a:latin typeface="+mj-ea"/>
                <a:ea typeface="+mj-ea"/>
              </a:rPr>
              <a:t>分析</a:t>
            </a:r>
            <a:endParaRPr lang="en-GB" sz="3200" b="1" dirty="0">
              <a:solidFill>
                <a:schemeClr val="bg1"/>
              </a:solidFill>
              <a:latin typeface="+mj-ea"/>
              <a:ea typeface="+mj-ea"/>
            </a:endParaRPr>
          </a:p>
        </p:txBody>
      </p:sp>
      <p:sp>
        <p:nvSpPr>
          <p:cNvPr id="35" name="Text Placeholder 2"/>
          <p:cNvSpPr txBox="1">
            <a:spLocks/>
          </p:cNvSpPr>
          <p:nvPr/>
        </p:nvSpPr>
        <p:spPr bwMode="auto">
          <a:xfrm>
            <a:off x="1304168" y="5254967"/>
            <a:ext cx="1674141" cy="351413"/>
          </a:xfrm>
          <a:prstGeom prst="rect">
            <a:avLst/>
          </a:prstGeom>
          <a:solidFill>
            <a:schemeClr val="accent1"/>
          </a:solidFill>
          <a:ln>
            <a:noFill/>
          </a:ln>
          <a:extLst/>
        </p:spPr>
        <p:txBody>
          <a:bodyPr vert="horz" wrap="square" lIns="105963" tIns="60954" rIns="121908" bIns="60954"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700" b="1" dirty="0">
                <a:solidFill>
                  <a:schemeClr val="bg1"/>
                </a:solidFill>
                <a:latin typeface="+mj-ea"/>
                <a:ea typeface="+mj-ea"/>
              </a:rPr>
              <a:t>项目弱势</a:t>
            </a:r>
            <a:endParaRPr lang="en-GB" sz="1700" b="1" dirty="0">
              <a:solidFill>
                <a:schemeClr val="bg1"/>
              </a:solidFill>
              <a:latin typeface="+mj-ea"/>
              <a:ea typeface="+mj-ea"/>
            </a:endParaRPr>
          </a:p>
        </p:txBody>
      </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4808938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xEl>
                                              <p:pRg st="0" end="0"/>
                                            </p:txEl>
                                          </p:spTgt>
                                        </p:tgtEl>
                                        <p:attrNameLst>
                                          <p:attrName>style.visibility</p:attrName>
                                        </p:attrNameLst>
                                      </p:cBhvr>
                                      <p:to>
                                        <p:strVal val="visible"/>
                                      </p:to>
                                    </p:set>
                                    <p:animEffect transition="in" filter="fade">
                                      <p:cBhvr>
                                        <p:cTn id="11" dur="500"/>
                                        <p:tgtEl>
                                          <p:spTgt spid="3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4">
                                            <p:txEl>
                                              <p:pRg st="1" end="1"/>
                                            </p:txEl>
                                          </p:spTgt>
                                        </p:tgtEl>
                                        <p:attrNameLst>
                                          <p:attrName>style.visibility</p:attrName>
                                        </p:attrNameLst>
                                      </p:cBhvr>
                                      <p:to>
                                        <p:strVal val="visible"/>
                                      </p:to>
                                    </p:set>
                                    <p:animEffect transition="in" filter="fade">
                                      <p:cBhvr>
                                        <p:cTn id="15" dur="500"/>
                                        <p:tgtEl>
                                          <p:spTgt spid="34">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8" presetClass="entr" presetSubtype="9"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upLeft)">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1">
                                            <p:bg/>
                                          </p:spTgt>
                                        </p:tgtEl>
                                        <p:attrNameLst>
                                          <p:attrName>style.visibility</p:attrName>
                                        </p:attrNameLst>
                                      </p:cBhvr>
                                      <p:to>
                                        <p:strVal val="visible"/>
                                      </p:to>
                                    </p:set>
                                    <p:animEffect transition="in" filter="wipe(left)">
                                      <p:cBhvr>
                                        <p:cTn id="27" dur="500"/>
                                        <p:tgtEl>
                                          <p:spTgt spid="31">
                                            <p:bg/>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1">
                                            <p:txEl>
                                              <p:pRg st="0" end="0"/>
                                            </p:txEl>
                                          </p:spTgt>
                                        </p:tgtEl>
                                        <p:attrNameLst>
                                          <p:attrName>style.visibility</p:attrName>
                                        </p:attrNameLst>
                                      </p:cBhvr>
                                      <p:to>
                                        <p:strVal val="visible"/>
                                      </p:to>
                                    </p:set>
                                    <p:animEffect transition="in" filter="wipe(left)">
                                      <p:cBhvr>
                                        <p:cTn id="30" dur="500"/>
                                        <p:tgtEl>
                                          <p:spTgt spid="31">
                                            <p:txEl>
                                              <p:pRg st="0" end="0"/>
                                            </p:txEl>
                                          </p:spTgt>
                                        </p:tgtEl>
                                      </p:cBhvr>
                                    </p:animEffect>
                                  </p:childTnLst>
                                </p:cTn>
                              </p:par>
                            </p:childTnLst>
                          </p:cTn>
                        </p:par>
                        <p:par>
                          <p:cTn id="31" fill="hold">
                            <p:stCondLst>
                              <p:cond delay="3000"/>
                            </p:stCondLst>
                            <p:childTnLst>
                              <p:par>
                                <p:cTn id="32" presetID="18" presetClass="entr" presetSubtype="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strips(downRight)">
                                      <p:cBhvr>
                                        <p:cTn id="34" dur="500"/>
                                        <p:tgtEl>
                                          <p:spTgt spid="29"/>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4000"/>
                            </p:stCondLst>
                            <p:childTnLst>
                              <p:par>
                                <p:cTn id="40" presetID="18" presetClass="entr" presetSubtype="12"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35">
                                            <p:bg/>
                                          </p:spTgt>
                                        </p:tgtEl>
                                        <p:attrNameLst>
                                          <p:attrName>style.visibility</p:attrName>
                                        </p:attrNameLst>
                                      </p:cBhvr>
                                      <p:to>
                                        <p:strVal val="visible"/>
                                      </p:to>
                                    </p:set>
                                    <p:animEffect transition="in" filter="wipe(left)">
                                      <p:cBhvr>
                                        <p:cTn id="46" dur="500"/>
                                        <p:tgtEl>
                                          <p:spTgt spid="35">
                                            <p:bg/>
                                          </p:spTgt>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5">
                                            <p:txEl>
                                              <p:pRg st="0" end="0"/>
                                            </p:txEl>
                                          </p:spTgt>
                                        </p:tgtEl>
                                        <p:attrNameLst>
                                          <p:attrName>style.visibility</p:attrName>
                                        </p:attrNameLst>
                                      </p:cBhvr>
                                      <p:to>
                                        <p:strVal val="visible"/>
                                      </p:to>
                                    </p:set>
                                    <p:animEffect transition="in" filter="wipe(left)">
                                      <p:cBhvr>
                                        <p:cTn id="49" dur="500"/>
                                        <p:tgtEl>
                                          <p:spTgt spid="35">
                                            <p:txEl>
                                              <p:pRg st="0" end="0"/>
                                            </p:txEl>
                                          </p:spTgt>
                                        </p:tgtEl>
                                      </p:cBhvr>
                                    </p:animEffect>
                                  </p:childTnLst>
                                </p:cTn>
                              </p:par>
                            </p:childTnLst>
                          </p:cTn>
                        </p:par>
                        <p:par>
                          <p:cTn id="50" fill="hold">
                            <p:stCondLst>
                              <p:cond delay="5000"/>
                            </p:stCondLst>
                            <p:childTnLst>
                              <p:par>
                                <p:cTn id="51" presetID="18" presetClass="entr" presetSubtype="6"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strips(downRight)">
                                      <p:cBhvr>
                                        <p:cTn id="53" dur="500"/>
                                        <p:tgtEl>
                                          <p:spTgt spid="30"/>
                                        </p:tgtEl>
                                      </p:cBhvr>
                                    </p:animEffect>
                                  </p:childTnLst>
                                </p:cTn>
                              </p:par>
                            </p:childTnLst>
                          </p:cTn>
                        </p:par>
                        <p:par>
                          <p:cTn id="54" fill="hold">
                            <p:stCondLst>
                              <p:cond delay="5500"/>
                            </p:stCondLst>
                            <p:childTnLst>
                              <p:par>
                                <p:cTn id="55" presetID="10" presetClass="entr" presetSubtype="0"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par>
                          <p:cTn id="58" fill="hold">
                            <p:stCondLst>
                              <p:cond delay="6000"/>
                            </p:stCondLst>
                            <p:childTnLst>
                              <p:par>
                                <p:cTn id="59" presetID="18" presetClass="entr" presetSubtype="3"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strips(upRight)">
                                      <p:cBhvr>
                                        <p:cTn id="61" dur="500"/>
                                        <p:tgtEl>
                                          <p:spTgt spid="11"/>
                                        </p:tgtEl>
                                      </p:cBhvr>
                                    </p:animEffect>
                                  </p:childTnLst>
                                </p:cTn>
                              </p:par>
                            </p:childTnLst>
                          </p:cTn>
                        </p:par>
                        <p:par>
                          <p:cTn id="62" fill="hold">
                            <p:stCondLst>
                              <p:cond delay="6500"/>
                            </p:stCondLst>
                            <p:childTnLst>
                              <p:par>
                                <p:cTn id="63" presetID="22" presetClass="entr" presetSubtype="2" fill="hold" grpId="0" nodeType="afterEffect">
                                  <p:stCondLst>
                                    <p:cond delay="0"/>
                                  </p:stCondLst>
                                  <p:childTnLst>
                                    <p:set>
                                      <p:cBhvr>
                                        <p:cTn id="64" dur="1" fill="hold">
                                          <p:stCondLst>
                                            <p:cond delay="0"/>
                                          </p:stCondLst>
                                        </p:cTn>
                                        <p:tgtEl>
                                          <p:spTgt spid="32">
                                            <p:bg/>
                                          </p:spTgt>
                                        </p:tgtEl>
                                        <p:attrNameLst>
                                          <p:attrName>style.visibility</p:attrName>
                                        </p:attrNameLst>
                                      </p:cBhvr>
                                      <p:to>
                                        <p:strVal val="visible"/>
                                      </p:to>
                                    </p:set>
                                    <p:animEffect transition="in" filter="wipe(right)">
                                      <p:cBhvr>
                                        <p:cTn id="65" dur="500"/>
                                        <p:tgtEl>
                                          <p:spTgt spid="32">
                                            <p:bg/>
                                          </p:spTgt>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32">
                                            <p:txEl>
                                              <p:pRg st="0" end="0"/>
                                            </p:txEl>
                                          </p:spTgt>
                                        </p:tgtEl>
                                        <p:attrNameLst>
                                          <p:attrName>style.visibility</p:attrName>
                                        </p:attrNameLst>
                                      </p:cBhvr>
                                      <p:to>
                                        <p:strVal val="visible"/>
                                      </p:to>
                                    </p:set>
                                    <p:animEffect transition="in" filter="wipe(right)">
                                      <p:cBhvr>
                                        <p:cTn id="68" dur="500"/>
                                        <p:tgtEl>
                                          <p:spTgt spid="32">
                                            <p:txEl>
                                              <p:pRg st="0" end="0"/>
                                            </p:txEl>
                                          </p:spTgt>
                                        </p:tgtEl>
                                      </p:cBhvr>
                                    </p:animEffect>
                                  </p:childTnLst>
                                </p:cTn>
                              </p:par>
                            </p:childTnLst>
                          </p:cTn>
                        </p:par>
                        <p:par>
                          <p:cTn id="69" fill="hold">
                            <p:stCondLst>
                              <p:cond delay="7000"/>
                            </p:stCondLst>
                            <p:childTnLst>
                              <p:par>
                                <p:cTn id="70" presetID="18" presetClass="entr" presetSubtype="12"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strips(downLeft)">
                                      <p:cBhvr>
                                        <p:cTn id="72" dur="500"/>
                                        <p:tgtEl>
                                          <p:spTgt spid="27"/>
                                        </p:tgtEl>
                                      </p:cBhvr>
                                    </p:animEffect>
                                  </p:childTnLst>
                                </p:cTn>
                              </p:par>
                            </p:childTnLst>
                          </p:cTn>
                        </p:par>
                        <p:par>
                          <p:cTn id="73" fill="hold">
                            <p:stCondLst>
                              <p:cond delay="7500"/>
                            </p:stCondLst>
                            <p:childTnLst>
                              <p:par>
                                <p:cTn id="74" presetID="10" presetClass="entr" presetSubtype="0"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500"/>
                                        <p:tgtEl>
                                          <p:spTgt spid="21"/>
                                        </p:tgtEl>
                                      </p:cBhvr>
                                    </p:animEffect>
                                  </p:childTnLst>
                                </p:cTn>
                              </p:par>
                            </p:childTnLst>
                          </p:cTn>
                        </p:par>
                        <p:par>
                          <p:cTn id="77" fill="hold">
                            <p:stCondLst>
                              <p:cond delay="8000"/>
                            </p:stCondLst>
                            <p:childTnLst>
                              <p:par>
                                <p:cTn id="78" presetID="18" presetClass="entr" presetSubtype="6"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strips(downRight)">
                                      <p:cBhvr>
                                        <p:cTn id="80" dur="500"/>
                                        <p:tgtEl>
                                          <p:spTgt spid="12"/>
                                        </p:tgtEl>
                                      </p:cBhvr>
                                    </p:animEffect>
                                  </p:childTnLst>
                                </p:cTn>
                              </p:par>
                            </p:childTnLst>
                          </p:cTn>
                        </p:par>
                        <p:par>
                          <p:cTn id="81" fill="hold">
                            <p:stCondLst>
                              <p:cond delay="8500"/>
                            </p:stCondLst>
                            <p:childTnLst>
                              <p:par>
                                <p:cTn id="82" presetID="22" presetClass="entr" presetSubtype="2" fill="hold" grpId="0" nodeType="afterEffect">
                                  <p:stCondLst>
                                    <p:cond delay="0"/>
                                  </p:stCondLst>
                                  <p:childTnLst>
                                    <p:set>
                                      <p:cBhvr>
                                        <p:cTn id="83" dur="1" fill="hold">
                                          <p:stCondLst>
                                            <p:cond delay="0"/>
                                          </p:stCondLst>
                                        </p:cTn>
                                        <p:tgtEl>
                                          <p:spTgt spid="33">
                                            <p:bg/>
                                          </p:spTgt>
                                        </p:tgtEl>
                                        <p:attrNameLst>
                                          <p:attrName>style.visibility</p:attrName>
                                        </p:attrNameLst>
                                      </p:cBhvr>
                                      <p:to>
                                        <p:strVal val="visible"/>
                                      </p:to>
                                    </p:set>
                                    <p:animEffect transition="in" filter="wipe(right)">
                                      <p:cBhvr>
                                        <p:cTn id="84" dur="500"/>
                                        <p:tgtEl>
                                          <p:spTgt spid="33">
                                            <p:bg/>
                                          </p:spTgt>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33">
                                            <p:txEl>
                                              <p:pRg st="0" end="0"/>
                                            </p:txEl>
                                          </p:spTgt>
                                        </p:tgtEl>
                                        <p:attrNameLst>
                                          <p:attrName>style.visibility</p:attrName>
                                        </p:attrNameLst>
                                      </p:cBhvr>
                                      <p:to>
                                        <p:strVal val="visible"/>
                                      </p:to>
                                    </p:set>
                                    <p:animEffect transition="in" filter="wipe(right)">
                                      <p:cBhvr>
                                        <p:cTn id="87" dur="500"/>
                                        <p:tgtEl>
                                          <p:spTgt spid="33">
                                            <p:txEl>
                                              <p:pRg st="0" end="0"/>
                                            </p:txEl>
                                          </p:spTgt>
                                        </p:tgtEl>
                                      </p:cBhvr>
                                    </p:animEffect>
                                  </p:childTnLst>
                                </p:cTn>
                              </p:par>
                            </p:childTnLst>
                          </p:cTn>
                        </p:par>
                        <p:par>
                          <p:cTn id="88" fill="hold">
                            <p:stCondLst>
                              <p:cond delay="9000"/>
                            </p:stCondLst>
                            <p:childTnLst>
                              <p:par>
                                <p:cTn id="89" presetID="18" presetClass="entr" presetSubtype="12"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strips(downLeft)">
                                      <p:cBhvr>
                                        <p:cTn id="9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27" grpId="0"/>
      <p:bldP spid="28" grpId="0"/>
      <p:bldP spid="29" grpId="0"/>
      <p:bldP spid="30" grpId="0"/>
      <p:bldP spid="31" grpId="0" build="p" animBg="1"/>
      <p:bldP spid="32" grpId="0" build="p" animBg="1"/>
      <p:bldP spid="33" grpId="0" build="p" animBg="1"/>
      <p:bldP spid="34" grpId="0" build="p"/>
      <p:bldP spid="35"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7000" b="-7000"/>
          </a:stretch>
        </a:blipFill>
        <a:effectLst/>
      </p:bgPr>
    </p:bg>
    <p:spTree>
      <p:nvGrpSpPr>
        <p:cNvPr id="1" name=""/>
        <p:cNvGrpSpPr/>
        <p:nvPr/>
      </p:nvGrpSpPr>
      <p:grpSpPr>
        <a:xfrm>
          <a:off x="0" y="0"/>
          <a:ext cx="0" cy="0"/>
          <a:chOff x="0" y="0"/>
          <a:chExt cx="0" cy="0"/>
        </a:xfrm>
      </p:grpSpPr>
      <p:sp>
        <p:nvSpPr>
          <p:cNvPr id="7" name="TextBox 6"/>
          <p:cNvSpPr txBox="1"/>
          <p:nvPr/>
        </p:nvSpPr>
        <p:spPr>
          <a:xfrm>
            <a:off x="4640954" y="3009726"/>
            <a:ext cx="2954655" cy="923330"/>
          </a:xfrm>
          <a:prstGeom prst="rect">
            <a:avLst/>
          </a:prstGeom>
          <a:noFill/>
        </p:spPr>
        <p:txBody>
          <a:bodyPr wrap="none" rtlCol="0">
            <a:spAutoFit/>
          </a:bodyPr>
          <a:lstStyle/>
          <a:p>
            <a:pPr algn="ctr"/>
            <a:r>
              <a:rPr lang="zh-CN" altLang="en-US" sz="5400" b="1" dirty="0" smtClean="0">
                <a:ln w="12700">
                  <a:noFill/>
                  <a:prstDash val="solid"/>
                </a:ln>
                <a:solidFill>
                  <a:schemeClr val="tx1">
                    <a:lumMod val="75000"/>
                    <a:lumOff val="25000"/>
                  </a:schemeClr>
                </a:solidFill>
                <a:latin typeface="+mj-ea"/>
                <a:ea typeface="+mj-ea"/>
              </a:rPr>
              <a:t>添加标题</a:t>
            </a:r>
            <a:endParaRPr lang="zh-CN" altLang="en-US" sz="5400" b="1" dirty="0">
              <a:ln w="12700">
                <a:noFill/>
                <a:prstDash val="solid"/>
              </a:ln>
              <a:solidFill>
                <a:schemeClr val="tx1">
                  <a:lumMod val="75000"/>
                  <a:lumOff val="25000"/>
                </a:schemeClr>
              </a:solidFill>
              <a:latin typeface="+mj-ea"/>
              <a:ea typeface="+mj-ea"/>
            </a:endParaRPr>
          </a:p>
        </p:txBody>
      </p:sp>
      <p:sp>
        <p:nvSpPr>
          <p:cNvPr id="8" name="矩形 7"/>
          <p:cNvSpPr/>
          <p:nvPr/>
        </p:nvSpPr>
        <p:spPr>
          <a:xfrm>
            <a:off x="4295006" y="3873242"/>
            <a:ext cx="3646550" cy="707886"/>
          </a:xfrm>
          <a:prstGeom prst="rect">
            <a:avLst/>
          </a:prstGeom>
        </p:spPr>
        <p:txBody>
          <a:bodyPr wrap="square">
            <a:spAutoFit/>
          </a:bodyPr>
          <a:lstStyle/>
          <a:p>
            <a:pPr algn="ctr"/>
            <a:r>
              <a:rPr lang="en-US" altLang="zh-CN" sz="1000" dirty="0">
                <a:solidFill>
                  <a:schemeClr val="tx1">
                    <a:lumMod val="75000"/>
                    <a:lumOff val="25000"/>
                  </a:schemeClr>
                </a:solidFill>
                <a:latin typeface="微软雅黑" pitchFamily="34" charset="-122"/>
                <a:ea typeface="微软雅黑" pitchFamily="34" charset="-122"/>
              </a:rPr>
              <a:t>Your content to play here, or through your copy, paste in this box, and select only </a:t>
            </a:r>
            <a:r>
              <a:rPr lang="en-US" altLang="zh-CN" sz="1000" dirty="0" smtClean="0">
                <a:solidFill>
                  <a:schemeClr val="tx1">
                    <a:lumMod val="75000"/>
                    <a:lumOff val="25000"/>
                  </a:schemeClr>
                </a:solidFill>
                <a:latin typeface="微软雅黑" pitchFamily="34" charset="-122"/>
                <a:ea typeface="微软雅黑" pitchFamily="34" charset="-122"/>
              </a:rPr>
              <a:t>the </a:t>
            </a:r>
            <a:r>
              <a:rPr lang="en-US" altLang="zh-CN" sz="1000" dirty="0">
                <a:solidFill>
                  <a:schemeClr val="tx1">
                    <a:lumMod val="75000"/>
                    <a:lumOff val="25000"/>
                  </a:schemeClr>
                </a:solidFill>
                <a:latin typeface="微软雅黑" pitchFamily="34" charset="-122"/>
                <a:ea typeface="微软雅黑" pitchFamily="34" charset="-122"/>
              </a:rPr>
              <a:t>text. Your content to play here, or through your copy, paste in </a:t>
            </a:r>
            <a:r>
              <a:rPr lang="en-US" altLang="zh-CN" sz="1000" dirty="0" smtClean="0">
                <a:solidFill>
                  <a:schemeClr val="tx1">
                    <a:lumMod val="75000"/>
                    <a:lumOff val="25000"/>
                  </a:schemeClr>
                </a:solidFill>
                <a:latin typeface="微软雅黑" pitchFamily="34" charset="-122"/>
                <a:ea typeface="微软雅黑" pitchFamily="34" charset="-122"/>
              </a:rPr>
              <a:t>this </a:t>
            </a:r>
            <a:r>
              <a:rPr lang="en-US" altLang="zh-CN" sz="1000" dirty="0">
                <a:solidFill>
                  <a:schemeClr val="tx1">
                    <a:lumMod val="75000"/>
                    <a:lumOff val="25000"/>
                  </a:schemeClr>
                </a:solidFill>
                <a:latin typeface="微软雅黑" pitchFamily="34" charset="-122"/>
                <a:ea typeface="微软雅黑" pitchFamily="34" charset="-122"/>
              </a:rPr>
              <a:t>box, and select only the text.</a:t>
            </a:r>
          </a:p>
        </p:txBody>
      </p:sp>
      <p:sp>
        <p:nvSpPr>
          <p:cNvPr id="9" name="TextBox 8"/>
          <p:cNvSpPr txBox="1"/>
          <p:nvPr/>
        </p:nvSpPr>
        <p:spPr>
          <a:xfrm>
            <a:off x="5551459" y="2204864"/>
            <a:ext cx="1133644" cy="1015663"/>
          </a:xfrm>
          <a:prstGeom prst="rect">
            <a:avLst/>
          </a:prstGeom>
          <a:noFill/>
        </p:spPr>
        <p:txBody>
          <a:bodyPr wrap="none" rtlCol="0">
            <a:spAutoFit/>
          </a:bodyPr>
          <a:lstStyle/>
          <a:p>
            <a:pPr algn="ctr"/>
            <a:r>
              <a:rPr lang="en-US" altLang="zh-CN" sz="6000" b="1" dirty="0" smtClean="0">
                <a:ln w="12700">
                  <a:noFill/>
                  <a:prstDash val="solid"/>
                </a:ln>
                <a:solidFill>
                  <a:schemeClr val="tx1">
                    <a:lumMod val="75000"/>
                    <a:lumOff val="25000"/>
                  </a:schemeClr>
                </a:solidFill>
                <a:latin typeface="+mj-ea"/>
                <a:ea typeface="+mj-ea"/>
              </a:rPr>
              <a:t>05</a:t>
            </a:r>
            <a:endParaRPr lang="zh-CN" altLang="en-US" sz="6000" b="1" dirty="0">
              <a:ln w="12700">
                <a:noFill/>
                <a:prstDash val="solid"/>
              </a:ln>
              <a:solidFill>
                <a:schemeClr val="tx1">
                  <a:lumMod val="75000"/>
                  <a:lumOff val="25000"/>
                </a:schemeClr>
              </a:solidFill>
              <a:latin typeface="+mj-ea"/>
              <a:ea typeface="+mj-ea"/>
            </a:endParaRPr>
          </a:p>
        </p:txBody>
      </p:sp>
    </p:spTree>
    <p:extLst>
      <p:ext uri="{BB962C8B-B14F-4D97-AF65-F5344CB8AC3E}">
        <p14:creationId xmlns:p14="http://schemas.microsoft.com/office/powerpoint/2010/main" val="426194357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fltVal val="0.5"/>
                                          </p:val>
                                        </p:tav>
                                        <p:tav tm="100000">
                                          <p:val>
                                            <p:strVal val="#ppt_x"/>
                                          </p:val>
                                        </p:tav>
                                      </p:tavLst>
                                    </p:anim>
                                    <p:anim calcmode="lin" valueType="num">
                                      <p:cBhvr>
                                        <p:cTn id="17" dur="1000" fill="hold"/>
                                        <p:tgtEl>
                                          <p:spTgt spid="7"/>
                                        </p:tgtEl>
                                        <p:attrNameLst>
                                          <p:attrName>ppt_y</p:attrName>
                                        </p:attrNameLst>
                                      </p:cBhvr>
                                      <p:tavLst>
                                        <p:tav tm="0">
                                          <p:val>
                                            <p:fltVal val="0.5"/>
                                          </p:val>
                                        </p:tav>
                                        <p:tav tm="100000">
                                          <p:val>
                                            <p:strVal val="#ppt_y"/>
                                          </p:val>
                                        </p:tav>
                                      </p:tavLst>
                                    </p:anim>
                                  </p:childTnLst>
                                </p:cTn>
                              </p:par>
                            </p:childTnLst>
                          </p:cTn>
                        </p:par>
                        <p:par>
                          <p:cTn id="18" fill="hold">
                            <p:stCondLst>
                              <p:cond delay="2300"/>
                            </p:stCondLst>
                            <p:childTnLst>
                              <p:par>
                                <p:cTn id="19" presetID="16" presetClass="entr" presetSubtype="37"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outVertical)">
                                      <p:cBhvr>
                                        <p:cTn id="21" dur="1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
          <p:cNvSpPr>
            <a:spLocks noChangeArrowheads="1"/>
          </p:cNvSpPr>
          <p:nvPr/>
        </p:nvSpPr>
        <p:spPr bwMode="auto">
          <a:xfrm>
            <a:off x="2141821" y="2398304"/>
            <a:ext cx="6330827"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a:endParaRPr lang="zh-CN" altLang="zh-CN">
              <a:solidFill>
                <a:schemeClr val="bg1"/>
              </a:solidFill>
            </a:endParaRPr>
          </a:p>
        </p:txBody>
      </p:sp>
      <p:sp>
        <p:nvSpPr>
          <p:cNvPr id="41" name="Rectangle 7"/>
          <p:cNvSpPr>
            <a:spLocks noChangeArrowheads="1"/>
          </p:cNvSpPr>
          <p:nvPr/>
        </p:nvSpPr>
        <p:spPr bwMode="auto">
          <a:xfrm>
            <a:off x="1565963" y="4685362"/>
            <a:ext cx="2766998" cy="1146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nSpc>
                <a:spcPct val="150000"/>
              </a:lnSpc>
            </a:pPr>
            <a:r>
              <a:rPr lang="zh-CN" altLang="en-US" sz="1200" dirty="0">
                <a:solidFill>
                  <a:schemeClr val="tx1">
                    <a:lumMod val="50000"/>
                    <a:lumOff val="50000"/>
                  </a:schemeClr>
                </a:solidFill>
                <a:latin typeface="+mj-ea"/>
                <a:ea typeface="+mj-ea"/>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mj-ea"/>
              <a:ea typeface="+mj-ea"/>
            </a:endParaRPr>
          </a:p>
        </p:txBody>
      </p:sp>
      <p:sp>
        <p:nvSpPr>
          <p:cNvPr id="42" name="Rectangle 8"/>
          <p:cNvSpPr>
            <a:spLocks noChangeArrowheads="1"/>
          </p:cNvSpPr>
          <p:nvPr/>
        </p:nvSpPr>
        <p:spPr bwMode="auto">
          <a:xfrm>
            <a:off x="1565963" y="4436124"/>
            <a:ext cx="2197264" cy="3195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r>
              <a:rPr lang="zh-CN" altLang="en-US" sz="1600" b="1" dirty="0">
                <a:solidFill>
                  <a:schemeClr val="tx2"/>
                </a:solidFill>
                <a:latin typeface="微软雅黑" pitchFamily="34" charset="-122"/>
                <a:ea typeface="微软雅黑" pitchFamily="34" charset="-122"/>
                <a:sym typeface="微软雅黑" pitchFamily="34" charset="-122"/>
              </a:rPr>
              <a:t>单击此处添加标题文字</a:t>
            </a:r>
          </a:p>
        </p:txBody>
      </p:sp>
      <p:sp>
        <p:nvSpPr>
          <p:cNvPr id="43" name="Rectangle 9"/>
          <p:cNvSpPr>
            <a:spLocks noChangeArrowheads="1"/>
          </p:cNvSpPr>
          <p:nvPr/>
        </p:nvSpPr>
        <p:spPr bwMode="auto">
          <a:xfrm>
            <a:off x="1531194" y="2293030"/>
            <a:ext cx="2740064" cy="1146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nSpc>
                <a:spcPct val="150000"/>
              </a:lnSpc>
            </a:pPr>
            <a:r>
              <a:rPr lang="zh-CN" altLang="en-US" sz="1200" dirty="0">
                <a:solidFill>
                  <a:schemeClr val="tx1">
                    <a:lumMod val="50000"/>
                    <a:lumOff val="50000"/>
                  </a:schemeClr>
                </a:solidFill>
                <a:latin typeface="+mj-ea"/>
                <a:ea typeface="+mj-ea"/>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mj-ea"/>
              <a:ea typeface="+mj-ea"/>
            </a:endParaRPr>
          </a:p>
        </p:txBody>
      </p:sp>
      <p:sp>
        <p:nvSpPr>
          <p:cNvPr id="46" name="Rectangle 10"/>
          <p:cNvSpPr>
            <a:spLocks noChangeArrowheads="1"/>
          </p:cNvSpPr>
          <p:nvPr/>
        </p:nvSpPr>
        <p:spPr bwMode="auto">
          <a:xfrm>
            <a:off x="1531195" y="2043793"/>
            <a:ext cx="2197264" cy="3195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r>
              <a:rPr lang="zh-CN" altLang="en-US" sz="1600" b="1" dirty="0">
                <a:solidFill>
                  <a:schemeClr val="accent1"/>
                </a:solidFill>
                <a:latin typeface="微软雅黑" pitchFamily="34" charset="-122"/>
                <a:ea typeface="微软雅黑" pitchFamily="34" charset="-122"/>
                <a:sym typeface="微软雅黑" pitchFamily="34" charset="-122"/>
              </a:rPr>
              <a:t>单击此处添加标题文字</a:t>
            </a:r>
          </a:p>
        </p:txBody>
      </p:sp>
      <p:sp>
        <p:nvSpPr>
          <p:cNvPr id="47" name="Rectangle 11"/>
          <p:cNvSpPr>
            <a:spLocks noChangeArrowheads="1"/>
          </p:cNvSpPr>
          <p:nvPr/>
        </p:nvSpPr>
        <p:spPr bwMode="auto">
          <a:xfrm>
            <a:off x="8240116" y="2577880"/>
            <a:ext cx="2607618" cy="1146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nSpc>
                <a:spcPct val="150000"/>
              </a:lnSpc>
            </a:pPr>
            <a:r>
              <a:rPr lang="zh-CN" altLang="en-US" sz="1200" dirty="0">
                <a:solidFill>
                  <a:schemeClr val="tx1">
                    <a:lumMod val="50000"/>
                    <a:lumOff val="50000"/>
                  </a:schemeClr>
                </a:solidFill>
                <a:latin typeface="+mj-ea"/>
                <a:ea typeface="+mj-ea"/>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mj-ea"/>
              <a:ea typeface="+mj-ea"/>
            </a:endParaRPr>
          </a:p>
        </p:txBody>
      </p:sp>
      <p:sp>
        <p:nvSpPr>
          <p:cNvPr id="48" name="Rectangle 12"/>
          <p:cNvSpPr>
            <a:spLocks noChangeArrowheads="1"/>
          </p:cNvSpPr>
          <p:nvPr/>
        </p:nvSpPr>
        <p:spPr bwMode="auto">
          <a:xfrm>
            <a:off x="8252232" y="2317529"/>
            <a:ext cx="2197264" cy="3195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r" eaLnBrk="0" hangingPunct="0"/>
            <a:r>
              <a:rPr lang="zh-CN" altLang="en-US" sz="1600" b="1" dirty="0">
                <a:solidFill>
                  <a:schemeClr val="accent2"/>
                </a:solidFill>
                <a:latin typeface="微软雅黑" pitchFamily="34" charset="-122"/>
                <a:ea typeface="微软雅黑" pitchFamily="34" charset="-122"/>
                <a:sym typeface="微软雅黑" pitchFamily="34" charset="-122"/>
              </a:rPr>
              <a:t>单击此处添加标题文字</a:t>
            </a:r>
          </a:p>
        </p:txBody>
      </p:sp>
      <p:sp>
        <p:nvSpPr>
          <p:cNvPr id="49" name="Freeform 6"/>
          <p:cNvSpPr>
            <a:spLocks noEditPoints="1"/>
          </p:cNvSpPr>
          <p:nvPr/>
        </p:nvSpPr>
        <p:spPr bwMode="auto">
          <a:xfrm>
            <a:off x="5930616" y="1693941"/>
            <a:ext cx="1841714" cy="1842673"/>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n-ea"/>
              <a:ea typeface="+mn-ea"/>
            </a:endParaRPr>
          </a:p>
        </p:txBody>
      </p:sp>
      <p:sp>
        <p:nvSpPr>
          <p:cNvPr id="52" name="Freeform 6"/>
          <p:cNvSpPr>
            <a:spLocks noEditPoints="1"/>
          </p:cNvSpPr>
          <p:nvPr/>
        </p:nvSpPr>
        <p:spPr bwMode="auto">
          <a:xfrm>
            <a:off x="5107951" y="3414042"/>
            <a:ext cx="2533918" cy="2535238"/>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tx2"/>
          </a:solidFill>
          <a:ln w="3175" cap="flat" cmpd="sng">
            <a:noFill/>
            <a:bevel/>
            <a:headEnd/>
            <a:tailEnd/>
          </a:ln>
          <a:extLst/>
        </p:spPr>
        <p:txBody>
          <a:bodyPr anchor="ctr"/>
          <a:lstStyle/>
          <a:p>
            <a:pPr algn="ctr"/>
            <a:endParaRPr lang="zh-CN" altLang="en-US">
              <a:solidFill>
                <a:srgbClr val="F8F8F8"/>
              </a:solidFill>
              <a:ea typeface="微软雅黑" pitchFamily="34" charset="-122"/>
            </a:endParaRPr>
          </a:p>
        </p:txBody>
      </p:sp>
      <p:sp>
        <p:nvSpPr>
          <p:cNvPr id="53" name="Freeform 6"/>
          <p:cNvSpPr>
            <a:spLocks noEditPoints="1"/>
          </p:cNvSpPr>
          <p:nvPr/>
        </p:nvSpPr>
        <p:spPr bwMode="auto">
          <a:xfrm>
            <a:off x="4423285" y="2160078"/>
            <a:ext cx="1659742" cy="1660607"/>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accent1"/>
          </a:solidFill>
          <a:ln w="3175" cap="flat" cmpd="sng">
            <a:noFill/>
            <a:bevel/>
            <a:headEnd/>
            <a:tailEnd/>
          </a:ln>
          <a:extLst/>
        </p:spPr>
        <p:txBody>
          <a:bodyPr anchor="ctr"/>
          <a:lstStyle/>
          <a:p>
            <a:pPr algn="ctr"/>
            <a:endParaRPr lang="zh-CN" altLang="en-US">
              <a:solidFill>
                <a:srgbClr val="FFFFFF"/>
              </a:solidFill>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06141038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52"/>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53"/>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par>
                                <p:cTn id="11" presetID="8" presetClass="emph" presetSubtype="0" repeatCount="indefinite" fill="hold" grpId="0" nodeType="withEffect">
                                  <p:stCondLst>
                                    <p:cond delay="0"/>
                                  </p:stCondLst>
                                  <p:childTnLst>
                                    <p:animRot by="-21600000">
                                      <p:cBhvr>
                                        <p:cTn id="12" dur="2000" fill="hold"/>
                                        <p:tgtEl>
                                          <p:spTgt spid="52"/>
                                        </p:tgtEl>
                                        <p:attrNameLst>
                                          <p:attrName>r</p:attrName>
                                        </p:attrNameLst>
                                      </p:cBhvr>
                                    </p:animRot>
                                  </p:childTnLst>
                                </p:cTn>
                              </p:par>
                              <p:par>
                                <p:cTn id="13" presetID="8" presetClass="emph" presetSubtype="0" repeatCount="indefinite" fill="hold" grpId="0" nodeType="withEffect">
                                  <p:stCondLst>
                                    <p:cond delay="0"/>
                                  </p:stCondLst>
                                  <p:endCondLst>
                                    <p:cond evt="onNext" delay="0">
                                      <p:tgtEl>
                                        <p:sldTgt/>
                                      </p:tgtEl>
                                    </p:cond>
                                  </p:endCondLst>
                                  <p:childTnLst>
                                    <p:animRot by="21600000">
                                      <p:cBhvr>
                                        <p:cTn id="14" dur="800" fill="hold"/>
                                        <p:tgtEl>
                                          <p:spTgt spid="53"/>
                                        </p:tgtEl>
                                        <p:attrNameLst>
                                          <p:attrName>r</p:attrName>
                                        </p:attrNameLst>
                                      </p:cBhvr>
                                    </p:animRot>
                                  </p:childTnLst>
                                </p:cTn>
                              </p:par>
                              <p:par>
                                <p:cTn id="15" presetID="8" presetClass="emph" presetSubtype="0" repeatCount="indefinite" fill="hold" grpId="0" nodeType="withEffect">
                                  <p:stCondLst>
                                    <p:cond delay="0"/>
                                  </p:stCondLst>
                                  <p:childTnLst>
                                    <p:animRot by="-21600000">
                                      <p:cBhvr>
                                        <p:cTn id="16" dur="1400" fill="hold"/>
                                        <p:tgtEl>
                                          <p:spTgt spid="49"/>
                                        </p:tgtEl>
                                        <p:attrNameLst>
                                          <p:attrName>r</p:attrName>
                                        </p:attrNameLst>
                                      </p:cBhvr>
                                    </p:animRo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left)">
                                      <p:cBhvr>
                                        <p:cTn id="20" dur="500"/>
                                        <p:tgtEl>
                                          <p:spTgt spid="4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left)">
                                      <p:cBhvr>
                                        <p:cTn id="34" dur="500"/>
                                        <p:tgtEl>
                                          <p:spTgt spid="4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left)">
                                      <p:cBhvr>
                                        <p:cTn id="3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6" grpId="0"/>
      <p:bldP spid="47" grpId="0"/>
      <p:bldP spid="48" grpId="0"/>
      <p:bldP spid="49" grpId="0" animBg="1"/>
      <p:bldP spid="49" grpId="1" animBg="1"/>
      <p:bldP spid="52" grpId="0" animBg="1"/>
      <p:bldP spid="52" grpId="1" animBg="1"/>
      <p:bldP spid="53" grpId="0" animBg="1"/>
      <p:bldP spid="53"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p:nvPr/>
        </p:nvCxnSpPr>
        <p:spPr>
          <a:xfrm flipH="1">
            <a:off x="3762215" y="5396485"/>
            <a:ext cx="23410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103308" y="5396485"/>
            <a:ext cx="23410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4932613" y="4225788"/>
            <a:ext cx="23413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4104907" y="4568676"/>
            <a:ext cx="234139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5760465" y="4568676"/>
            <a:ext cx="23410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159282" y="4699273"/>
            <a:ext cx="1313962" cy="1334843"/>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4" tIns="74841" rIns="149684" bIns="74841" rtlCol="0" anchor="ctr"/>
          <a:lstStyle/>
          <a:p>
            <a:pPr algn="ctr"/>
            <a:endParaRPr lang="zh-CN" altLang="en-US"/>
          </a:p>
        </p:txBody>
      </p:sp>
      <p:sp>
        <p:nvSpPr>
          <p:cNvPr id="34" name="TextBox 33"/>
          <p:cNvSpPr txBox="1"/>
          <p:nvPr/>
        </p:nvSpPr>
        <p:spPr>
          <a:xfrm>
            <a:off x="2219487" y="4940933"/>
            <a:ext cx="1187771" cy="807748"/>
          </a:xfrm>
          <a:prstGeom prst="rect">
            <a:avLst/>
          </a:prstGeom>
          <a:noFill/>
        </p:spPr>
        <p:txBody>
          <a:bodyPr wrap="square" lIns="149684" tIns="74841" rIns="149684" bIns="74841" rtlCol="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添加</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ctr"/>
            <a:r>
              <a:rPr lang="zh-CN" altLang="en-US" sz="2100" b="1" dirty="0">
                <a:solidFill>
                  <a:schemeClr val="bg1"/>
                </a:solidFill>
                <a:latin typeface="微软雅黑" panose="020B0503020204020204" pitchFamily="34" charset="-122"/>
                <a:ea typeface="微软雅黑" panose="020B0503020204020204" pitchFamily="34" charset="-122"/>
              </a:rPr>
              <a:t>关键字</a:t>
            </a:r>
          </a:p>
        </p:txBody>
      </p:sp>
      <p:grpSp>
        <p:nvGrpSpPr>
          <p:cNvPr id="35" name="组合 34"/>
          <p:cNvGrpSpPr/>
          <p:nvPr/>
        </p:nvGrpSpPr>
        <p:grpSpPr>
          <a:xfrm>
            <a:off x="4841445" y="3895821"/>
            <a:ext cx="2495952" cy="3565628"/>
            <a:chOff x="3993415" y="3271064"/>
            <a:chExt cx="1872208" cy="2674221"/>
          </a:xfrm>
        </p:grpSpPr>
        <p:sp>
          <p:nvSpPr>
            <p:cNvPr id="36" name="椭圆 35"/>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Rectangle 11"/>
          <p:cNvSpPr>
            <a:spLocks noChangeArrowheads="1"/>
          </p:cNvSpPr>
          <p:nvPr/>
        </p:nvSpPr>
        <p:spPr bwMode="gray">
          <a:xfrm>
            <a:off x="5114075" y="4697548"/>
            <a:ext cx="1951357" cy="954095"/>
          </a:xfrm>
          <a:prstGeom prst="rect">
            <a:avLst/>
          </a:prstGeom>
          <a:noFill/>
          <a:ln>
            <a:noFill/>
          </a:ln>
          <a:extLst/>
        </p:spPr>
        <p:txBody>
          <a:bodyPr wrap="square" lIns="121908" tIns="60954" rIns="121908" bIns="60954">
            <a:spAutoFit/>
          </a:bodyPr>
          <a:lstStyle/>
          <a:p>
            <a:pPr algn="ctr"/>
            <a:r>
              <a:rPr lang="zh-CN" altLang="en-US" sz="2700" b="1" dirty="0">
                <a:solidFill>
                  <a:schemeClr val="bg1"/>
                </a:solidFill>
                <a:latin typeface="微软雅黑" pitchFamily="34" charset="-122"/>
                <a:ea typeface="微软雅黑" pitchFamily="34" charset="-122"/>
              </a:rPr>
              <a:t>点击添加</a:t>
            </a:r>
            <a:endParaRPr lang="en-US" altLang="zh-CN" sz="2700" b="1" dirty="0">
              <a:solidFill>
                <a:schemeClr val="bg1"/>
              </a:solidFill>
              <a:latin typeface="微软雅黑" pitchFamily="34" charset="-122"/>
              <a:ea typeface="微软雅黑" pitchFamily="34" charset="-122"/>
            </a:endParaRPr>
          </a:p>
          <a:p>
            <a:pPr algn="ctr"/>
            <a:r>
              <a:rPr lang="zh-CN" altLang="en-US" sz="2700" b="1" dirty="0">
                <a:solidFill>
                  <a:schemeClr val="bg1"/>
                </a:solidFill>
                <a:latin typeface="微软雅黑" pitchFamily="34" charset="-122"/>
                <a:ea typeface="微软雅黑" pitchFamily="34" charset="-122"/>
              </a:rPr>
              <a:t>标题内容</a:t>
            </a:r>
          </a:p>
        </p:txBody>
      </p:sp>
      <p:sp>
        <p:nvSpPr>
          <p:cNvPr id="41" name="椭圆 40"/>
          <p:cNvSpPr/>
          <p:nvPr/>
        </p:nvSpPr>
        <p:spPr>
          <a:xfrm>
            <a:off x="3149275" y="2409868"/>
            <a:ext cx="1313962" cy="1334843"/>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4" tIns="74841" rIns="149684" bIns="74841" rtlCol="0" anchor="ctr"/>
          <a:lstStyle/>
          <a:p>
            <a:pPr algn="ctr"/>
            <a:endParaRPr lang="zh-CN" altLang="en-US"/>
          </a:p>
        </p:txBody>
      </p:sp>
      <p:sp>
        <p:nvSpPr>
          <p:cNvPr id="42" name="椭圆 41"/>
          <p:cNvSpPr/>
          <p:nvPr/>
        </p:nvSpPr>
        <p:spPr>
          <a:xfrm>
            <a:off x="5453232" y="1540228"/>
            <a:ext cx="1313962" cy="1334843"/>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4" tIns="74841" rIns="149684" bIns="74841" rtlCol="0" anchor="ctr"/>
          <a:lstStyle/>
          <a:p>
            <a:pPr algn="ctr"/>
            <a:endParaRPr lang="zh-CN" altLang="en-US"/>
          </a:p>
        </p:txBody>
      </p:sp>
      <p:sp>
        <p:nvSpPr>
          <p:cNvPr id="68" name="椭圆 67"/>
          <p:cNvSpPr/>
          <p:nvPr/>
        </p:nvSpPr>
        <p:spPr>
          <a:xfrm>
            <a:off x="7661189" y="2482351"/>
            <a:ext cx="1313962" cy="1334843"/>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4" tIns="74841" rIns="149684" bIns="74841" rtlCol="0" anchor="ctr"/>
          <a:lstStyle/>
          <a:p>
            <a:pPr algn="ctr"/>
            <a:endParaRPr lang="zh-CN" altLang="en-US"/>
          </a:p>
        </p:txBody>
      </p:sp>
      <p:sp>
        <p:nvSpPr>
          <p:cNvPr id="69" name="椭圆 68"/>
          <p:cNvSpPr/>
          <p:nvPr/>
        </p:nvSpPr>
        <p:spPr>
          <a:xfrm>
            <a:off x="8608042" y="4699273"/>
            <a:ext cx="1313962" cy="1334843"/>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4" tIns="74841" rIns="149684" bIns="74841" rtlCol="0" anchor="ctr"/>
          <a:lstStyle/>
          <a:p>
            <a:pPr algn="ctr"/>
            <a:endParaRPr lang="zh-CN" altLang="en-US"/>
          </a:p>
        </p:txBody>
      </p:sp>
      <p:sp>
        <p:nvSpPr>
          <p:cNvPr id="70" name="TextBox 69"/>
          <p:cNvSpPr txBox="1"/>
          <p:nvPr/>
        </p:nvSpPr>
        <p:spPr>
          <a:xfrm>
            <a:off x="3215261" y="2664466"/>
            <a:ext cx="1187771" cy="807748"/>
          </a:xfrm>
          <a:prstGeom prst="rect">
            <a:avLst/>
          </a:prstGeom>
          <a:noFill/>
        </p:spPr>
        <p:txBody>
          <a:bodyPr wrap="square" lIns="149684" tIns="74841" rIns="149684" bIns="74841" rtlCol="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添加</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ctr"/>
            <a:r>
              <a:rPr lang="zh-CN" altLang="en-US" sz="2100" b="1" dirty="0">
                <a:solidFill>
                  <a:schemeClr val="bg1"/>
                </a:solidFill>
                <a:latin typeface="微软雅黑" panose="020B0503020204020204" pitchFamily="34" charset="-122"/>
                <a:ea typeface="微软雅黑" panose="020B0503020204020204" pitchFamily="34" charset="-122"/>
              </a:rPr>
              <a:t>关键字</a:t>
            </a:r>
          </a:p>
        </p:txBody>
      </p:sp>
      <p:sp>
        <p:nvSpPr>
          <p:cNvPr id="71" name="TextBox 70"/>
          <p:cNvSpPr txBox="1"/>
          <p:nvPr/>
        </p:nvSpPr>
        <p:spPr>
          <a:xfrm>
            <a:off x="5519217" y="1800970"/>
            <a:ext cx="1187771" cy="807748"/>
          </a:xfrm>
          <a:prstGeom prst="rect">
            <a:avLst/>
          </a:prstGeom>
          <a:noFill/>
        </p:spPr>
        <p:txBody>
          <a:bodyPr wrap="square" lIns="149684" tIns="74841" rIns="149684" bIns="74841" rtlCol="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添加</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ctr"/>
            <a:r>
              <a:rPr lang="zh-CN" altLang="en-US" sz="2100" b="1" dirty="0">
                <a:solidFill>
                  <a:schemeClr val="bg1"/>
                </a:solidFill>
                <a:latin typeface="微软雅黑" panose="020B0503020204020204" pitchFamily="34" charset="-122"/>
                <a:ea typeface="微软雅黑" panose="020B0503020204020204" pitchFamily="34" charset="-122"/>
              </a:rPr>
              <a:t>关键字</a:t>
            </a:r>
          </a:p>
        </p:txBody>
      </p:sp>
      <p:sp>
        <p:nvSpPr>
          <p:cNvPr id="72" name="TextBox 71"/>
          <p:cNvSpPr txBox="1"/>
          <p:nvPr/>
        </p:nvSpPr>
        <p:spPr>
          <a:xfrm>
            <a:off x="7727175" y="2721414"/>
            <a:ext cx="1187771" cy="807748"/>
          </a:xfrm>
          <a:prstGeom prst="rect">
            <a:avLst/>
          </a:prstGeom>
          <a:noFill/>
        </p:spPr>
        <p:txBody>
          <a:bodyPr wrap="square" lIns="149684" tIns="74841" rIns="149684" bIns="74841" rtlCol="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添加</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ctr"/>
            <a:r>
              <a:rPr lang="zh-CN" altLang="en-US" sz="2100" b="1" dirty="0">
                <a:solidFill>
                  <a:schemeClr val="bg1"/>
                </a:solidFill>
                <a:latin typeface="微软雅黑" panose="020B0503020204020204" pitchFamily="34" charset="-122"/>
                <a:ea typeface="微软雅黑" panose="020B0503020204020204" pitchFamily="34" charset="-122"/>
              </a:rPr>
              <a:t>关键字</a:t>
            </a:r>
          </a:p>
        </p:txBody>
      </p:sp>
      <p:sp>
        <p:nvSpPr>
          <p:cNvPr id="73" name="TextBox 72"/>
          <p:cNvSpPr txBox="1"/>
          <p:nvPr/>
        </p:nvSpPr>
        <p:spPr>
          <a:xfrm>
            <a:off x="8687157" y="4942031"/>
            <a:ext cx="1187771" cy="807748"/>
          </a:xfrm>
          <a:prstGeom prst="rect">
            <a:avLst/>
          </a:prstGeom>
          <a:noFill/>
        </p:spPr>
        <p:txBody>
          <a:bodyPr wrap="square" lIns="149684" tIns="74841" rIns="149684" bIns="74841" rtlCol="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添加</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ctr"/>
            <a:r>
              <a:rPr lang="zh-CN" altLang="en-US" sz="2100" b="1" dirty="0">
                <a:solidFill>
                  <a:schemeClr val="bg1"/>
                </a:solidFill>
                <a:latin typeface="微软雅黑" panose="020B0503020204020204" pitchFamily="34" charset="-122"/>
                <a:ea typeface="微软雅黑" panose="020B0503020204020204" pitchFamily="34" charset="-122"/>
              </a:rPr>
              <a:t>关键字</a:t>
            </a:r>
          </a:p>
        </p:txBody>
      </p:sp>
      <p:grpSp>
        <p:nvGrpSpPr>
          <p:cNvPr id="74" name="组合 73"/>
          <p:cNvGrpSpPr/>
          <p:nvPr/>
        </p:nvGrpSpPr>
        <p:grpSpPr>
          <a:xfrm>
            <a:off x="1007303" y="1412776"/>
            <a:ext cx="3884284" cy="333425"/>
            <a:chOff x="539552" y="1182027"/>
            <a:chExt cx="2913592" cy="250069"/>
          </a:xfrm>
        </p:grpSpPr>
        <p:sp>
          <p:nvSpPr>
            <p:cNvPr id="75" name="TextBox 74"/>
            <p:cNvSpPr txBox="1"/>
            <p:nvPr/>
          </p:nvSpPr>
          <p:spPr>
            <a:xfrm>
              <a:off x="728900" y="1182027"/>
              <a:ext cx="2724244" cy="25006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50000"/>
                      <a:lumOff val="50000"/>
                    </a:schemeClr>
                  </a:solidFill>
                </a:rPr>
                <a:t>详写内容</a:t>
              </a:r>
              <a:r>
                <a:rPr lang="en-US" altLang="zh-CN" dirty="0">
                  <a:solidFill>
                    <a:schemeClr val="tx1">
                      <a:lumMod val="50000"/>
                      <a:lumOff val="50000"/>
                    </a:schemeClr>
                  </a:solidFill>
                </a:rPr>
                <a:t>……</a:t>
              </a:r>
              <a:r>
                <a:rPr lang="zh-CN" altLang="en-US" dirty="0">
                  <a:solidFill>
                    <a:schemeClr val="tx1">
                      <a:lumMod val="50000"/>
                      <a:lumOff val="50000"/>
                    </a:schemeClr>
                  </a:solidFill>
                </a:rPr>
                <a:t>点击</a:t>
              </a:r>
              <a:r>
                <a:rPr lang="zh-CN" altLang="en-US" dirty="0" smtClean="0">
                  <a:solidFill>
                    <a:schemeClr val="tx1">
                      <a:lumMod val="50000"/>
                      <a:lumOff val="50000"/>
                    </a:schemeClr>
                  </a:solidFill>
                </a:rPr>
                <a:t>输入</a:t>
              </a:r>
              <a:r>
                <a:rPr lang="zh-CN" altLang="en-US" dirty="0">
                  <a:solidFill>
                    <a:schemeClr val="tx1">
                      <a:lumMod val="50000"/>
                      <a:lumOff val="50000"/>
                    </a:schemeClr>
                  </a:solidFill>
                </a:rPr>
                <a:t>本</a:t>
              </a:r>
              <a:r>
                <a:rPr lang="zh-CN" altLang="en-US" dirty="0" smtClean="0">
                  <a:solidFill>
                    <a:schemeClr val="tx1">
                      <a:lumMod val="50000"/>
                      <a:lumOff val="50000"/>
                    </a:schemeClr>
                  </a:solidFill>
                </a:rPr>
                <a:t>页需要详写的文字</a:t>
              </a:r>
              <a:r>
                <a:rPr lang="zh-CN" altLang="en-US" dirty="0">
                  <a:solidFill>
                    <a:schemeClr val="tx1">
                      <a:lumMod val="50000"/>
                      <a:lumOff val="50000"/>
                    </a:schemeClr>
                  </a:solidFill>
                </a:rPr>
                <a:t>内容，简明扼要</a:t>
              </a:r>
              <a:r>
                <a:rPr lang="zh-CN" altLang="en-US" dirty="0" smtClean="0">
                  <a:solidFill>
                    <a:schemeClr val="tx1">
                      <a:lumMod val="50000"/>
                      <a:lumOff val="50000"/>
                    </a:schemeClr>
                  </a:solidFill>
                </a:rPr>
                <a:t>，此</a:t>
              </a:r>
              <a:r>
                <a:rPr lang="zh-CN" altLang="en-US" dirty="0">
                  <a:solidFill>
                    <a:schemeClr val="tx1">
                      <a:lumMod val="50000"/>
                      <a:lumOff val="50000"/>
                    </a:schemeClr>
                  </a:solidFill>
                </a:rPr>
                <a:t>为概念图解，根据您的具体内容酌情修改。</a:t>
              </a:r>
              <a:endParaRPr lang="en-US" altLang="zh-CN" dirty="0">
                <a:solidFill>
                  <a:schemeClr val="tx1">
                    <a:lumMod val="50000"/>
                    <a:lumOff val="50000"/>
                  </a:schemeClr>
                </a:solidFill>
              </a:endParaRPr>
            </a:p>
          </p:txBody>
        </p:sp>
        <p:sp>
          <p:nvSpPr>
            <p:cNvPr id="76" name="矩形 75"/>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0350903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300" fill="hold"/>
                                        <p:tgtEl>
                                          <p:spTgt spid="33"/>
                                        </p:tgtEl>
                                        <p:attrNameLst>
                                          <p:attrName>ppt_w</p:attrName>
                                        </p:attrNameLst>
                                      </p:cBhvr>
                                      <p:tavLst>
                                        <p:tav tm="0">
                                          <p:val>
                                            <p:fltVal val="0"/>
                                          </p:val>
                                        </p:tav>
                                        <p:tav tm="100000">
                                          <p:val>
                                            <p:strVal val="#ppt_w"/>
                                          </p:val>
                                        </p:tav>
                                      </p:tavLst>
                                    </p:anim>
                                    <p:anim calcmode="lin" valueType="num">
                                      <p:cBhvr>
                                        <p:cTn id="43" dur="300" fill="hold"/>
                                        <p:tgtEl>
                                          <p:spTgt spid="33"/>
                                        </p:tgtEl>
                                        <p:attrNameLst>
                                          <p:attrName>ppt_h</p:attrName>
                                        </p:attrNameLst>
                                      </p:cBhvr>
                                      <p:tavLst>
                                        <p:tav tm="0">
                                          <p:val>
                                            <p:fltVal val="0"/>
                                          </p:val>
                                        </p:tav>
                                        <p:tav tm="100000">
                                          <p:val>
                                            <p:strVal val="#ppt_h"/>
                                          </p:val>
                                        </p:tav>
                                      </p:tavLst>
                                    </p:anim>
                                    <p:animEffect transition="in" filter="fade">
                                      <p:cBhvr>
                                        <p:cTn id="44" dur="3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300" fill="hold"/>
                                        <p:tgtEl>
                                          <p:spTgt spid="68"/>
                                        </p:tgtEl>
                                        <p:attrNameLst>
                                          <p:attrName>ppt_w</p:attrName>
                                        </p:attrNameLst>
                                      </p:cBhvr>
                                      <p:tavLst>
                                        <p:tav tm="0">
                                          <p:val>
                                            <p:fltVal val="0"/>
                                          </p:val>
                                        </p:tav>
                                        <p:tav tm="100000">
                                          <p:val>
                                            <p:strVal val="#ppt_w"/>
                                          </p:val>
                                        </p:tav>
                                      </p:tavLst>
                                    </p:anim>
                                    <p:anim calcmode="lin" valueType="num">
                                      <p:cBhvr>
                                        <p:cTn id="76" dur="300" fill="hold"/>
                                        <p:tgtEl>
                                          <p:spTgt spid="68"/>
                                        </p:tgtEl>
                                        <p:attrNameLst>
                                          <p:attrName>ppt_h</p:attrName>
                                        </p:attrNameLst>
                                      </p:cBhvr>
                                      <p:tavLst>
                                        <p:tav tm="0">
                                          <p:val>
                                            <p:fltVal val="0"/>
                                          </p:val>
                                        </p:tav>
                                        <p:tav tm="100000">
                                          <p:val>
                                            <p:strVal val="#ppt_h"/>
                                          </p:val>
                                        </p:tav>
                                      </p:tavLst>
                                    </p:anim>
                                    <p:animEffect transition="in" filter="fade">
                                      <p:cBhvr>
                                        <p:cTn id="77" dur="300"/>
                                        <p:tgtEl>
                                          <p:spTgt spid="6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 calcmode="lin" valueType="num">
                                      <p:cBhvr>
                                        <p:cTn id="86" dur="300" fill="hold"/>
                                        <p:tgtEl>
                                          <p:spTgt spid="69"/>
                                        </p:tgtEl>
                                        <p:attrNameLst>
                                          <p:attrName>ppt_w</p:attrName>
                                        </p:attrNameLst>
                                      </p:cBhvr>
                                      <p:tavLst>
                                        <p:tav tm="0">
                                          <p:val>
                                            <p:fltVal val="0"/>
                                          </p:val>
                                        </p:tav>
                                        <p:tav tm="100000">
                                          <p:val>
                                            <p:strVal val="#ppt_w"/>
                                          </p:val>
                                        </p:tav>
                                      </p:tavLst>
                                    </p:anim>
                                    <p:anim calcmode="lin" valueType="num">
                                      <p:cBhvr>
                                        <p:cTn id="87" dur="300" fill="hold"/>
                                        <p:tgtEl>
                                          <p:spTgt spid="69"/>
                                        </p:tgtEl>
                                        <p:attrNameLst>
                                          <p:attrName>ppt_h</p:attrName>
                                        </p:attrNameLst>
                                      </p:cBhvr>
                                      <p:tavLst>
                                        <p:tav tm="0">
                                          <p:val>
                                            <p:fltVal val="0"/>
                                          </p:val>
                                        </p:tav>
                                        <p:tav tm="100000">
                                          <p:val>
                                            <p:strVal val="#ppt_h"/>
                                          </p:val>
                                        </p:tav>
                                      </p:tavLst>
                                    </p:anim>
                                    <p:animEffect transition="in" filter="fade">
                                      <p:cBhvr>
                                        <p:cTn id="88" dur="300"/>
                                        <p:tgtEl>
                                          <p:spTgt spid="6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500" fill="hold"/>
                                        <p:tgtEl>
                                          <p:spTgt spid="73"/>
                                        </p:tgtEl>
                                        <p:attrNameLst>
                                          <p:attrName>ppt_w</p:attrName>
                                        </p:attrNameLst>
                                      </p:cBhvr>
                                      <p:tavLst>
                                        <p:tav tm="0">
                                          <p:val>
                                            <p:fltVal val="0"/>
                                          </p:val>
                                        </p:tav>
                                        <p:tav tm="100000">
                                          <p:val>
                                            <p:strVal val="#ppt_w"/>
                                          </p:val>
                                        </p:tav>
                                      </p:tavLst>
                                    </p:anim>
                                    <p:anim calcmode="lin" valueType="num">
                                      <p:cBhvr>
                                        <p:cTn id="92" dur="500" fill="hold"/>
                                        <p:tgtEl>
                                          <p:spTgt spid="73"/>
                                        </p:tgtEl>
                                        <p:attrNameLst>
                                          <p:attrName>ppt_h</p:attrName>
                                        </p:attrNameLst>
                                      </p:cBhvr>
                                      <p:tavLst>
                                        <p:tav tm="0">
                                          <p:val>
                                            <p:fltVal val="0"/>
                                          </p:val>
                                        </p:tav>
                                        <p:tav tm="100000">
                                          <p:val>
                                            <p:strVal val="#ppt_h"/>
                                          </p:val>
                                        </p:tav>
                                      </p:tavLst>
                                    </p:anim>
                                    <p:animEffect transition="in" filter="fade">
                                      <p:cBhvr>
                                        <p:cTn id="93" dur="500"/>
                                        <p:tgtEl>
                                          <p:spTgt spid="73"/>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wipe(left)">
                                      <p:cBhvr>
                                        <p:cTn id="9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0" grpId="0"/>
      <p:bldP spid="41" grpId="0" animBg="1"/>
      <p:bldP spid="42" grpId="0" animBg="1"/>
      <p:bldP spid="68" grpId="0" animBg="1"/>
      <p:bldP spid="69" grpId="0" animBg="1"/>
      <p:bldP spid="70" grpId="0"/>
      <p:bldP spid="71" grpId="0"/>
      <p:bldP spid="72" grpId="0"/>
      <p:bldP spid="7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2430852" y="1914123"/>
            <a:ext cx="2937918" cy="670437"/>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0" tIns="41385" rIns="82770" bIns="41385"/>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6762277" y="1914123"/>
            <a:ext cx="2937918" cy="670437"/>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0" tIns="41385" rIns="82770" bIns="41385"/>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2430852" y="4933967"/>
            <a:ext cx="2937918" cy="66899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0" tIns="41385" rIns="82770" bIns="41385"/>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6762277" y="4933967"/>
            <a:ext cx="2937918" cy="66899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0" tIns="41385" rIns="82770" bIns="41385"/>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3302475"/>
            <a:ext cx="12190413" cy="1043060"/>
          </a:xfrm>
          <a:prstGeom prst="rect">
            <a:avLst/>
          </a:prstGeom>
          <a:solidFill>
            <a:schemeClr val="bg1">
              <a:lumMod val="85000"/>
            </a:schemeClr>
          </a:solidFill>
          <a:ln>
            <a:noFill/>
          </a:ln>
        </p:spPr>
        <p:txBody>
          <a:bodyPr lIns="82770" tIns="41385" rIns="82770" bIns="41385"/>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4655046" y="3598847"/>
            <a:ext cx="2731961" cy="391355"/>
          </a:xfrm>
          <a:prstGeom prst="rect">
            <a:avLst/>
          </a:prstGeom>
          <a:noFill/>
          <a:ln>
            <a:noFill/>
          </a:ln>
        </p:spPr>
        <p:txBody>
          <a:bodyPr wrap="none" lIns="82770" tIns="41385" rIns="82770" bIns="413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smtClean="0">
                <a:solidFill>
                  <a:schemeClr val="tx1">
                    <a:lumMod val="50000"/>
                    <a:lumOff val="50000"/>
                  </a:schemeClr>
                </a:solidFill>
                <a:latin typeface="微软雅黑" pitchFamily="34" charset="-122"/>
              </a:rPr>
              <a:t>点击添加表述内容标题</a:t>
            </a:r>
            <a:endParaRPr lang="zh-CN" altLang="en-US" b="1" dirty="0">
              <a:solidFill>
                <a:schemeClr val="tx1">
                  <a:lumMod val="50000"/>
                  <a:lumOff val="50000"/>
                </a:schemeClr>
              </a:solidFill>
              <a:latin typeface="微软雅黑" pitchFamily="34" charset="-122"/>
            </a:endParaRPr>
          </a:p>
        </p:txBody>
      </p:sp>
      <p:grpSp>
        <p:nvGrpSpPr>
          <p:cNvPr id="36" name="组合 34"/>
          <p:cNvGrpSpPr>
            <a:grpSpLocks/>
          </p:cNvGrpSpPr>
          <p:nvPr/>
        </p:nvGrpSpPr>
        <p:grpSpPr bwMode="auto">
          <a:xfrm>
            <a:off x="1923720" y="2519820"/>
            <a:ext cx="1044433" cy="1047377"/>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7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946706" y="3947016"/>
            <a:ext cx="1044433" cy="1047377"/>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9135595" y="2548593"/>
            <a:ext cx="1045871" cy="1047377"/>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9178695" y="3974352"/>
            <a:ext cx="1044433" cy="1047377"/>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3054350" y="1504091"/>
            <a:ext cx="1936270" cy="37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0" tIns="41385" rIns="82770" bIns="413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900" b="1" dirty="0">
                <a:latin typeface="微软雅黑" pitchFamily="34" charset="-122"/>
              </a:rPr>
              <a:t>添加标题内容</a:t>
            </a:r>
            <a:endParaRPr lang="en-US" altLang="zh-CN" sz="1900" b="1" dirty="0">
              <a:latin typeface="微软雅黑" pitchFamily="34" charset="-122"/>
            </a:endParaRPr>
          </a:p>
        </p:txBody>
      </p:sp>
      <p:sp>
        <p:nvSpPr>
          <p:cNvPr id="49" name="TextBox 47"/>
          <p:cNvSpPr txBox="1">
            <a:spLocks noChangeArrowheads="1"/>
          </p:cNvSpPr>
          <p:nvPr/>
        </p:nvSpPr>
        <p:spPr bwMode="auto">
          <a:xfrm>
            <a:off x="2985393" y="2026161"/>
            <a:ext cx="2346024" cy="94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0" tIns="41385" rIns="82770" bIns="413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dirty="0">
                <a:solidFill>
                  <a:schemeClr val="tx1">
                    <a:lumMod val="50000"/>
                    <a:lumOff val="50000"/>
                  </a:schemeClr>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7434622" y="1504091"/>
            <a:ext cx="1938017" cy="37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0" tIns="41385" rIns="82770" bIns="413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900" b="1" dirty="0">
                <a:solidFill>
                  <a:schemeClr val="accent3"/>
                </a:solidFill>
                <a:latin typeface="微软雅黑" pitchFamily="34" charset="-122"/>
              </a:rPr>
              <a:t>添加标题内容</a:t>
            </a:r>
            <a:endParaRPr lang="en-US" altLang="zh-CN" sz="1900" b="1" dirty="0">
              <a:solidFill>
                <a:schemeClr val="accent3"/>
              </a:solidFill>
              <a:latin typeface="微软雅黑" pitchFamily="34" charset="-122"/>
            </a:endParaRPr>
          </a:p>
        </p:txBody>
      </p:sp>
      <p:sp>
        <p:nvSpPr>
          <p:cNvPr id="51" name="TextBox 49"/>
          <p:cNvSpPr txBox="1">
            <a:spLocks noChangeArrowheads="1"/>
          </p:cNvSpPr>
          <p:nvPr/>
        </p:nvSpPr>
        <p:spPr bwMode="auto">
          <a:xfrm>
            <a:off x="6768024" y="2026161"/>
            <a:ext cx="2346024" cy="94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0" tIns="41385" rIns="82770" bIns="413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a:solidFill>
                  <a:schemeClr val="tx1">
                    <a:lumMod val="50000"/>
                    <a:lumOff val="50000"/>
                  </a:schemeClr>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3054350" y="5650443"/>
            <a:ext cx="1936270" cy="37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0" tIns="41385" rIns="82770" bIns="413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900" b="1" dirty="0">
                <a:solidFill>
                  <a:schemeClr val="accent2"/>
                </a:solidFill>
                <a:latin typeface="微软雅黑" pitchFamily="34" charset="-122"/>
              </a:rPr>
              <a:t>添加标题内容</a:t>
            </a:r>
            <a:endParaRPr lang="en-US" altLang="zh-CN" sz="1900" b="1" dirty="0">
              <a:solidFill>
                <a:schemeClr val="accent2"/>
              </a:solidFill>
              <a:latin typeface="微软雅黑" pitchFamily="34" charset="-122"/>
            </a:endParaRPr>
          </a:p>
        </p:txBody>
      </p:sp>
      <p:sp>
        <p:nvSpPr>
          <p:cNvPr id="53" name="TextBox 51"/>
          <p:cNvSpPr txBox="1">
            <a:spLocks noChangeArrowheads="1"/>
          </p:cNvSpPr>
          <p:nvPr/>
        </p:nvSpPr>
        <p:spPr bwMode="auto">
          <a:xfrm>
            <a:off x="2985393" y="4552530"/>
            <a:ext cx="2346024" cy="94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0" tIns="41385" rIns="82770" bIns="413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a:solidFill>
                  <a:schemeClr val="tx1">
                    <a:lumMod val="50000"/>
                    <a:lumOff val="50000"/>
                  </a:schemeClr>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7434622" y="5650443"/>
            <a:ext cx="1938017" cy="37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0" tIns="41385" rIns="82770" bIns="413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900" b="1" dirty="0">
                <a:solidFill>
                  <a:schemeClr val="accent4"/>
                </a:solidFill>
                <a:latin typeface="微软雅黑" pitchFamily="34" charset="-122"/>
              </a:rPr>
              <a:t>添加标题内容</a:t>
            </a:r>
            <a:endParaRPr lang="en-US" altLang="zh-CN" sz="1900" b="1" dirty="0">
              <a:solidFill>
                <a:schemeClr val="accent4"/>
              </a:solidFill>
              <a:latin typeface="微软雅黑" pitchFamily="34" charset="-122"/>
            </a:endParaRPr>
          </a:p>
        </p:txBody>
      </p:sp>
      <p:sp>
        <p:nvSpPr>
          <p:cNvPr id="55" name="TextBox 53"/>
          <p:cNvSpPr txBox="1">
            <a:spLocks noChangeArrowheads="1"/>
          </p:cNvSpPr>
          <p:nvPr/>
        </p:nvSpPr>
        <p:spPr bwMode="auto">
          <a:xfrm>
            <a:off x="6768024" y="4552530"/>
            <a:ext cx="2346024" cy="94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0" tIns="41385" rIns="82770" bIns="413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a:solidFill>
                  <a:schemeClr val="tx1">
                    <a:lumMod val="50000"/>
                    <a:lumOff val="50000"/>
                  </a:schemeClr>
                </a:solidFill>
                <a:latin typeface="微软雅黑" panose="020B0503020204020204" pitchFamily="34" charset="-122"/>
              </a:rPr>
              <a:t>这里可以添加主要内容这里可以添加主要内容这里可以添加主要内容这里可以添加主要内容</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0523041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7000" b="-7000"/>
          </a:stretch>
        </a:blipFill>
        <a:effectLst/>
      </p:bgPr>
    </p:bg>
    <p:spTree>
      <p:nvGrpSpPr>
        <p:cNvPr id="1" name=""/>
        <p:cNvGrpSpPr/>
        <p:nvPr/>
      </p:nvGrpSpPr>
      <p:grpSpPr>
        <a:xfrm>
          <a:off x="0" y="0"/>
          <a:ext cx="0" cy="0"/>
          <a:chOff x="0" y="0"/>
          <a:chExt cx="0" cy="0"/>
        </a:xfrm>
      </p:grpSpPr>
      <p:sp>
        <p:nvSpPr>
          <p:cNvPr id="7" name="TextBox 6"/>
          <p:cNvSpPr txBox="1"/>
          <p:nvPr/>
        </p:nvSpPr>
        <p:spPr>
          <a:xfrm>
            <a:off x="4640954" y="3009726"/>
            <a:ext cx="2954655" cy="923330"/>
          </a:xfrm>
          <a:prstGeom prst="rect">
            <a:avLst/>
          </a:prstGeom>
          <a:noFill/>
        </p:spPr>
        <p:txBody>
          <a:bodyPr wrap="none" rtlCol="0">
            <a:spAutoFit/>
          </a:bodyPr>
          <a:lstStyle/>
          <a:p>
            <a:pPr algn="ctr"/>
            <a:r>
              <a:rPr lang="zh-CN" altLang="en-US" sz="5400" b="1" dirty="0" smtClean="0">
                <a:ln w="12700">
                  <a:noFill/>
                  <a:prstDash val="solid"/>
                </a:ln>
                <a:solidFill>
                  <a:schemeClr val="tx1">
                    <a:lumMod val="75000"/>
                    <a:lumOff val="25000"/>
                  </a:schemeClr>
                </a:solidFill>
                <a:latin typeface="+mj-ea"/>
                <a:ea typeface="+mj-ea"/>
              </a:rPr>
              <a:t>添加标题</a:t>
            </a:r>
            <a:endParaRPr lang="zh-CN" altLang="en-US" sz="5400" b="1" dirty="0">
              <a:ln w="12700">
                <a:noFill/>
                <a:prstDash val="solid"/>
              </a:ln>
              <a:solidFill>
                <a:schemeClr val="tx1">
                  <a:lumMod val="75000"/>
                  <a:lumOff val="25000"/>
                </a:schemeClr>
              </a:solidFill>
              <a:latin typeface="+mj-ea"/>
              <a:ea typeface="+mj-ea"/>
            </a:endParaRPr>
          </a:p>
        </p:txBody>
      </p:sp>
      <p:sp>
        <p:nvSpPr>
          <p:cNvPr id="8" name="矩形 7"/>
          <p:cNvSpPr/>
          <p:nvPr/>
        </p:nvSpPr>
        <p:spPr>
          <a:xfrm>
            <a:off x="4295006" y="3873242"/>
            <a:ext cx="3646550" cy="707886"/>
          </a:xfrm>
          <a:prstGeom prst="rect">
            <a:avLst/>
          </a:prstGeom>
        </p:spPr>
        <p:txBody>
          <a:bodyPr wrap="square">
            <a:spAutoFit/>
          </a:bodyPr>
          <a:lstStyle/>
          <a:p>
            <a:pPr algn="ctr"/>
            <a:r>
              <a:rPr lang="en-US" altLang="zh-CN" sz="1000" dirty="0">
                <a:solidFill>
                  <a:schemeClr val="tx1">
                    <a:lumMod val="75000"/>
                    <a:lumOff val="25000"/>
                  </a:schemeClr>
                </a:solidFill>
                <a:latin typeface="微软雅黑" pitchFamily="34" charset="-122"/>
                <a:ea typeface="微软雅黑" pitchFamily="34" charset="-122"/>
              </a:rPr>
              <a:t>Your content to play here, or through your copy, paste in this box, and select only </a:t>
            </a:r>
            <a:r>
              <a:rPr lang="en-US" altLang="zh-CN" sz="1000" dirty="0" smtClean="0">
                <a:solidFill>
                  <a:schemeClr val="tx1">
                    <a:lumMod val="75000"/>
                    <a:lumOff val="25000"/>
                  </a:schemeClr>
                </a:solidFill>
                <a:latin typeface="微软雅黑" pitchFamily="34" charset="-122"/>
                <a:ea typeface="微软雅黑" pitchFamily="34" charset="-122"/>
              </a:rPr>
              <a:t>the </a:t>
            </a:r>
            <a:r>
              <a:rPr lang="en-US" altLang="zh-CN" sz="1000" dirty="0">
                <a:solidFill>
                  <a:schemeClr val="tx1">
                    <a:lumMod val="75000"/>
                    <a:lumOff val="25000"/>
                  </a:schemeClr>
                </a:solidFill>
                <a:latin typeface="微软雅黑" pitchFamily="34" charset="-122"/>
                <a:ea typeface="微软雅黑" pitchFamily="34" charset="-122"/>
              </a:rPr>
              <a:t>text. Your content to play here, or through your copy, paste in </a:t>
            </a:r>
            <a:r>
              <a:rPr lang="en-US" altLang="zh-CN" sz="1000" dirty="0" smtClean="0">
                <a:solidFill>
                  <a:schemeClr val="tx1">
                    <a:lumMod val="75000"/>
                    <a:lumOff val="25000"/>
                  </a:schemeClr>
                </a:solidFill>
                <a:latin typeface="微软雅黑" pitchFamily="34" charset="-122"/>
                <a:ea typeface="微软雅黑" pitchFamily="34" charset="-122"/>
              </a:rPr>
              <a:t>this </a:t>
            </a:r>
            <a:r>
              <a:rPr lang="en-US" altLang="zh-CN" sz="1000" dirty="0">
                <a:solidFill>
                  <a:schemeClr val="tx1">
                    <a:lumMod val="75000"/>
                    <a:lumOff val="25000"/>
                  </a:schemeClr>
                </a:solidFill>
                <a:latin typeface="微软雅黑" pitchFamily="34" charset="-122"/>
                <a:ea typeface="微软雅黑" pitchFamily="34" charset="-122"/>
              </a:rPr>
              <a:t>box, and select only the text.</a:t>
            </a:r>
          </a:p>
        </p:txBody>
      </p:sp>
      <p:sp>
        <p:nvSpPr>
          <p:cNvPr id="9" name="TextBox 8"/>
          <p:cNvSpPr txBox="1"/>
          <p:nvPr/>
        </p:nvSpPr>
        <p:spPr>
          <a:xfrm>
            <a:off x="5551459" y="2204864"/>
            <a:ext cx="1133644" cy="1015663"/>
          </a:xfrm>
          <a:prstGeom prst="rect">
            <a:avLst/>
          </a:prstGeom>
          <a:noFill/>
        </p:spPr>
        <p:txBody>
          <a:bodyPr wrap="none" rtlCol="0">
            <a:spAutoFit/>
          </a:bodyPr>
          <a:lstStyle/>
          <a:p>
            <a:pPr algn="ctr"/>
            <a:r>
              <a:rPr lang="en-US" altLang="zh-CN" sz="6000" b="1" dirty="0" smtClean="0">
                <a:ln w="12700">
                  <a:noFill/>
                  <a:prstDash val="solid"/>
                </a:ln>
                <a:solidFill>
                  <a:schemeClr val="tx1">
                    <a:lumMod val="75000"/>
                    <a:lumOff val="25000"/>
                  </a:schemeClr>
                </a:solidFill>
                <a:latin typeface="+mj-ea"/>
                <a:ea typeface="+mj-ea"/>
              </a:rPr>
              <a:t>01</a:t>
            </a:r>
            <a:endParaRPr lang="zh-CN" altLang="en-US" sz="6000" b="1" dirty="0">
              <a:ln w="12700">
                <a:noFill/>
                <a:prstDash val="solid"/>
              </a:ln>
              <a:solidFill>
                <a:schemeClr val="tx1">
                  <a:lumMod val="75000"/>
                  <a:lumOff val="25000"/>
                </a:schemeClr>
              </a:solidFill>
              <a:latin typeface="+mj-ea"/>
              <a:ea typeface="+mj-ea"/>
            </a:endParaRPr>
          </a:p>
        </p:txBody>
      </p:sp>
    </p:spTree>
    <p:extLst>
      <p:ext uri="{BB962C8B-B14F-4D97-AF65-F5344CB8AC3E}">
        <p14:creationId xmlns:p14="http://schemas.microsoft.com/office/powerpoint/2010/main" val="285353478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fltVal val="0.5"/>
                                          </p:val>
                                        </p:tav>
                                        <p:tav tm="100000">
                                          <p:val>
                                            <p:strVal val="#ppt_x"/>
                                          </p:val>
                                        </p:tav>
                                      </p:tavLst>
                                    </p:anim>
                                    <p:anim calcmode="lin" valueType="num">
                                      <p:cBhvr>
                                        <p:cTn id="17" dur="1000" fill="hold"/>
                                        <p:tgtEl>
                                          <p:spTgt spid="7"/>
                                        </p:tgtEl>
                                        <p:attrNameLst>
                                          <p:attrName>ppt_y</p:attrName>
                                        </p:attrNameLst>
                                      </p:cBhvr>
                                      <p:tavLst>
                                        <p:tav tm="0">
                                          <p:val>
                                            <p:fltVal val="0.5"/>
                                          </p:val>
                                        </p:tav>
                                        <p:tav tm="100000">
                                          <p:val>
                                            <p:strVal val="#ppt_y"/>
                                          </p:val>
                                        </p:tav>
                                      </p:tavLst>
                                    </p:anim>
                                  </p:childTnLst>
                                </p:cTn>
                              </p:par>
                            </p:childTnLst>
                          </p:cTn>
                        </p:par>
                        <p:par>
                          <p:cTn id="18" fill="hold">
                            <p:stCondLst>
                              <p:cond delay="2300"/>
                            </p:stCondLst>
                            <p:childTnLst>
                              <p:par>
                                <p:cTn id="19" presetID="16" presetClass="entr" presetSubtype="37"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outVertical)">
                                      <p:cBhvr>
                                        <p:cTn id="21" dur="1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3241309" y="2750751"/>
            <a:ext cx="831525" cy="830262"/>
            <a:chOff x="3241675" y="2678113"/>
            <a:chExt cx="831850" cy="830262"/>
          </a:xfrm>
        </p:grpSpPr>
        <p:sp>
          <p:nvSpPr>
            <p:cNvPr id="43" name="Oval 7"/>
            <p:cNvSpPr>
              <a:spLocks noChangeArrowheads="1"/>
            </p:cNvSpPr>
            <p:nvPr/>
          </p:nvSpPr>
          <p:spPr bwMode="auto">
            <a:xfrm>
              <a:off x="3241675" y="2678113"/>
              <a:ext cx="831850" cy="830262"/>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4"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5"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2725573" y="1708112"/>
            <a:ext cx="831525" cy="831850"/>
            <a:chOff x="2725738" y="1484313"/>
            <a:chExt cx="831850" cy="831850"/>
          </a:xfrm>
        </p:grpSpPr>
        <p:sp>
          <p:nvSpPr>
            <p:cNvPr id="47" name="Oval 6"/>
            <p:cNvSpPr>
              <a:spLocks noChangeArrowheads="1"/>
            </p:cNvSpPr>
            <p:nvPr/>
          </p:nvSpPr>
          <p:spPr bwMode="auto">
            <a:xfrm>
              <a:off x="2725738" y="1484313"/>
              <a:ext cx="831850" cy="8318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Freeform 12"/>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9"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241309" y="3906934"/>
            <a:ext cx="831525" cy="831850"/>
            <a:chOff x="3241675" y="4133850"/>
            <a:chExt cx="831850" cy="831850"/>
          </a:xfrm>
        </p:grpSpPr>
        <p:sp>
          <p:nvSpPr>
            <p:cNvPr id="51" name="Oval 9"/>
            <p:cNvSpPr>
              <a:spLocks noChangeArrowheads="1"/>
            </p:cNvSpPr>
            <p:nvPr/>
          </p:nvSpPr>
          <p:spPr bwMode="auto">
            <a:xfrm>
              <a:off x="3241675" y="4133850"/>
              <a:ext cx="831850" cy="831850"/>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3"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4"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5"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2725573" y="4948943"/>
            <a:ext cx="831525" cy="830262"/>
            <a:chOff x="2725738" y="5327650"/>
            <a:chExt cx="831850" cy="830262"/>
          </a:xfrm>
        </p:grpSpPr>
        <p:sp>
          <p:nvSpPr>
            <p:cNvPr id="57" name="Oval 8"/>
            <p:cNvSpPr>
              <a:spLocks noChangeArrowheads="1"/>
            </p:cNvSpPr>
            <p:nvPr/>
          </p:nvSpPr>
          <p:spPr bwMode="auto">
            <a:xfrm>
              <a:off x="2725738" y="5327650"/>
              <a:ext cx="831850" cy="830262"/>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8"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1034927" y="2802385"/>
            <a:ext cx="1939167" cy="1939925"/>
            <a:chOff x="877888" y="2946400"/>
            <a:chExt cx="1939925" cy="1939925"/>
          </a:xfrm>
        </p:grpSpPr>
        <p:sp>
          <p:nvSpPr>
            <p:cNvPr id="60" name="Oval 5"/>
            <p:cNvSpPr>
              <a:spLocks noChangeArrowheads="1"/>
            </p:cNvSpPr>
            <p:nvPr/>
          </p:nvSpPr>
          <p:spPr bwMode="auto">
            <a:xfrm>
              <a:off x="877888" y="2946400"/>
              <a:ext cx="1939925" cy="193992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1" name="TextBox 60"/>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网络营销</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3577603" y="1483267"/>
            <a:ext cx="1996566" cy="369332"/>
          </a:xfrm>
          <a:prstGeom prst="rect">
            <a:avLst/>
          </a:prstGeom>
          <a:noFill/>
        </p:spPr>
        <p:txBody>
          <a:bodyPr wrap="square" rtlCol="0">
            <a:spAutoFit/>
          </a:bodyPr>
          <a:lstStyle/>
          <a:p>
            <a:r>
              <a:rPr lang="en-US" altLang="zh-CN" b="1" dirty="0" smtClean="0">
                <a:solidFill>
                  <a:schemeClr val="tx1">
                    <a:lumMod val="65000"/>
                    <a:lumOff val="35000"/>
                  </a:schemeClr>
                </a:solidFill>
                <a:latin typeface="Impact MT Std" pitchFamily="34" charset="0"/>
                <a:ea typeface="微软雅黑" panose="020B0503020204020204" pitchFamily="34" charset="-122"/>
              </a:rPr>
              <a:t>QQ</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空间</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3639984" y="1841618"/>
            <a:ext cx="7348943"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3577603" y="4985217"/>
            <a:ext cx="199656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本地论坛社区</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3639984" y="5292497"/>
            <a:ext cx="7348943"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4082373" y="3706140"/>
            <a:ext cx="199656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微博营销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4144754" y="4013420"/>
            <a:ext cx="7348943"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利用新浪微博来进行传播利用新浪微博来进行传播利用新浪微博来进行传播</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4082373" y="2572679"/>
            <a:ext cx="199656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微信营销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4144754" y="2879959"/>
            <a:ext cx="7348943"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利用微信朋友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目。</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7328244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Scale>
                                      <p:cBhvr>
                                        <p:cTn id="7"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9"/>
                                        </p:tgtEl>
                                        <p:attrNameLst>
                                          <p:attrName>ppt_x</p:attrName>
                                          <p:attrName>ppt_y</p:attrName>
                                        </p:attrNameLst>
                                      </p:cBhvr>
                                    </p:animMotion>
                                    <p:animEffect transition="in" filter="fade">
                                      <p:cBhvr>
                                        <p:cTn id="9" dur="1000"/>
                                        <p:tgtEl>
                                          <p:spTgt spid="59"/>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2.36113E-6 -3.33333E-6 L -0.1059 0.29653 " pathEditMode="relative" rAng="0" ptsTypes="AA">
                                      <p:cBhvr>
                                        <p:cTn id="14" dur="500" spd="-100000" fill="hold"/>
                                        <p:tgtEl>
                                          <p:spTgt spid="46"/>
                                        </p:tgtEl>
                                        <p:attrNameLst>
                                          <p:attrName>ppt_x</p:attrName>
                                          <p:attrName>ppt_y</p:attrName>
                                        </p:attrNameLst>
                                      </p:cBhvr>
                                      <p:rCtr x="-5295" y="14815"/>
                                    </p:animMotion>
                                  </p:childTnLst>
                                </p:cTn>
                              </p:par>
                              <p:par>
                                <p:cTn id="15" presetID="1" presetClass="entr" presetSubtype="0"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3.1885E-6 4.07407E-6 L -0.14818 0.12268 " pathEditMode="relative" rAng="0" ptsTypes="AA">
                                      <p:cBhvr>
                                        <p:cTn id="18" dur="500" spd="-100000" fill="hold"/>
                                        <p:tgtEl>
                                          <p:spTgt spid="42"/>
                                        </p:tgtEl>
                                        <p:attrNameLst>
                                          <p:attrName>ppt_x</p:attrName>
                                          <p:attrName>ppt_y</p:attrName>
                                        </p:attrNameLst>
                                      </p:cBhvr>
                                      <p:rCtr x="-7415" y="6134"/>
                                    </p:animMotion>
                                  </p:childTnLst>
                                </p:cTn>
                              </p:par>
                              <p:par>
                                <p:cTn id="19" presetID="1" presetClass="entr" presetSubtype="0" fill="hold" nodeType="with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3.1885E-6 4.07407E-6 L -0.14818 -0.08982 " pathEditMode="relative" rAng="0" ptsTypes="AA">
                                      <p:cBhvr>
                                        <p:cTn id="22" dur="500" spd="-100000" fill="hold"/>
                                        <p:tgtEl>
                                          <p:spTgt spid="50"/>
                                        </p:tgtEl>
                                        <p:attrNameLst>
                                          <p:attrName>ppt_x</p:attrName>
                                          <p:attrName>ppt_y</p:attrName>
                                        </p:attrNameLst>
                                      </p:cBhvr>
                                      <p:rCtr x="-7415" y="-4491"/>
                                    </p:animMotion>
                                  </p:childTnLst>
                                </p:cTn>
                              </p:par>
                              <p:par>
                                <p:cTn id="23" presetID="1" presetClass="entr" presetSubtype="0" fill="hold" nodeType="withEffect">
                                  <p:stCondLst>
                                    <p:cond delay="0"/>
                                  </p:stCondLst>
                                  <p:childTnLst>
                                    <p:set>
                                      <p:cBhvr>
                                        <p:cTn id="24" dur="1" fill="hold">
                                          <p:stCondLst>
                                            <p:cond delay="0"/>
                                          </p:stCondLst>
                                        </p:cTn>
                                        <p:tgtEl>
                                          <p:spTgt spid="56"/>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36113E-6 1.48148E-6 L -0.1059 -0.26366 " pathEditMode="relative" rAng="0" ptsTypes="AA">
                                      <p:cBhvr>
                                        <p:cTn id="26" dur="500" spd="-100000" fill="hold"/>
                                        <p:tgtEl>
                                          <p:spTgt spid="56"/>
                                        </p:tgtEl>
                                        <p:attrNameLst>
                                          <p:attrName>ppt_x</p:attrName>
                                          <p:attrName>ppt_y</p:attrName>
                                        </p:attrNameLst>
                                      </p:cBhvr>
                                      <p:rCtr x="-5295" y="-13194"/>
                                    </p:animMotion>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69"/>
                                        </p:tgtEl>
                                        <p:attrNameLst>
                                          <p:attrName>style.visibility</p:attrName>
                                        </p:attrNameLst>
                                      </p:cBhvr>
                                      <p:to>
                                        <p:strVal val="visible"/>
                                      </p:to>
                                    </p:set>
                                    <p:anim calcmode="lin" valueType="num">
                                      <p:cBhvr>
                                        <p:cTn id="30" dur="300" fill="hold"/>
                                        <p:tgtEl>
                                          <p:spTgt spid="69"/>
                                        </p:tgtEl>
                                        <p:attrNameLst>
                                          <p:attrName>ppt_w</p:attrName>
                                        </p:attrNameLst>
                                      </p:cBhvr>
                                      <p:tavLst>
                                        <p:tav tm="0">
                                          <p:val>
                                            <p:fltVal val="0"/>
                                          </p:val>
                                        </p:tav>
                                        <p:tav tm="100000">
                                          <p:val>
                                            <p:strVal val="#ppt_w"/>
                                          </p:val>
                                        </p:tav>
                                      </p:tavLst>
                                    </p:anim>
                                    <p:anim calcmode="lin" valueType="num">
                                      <p:cBhvr>
                                        <p:cTn id="31" dur="300" fill="hold"/>
                                        <p:tgtEl>
                                          <p:spTgt spid="69"/>
                                        </p:tgtEl>
                                        <p:attrNameLst>
                                          <p:attrName>ppt_h</p:attrName>
                                        </p:attrNameLst>
                                      </p:cBhvr>
                                      <p:tavLst>
                                        <p:tav tm="0">
                                          <p:val>
                                            <p:fltVal val="0"/>
                                          </p:val>
                                        </p:tav>
                                        <p:tav tm="100000">
                                          <p:val>
                                            <p:strVal val="#ppt_h"/>
                                          </p:val>
                                        </p:tav>
                                      </p:tavLst>
                                    </p:anim>
                                    <p:anim calcmode="lin" valueType="num">
                                      <p:cBhvr>
                                        <p:cTn id="32" dur="300" fill="hold"/>
                                        <p:tgtEl>
                                          <p:spTgt spid="69"/>
                                        </p:tgtEl>
                                        <p:attrNameLst>
                                          <p:attrName>style.rotation</p:attrName>
                                        </p:attrNameLst>
                                      </p:cBhvr>
                                      <p:tavLst>
                                        <p:tav tm="0">
                                          <p:val>
                                            <p:fltVal val="90"/>
                                          </p:val>
                                        </p:tav>
                                        <p:tav tm="100000">
                                          <p:val>
                                            <p:fltVal val="0"/>
                                          </p:val>
                                        </p:tav>
                                      </p:tavLst>
                                    </p:anim>
                                    <p:animEffect transition="in" filter="fade">
                                      <p:cBhvr>
                                        <p:cTn id="33" dur="300"/>
                                        <p:tgtEl>
                                          <p:spTgt spid="69"/>
                                        </p:tgtEl>
                                      </p:cBhvr>
                                    </p:animEffect>
                                  </p:childTnLst>
                                </p:cTn>
                              </p:par>
                            </p:childTnLst>
                          </p:cTn>
                        </p:par>
                        <p:par>
                          <p:cTn id="34" fill="hold">
                            <p:stCondLst>
                              <p:cond delay="1800"/>
                            </p:stCondLst>
                            <p:childTnLst>
                              <p:par>
                                <p:cTn id="35" presetID="22" presetClass="entr" presetSubtype="1"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wipe(up)">
                                      <p:cBhvr>
                                        <p:cTn id="37" dur="500"/>
                                        <p:tgtEl>
                                          <p:spTgt spid="70"/>
                                        </p:tgtEl>
                                      </p:cBhvr>
                                    </p:animEffect>
                                  </p:childTnLst>
                                </p:cTn>
                              </p:par>
                            </p:childTnLst>
                          </p:cTn>
                        </p:par>
                        <p:par>
                          <p:cTn id="38" fill="hold">
                            <p:stCondLst>
                              <p:cond delay="2300"/>
                            </p:stCondLst>
                            <p:childTnLst>
                              <p:par>
                                <p:cTn id="39" presetID="31" presetClass="entr" presetSubtype="0" fill="hold" grpId="0" nodeType="afterEffect">
                                  <p:stCondLst>
                                    <p:cond delay="0"/>
                                  </p:stCondLst>
                                  <p:childTnLst>
                                    <p:set>
                                      <p:cBhvr>
                                        <p:cTn id="40" dur="1" fill="hold">
                                          <p:stCondLst>
                                            <p:cond delay="0"/>
                                          </p:stCondLst>
                                        </p:cTn>
                                        <p:tgtEl>
                                          <p:spTgt spid="75"/>
                                        </p:tgtEl>
                                        <p:attrNameLst>
                                          <p:attrName>style.visibility</p:attrName>
                                        </p:attrNameLst>
                                      </p:cBhvr>
                                      <p:to>
                                        <p:strVal val="visible"/>
                                      </p:to>
                                    </p:set>
                                    <p:anim calcmode="lin" valueType="num">
                                      <p:cBhvr>
                                        <p:cTn id="41" dur="300" fill="hold"/>
                                        <p:tgtEl>
                                          <p:spTgt spid="75"/>
                                        </p:tgtEl>
                                        <p:attrNameLst>
                                          <p:attrName>ppt_w</p:attrName>
                                        </p:attrNameLst>
                                      </p:cBhvr>
                                      <p:tavLst>
                                        <p:tav tm="0">
                                          <p:val>
                                            <p:fltVal val="0"/>
                                          </p:val>
                                        </p:tav>
                                        <p:tav tm="100000">
                                          <p:val>
                                            <p:strVal val="#ppt_w"/>
                                          </p:val>
                                        </p:tav>
                                      </p:tavLst>
                                    </p:anim>
                                    <p:anim calcmode="lin" valueType="num">
                                      <p:cBhvr>
                                        <p:cTn id="42" dur="300" fill="hold"/>
                                        <p:tgtEl>
                                          <p:spTgt spid="75"/>
                                        </p:tgtEl>
                                        <p:attrNameLst>
                                          <p:attrName>ppt_h</p:attrName>
                                        </p:attrNameLst>
                                      </p:cBhvr>
                                      <p:tavLst>
                                        <p:tav tm="0">
                                          <p:val>
                                            <p:fltVal val="0"/>
                                          </p:val>
                                        </p:tav>
                                        <p:tav tm="100000">
                                          <p:val>
                                            <p:strVal val="#ppt_h"/>
                                          </p:val>
                                        </p:tav>
                                      </p:tavLst>
                                    </p:anim>
                                    <p:anim calcmode="lin" valueType="num">
                                      <p:cBhvr>
                                        <p:cTn id="43" dur="300" fill="hold"/>
                                        <p:tgtEl>
                                          <p:spTgt spid="75"/>
                                        </p:tgtEl>
                                        <p:attrNameLst>
                                          <p:attrName>style.rotation</p:attrName>
                                        </p:attrNameLst>
                                      </p:cBhvr>
                                      <p:tavLst>
                                        <p:tav tm="0">
                                          <p:val>
                                            <p:fltVal val="90"/>
                                          </p:val>
                                        </p:tav>
                                        <p:tav tm="100000">
                                          <p:val>
                                            <p:fltVal val="0"/>
                                          </p:val>
                                        </p:tav>
                                      </p:tavLst>
                                    </p:anim>
                                    <p:animEffect transition="in" filter="fade">
                                      <p:cBhvr>
                                        <p:cTn id="44" dur="300"/>
                                        <p:tgtEl>
                                          <p:spTgt spid="75"/>
                                        </p:tgtEl>
                                      </p:cBhvr>
                                    </p:animEffect>
                                  </p:childTnLst>
                                </p:cTn>
                              </p:par>
                            </p:childTnLst>
                          </p:cTn>
                        </p:par>
                        <p:par>
                          <p:cTn id="45" fill="hold">
                            <p:stCondLst>
                              <p:cond delay="2600"/>
                            </p:stCondLst>
                            <p:childTnLst>
                              <p:par>
                                <p:cTn id="46" presetID="22" presetClass="entr" presetSubtype="1" fill="hold" grpId="0"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wipe(up)">
                                      <p:cBhvr>
                                        <p:cTn id="48" dur="500"/>
                                        <p:tgtEl>
                                          <p:spTgt spid="76"/>
                                        </p:tgtEl>
                                      </p:cBhvr>
                                    </p:animEffect>
                                  </p:childTnLst>
                                </p:cTn>
                              </p:par>
                            </p:childTnLst>
                          </p:cTn>
                        </p:par>
                        <p:par>
                          <p:cTn id="49" fill="hold">
                            <p:stCondLst>
                              <p:cond delay="3100"/>
                            </p:stCondLst>
                            <p:childTnLst>
                              <p:par>
                                <p:cTn id="50" presetID="31" presetClass="entr" presetSubtype="0"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p:cTn id="52" dur="300" fill="hold"/>
                                        <p:tgtEl>
                                          <p:spTgt spid="73"/>
                                        </p:tgtEl>
                                        <p:attrNameLst>
                                          <p:attrName>ppt_w</p:attrName>
                                        </p:attrNameLst>
                                      </p:cBhvr>
                                      <p:tavLst>
                                        <p:tav tm="0">
                                          <p:val>
                                            <p:fltVal val="0"/>
                                          </p:val>
                                        </p:tav>
                                        <p:tav tm="100000">
                                          <p:val>
                                            <p:strVal val="#ppt_w"/>
                                          </p:val>
                                        </p:tav>
                                      </p:tavLst>
                                    </p:anim>
                                    <p:anim calcmode="lin" valueType="num">
                                      <p:cBhvr>
                                        <p:cTn id="53" dur="300" fill="hold"/>
                                        <p:tgtEl>
                                          <p:spTgt spid="73"/>
                                        </p:tgtEl>
                                        <p:attrNameLst>
                                          <p:attrName>ppt_h</p:attrName>
                                        </p:attrNameLst>
                                      </p:cBhvr>
                                      <p:tavLst>
                                        <p:tav tm="0">
                                          <p:val>
                                            <p:fltVal val="0"/>
                                          </p:val>
                                        </p:tav>
                                        <p:tav tm="100000">
                                          <p:val>
                                            <p:strVal val="#ppt_h"/>
                                          </p:val>
                                        </p:tav>
                                      </p:tavLst>
                                    </p:anim>
                                    <p:anim calcmode="lin" valueType="num">
                                      <p:cBhvr>
                                        <p:cTn id="54" dur="300" fill="hold"/>
                                        <p:tgtEl>
                                          <p:spTgt spid="73"/>
                                        </p:tgtEl>
                                        <p:attrNameLst>
                                          <p:attrName>style.rotation</p:attrName>
                                        </p:attrNameLst>
                                      </p:cBhvr>
                                      <p:tavLst>
                                        <p:tav tm="0">
                                          <p:val>
                                            <p:fltVal val="90"/>
                                          </p:val>
                                        </p:tav>
                                        <p:tav tm="100000">
                                          <p:val>
                                            <p:fltVal val="0"/>
                                          </p:val>
                                        </p:tav>
                                      </p:tavLst>
                                    </p:anim>
                                    <p:animEffect transition="in" filter="fade">
                                      <p:cBhvr>
                                        <p:cTn id="55" dur="300"/>
                                        <p:tgtEl>
                                          <p:spTgt spid="73"/>
                                        </p:tgtEl>
                                      </p:cBhvr>
                                    </p:animEffect>
                                  </p:childTnLst>
                                </p:cTn>
                              </p:par>
                            </p:childTnLst>
                          </p:cTn>
                        </p:par>
                        <p:par>
                          <p:cTn id="56" fill="hold">
                            <p:stCondLst>
                              <p:cond delay="3400"/>
                            </p:stCondLst>
                            <p:childTnLst>
                              <p:par>
                                <p:cTn id="57" presetID="22" presetClass="entr" presetSubtype="1"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up)">
                                      <p:cBhvr>
                                        <p:cTn id="59" dur="500"/>
                                        <p:tgtEl>
                                          <p:spTgt spid="74"/>
                                        </p:tgtEl>
                                      </p:cBhvr>
                                    </p:animEffect>
                                  </p:childTnLst>
                                </p:cTn>
                              </p:par>
                            </p:childTnLst>
                          </p:cTn>
                        </p:par>
                        <p:par>
                          <p:cTn id="60" fill="hold">
                            <p:stCondLst>
                              <p:cond delay="3900"/>
                            </p:stCondLst>
                            <p:childTnLst>
                              <p:par>
                                <p:cTn id="61" presetID="31" presetClass="entr" presetSubtype="0" fill="hold" grpId="0" nodeType="afterEffect">
                                  <p:stCondLst>
                                    <p:cond delay="0"/>
                                  </p:stCondLst>
                                  <p:childTnLst>
                                    <p:set>
                                      <p:cBhvr>
                                        <p:cTn id="62" dur="1" fill="hold">
                                          <p:stCondLst>
                                            <p:cond delay="0"/>
                                          </p:stCondLst>
                                        </p:cTn>
                                        <p:tgtEl>
                                          <p:spTgt spid="71"/>
                                        </p:tgtEl>
                                        <p:attrNameLst>
                                          <p:attrName>style.visibility</p:attrName>
                                        </p:attrNameLst>
                                      </p:cBhvr>
                                      <p:to>
                                        <p:strVal val="visible"/>
                                      </p:to>
                                    </p:set>
                                    <p:anim calcmode="lin" valueType="num">
                                      <p:cBhvr>
                                        <p:cTn id="63" dur="300" fill="hold"/>
                                        <p:tgtEl>
                                          <p:spTgt spid="71"/>
                                        </p:tgtEl>
                                        <p:attrNameLst>
                                          <p:attrName>ppt_w</p:attrName>
                                        </p:attrNameLst>
                                      </p:cBhvr>
                                      <p:tavLst>
                                        <p:tav tm="0">
                                          <p:val>
                                            <p:fltVal val="0"/>
                                          </p:val>
                                        </p:tav>
                                        <p:tav tm="100000">
                                          <p:val>
                                            <p:strVal val="#ppt_w"/>
                                          </p:val>
                                        </p:tav>
                                      </p:tavLst>
                                    </p:anim>
                                    <p:anim calcmode="lin" valueType="num">
                                      <p:cBhvr>
                                        <p:cTn id="64" dur="300" fill="hold"/>
                                        <p:tgtEl>
                                          <p:spTgt spid="71"/>
                                        </p:tgtEl>
                                        <p:attrNameLst>
                                          <p:attrName>ppt_h</p:attrName>
                                        </p:attrNameLst>
                                      </p:cBhvr>
                                      <p:tavLst>
                                        <p:tav tm="0">
                                          <p:val>
                                            <p:fltVal val="0"/>
                                          </p:val>
                                        </p:tav>
                                        <p:tav tm="100000">
                                          <p:val>
                                            <p:strVal val="#ppt_h"/>
                                          </p:val>
                                        </p:tav>
                                      </p:tavLst>
                                    </p:anim>
                                    <p:anim calcmode="lin" valueType="num">
                                      <p:cBhvr>
                                        <p:cTn id="65" dur="300" fill="hold"/>
                                        <p:tgtEl>
                                          <p:spTgt spid="71"/>
                                        </p:tgtEl>
                                        <p:attrNameLst>
                                          <p:attrName>style.rotation</p:attrName>
                                        </p:attrNameLst>
                                      </p:cBhvr>
                                      <p:tavLst>
                                        <p:tav tm="0">
                                          <p:val>
                                            <p:fltVal val="90"/>
                                          </p:val>
                                        </p:tav>
                                        <p:tav tm="100000">
                                          <p:val>
                                            <p:fltVal val="0"/>
                                          </p:val>
                                        </p:tav>
                                      </p:tavLst>
                                    </p:anim>
                                    <p:animEffect transition="in" filter="fade">
                                      <p:cBhvr>
                                        <p:cTn id="66" dur="300"/>
                                        <p:tgtEl>
                                          <p:spTgt spid="71"/>
                                        </p:tgtEl>
                                      </p:cBhvr>
                                    </p:animEffect>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72"/>
                                        </p:tgtEl>
                                        <p:attrNameLst>
                                          <p:attrName>style.visibility</p:attrName>
                                        </p:attrNameLst>
                                      </p:cBhvr>
                                      <p:to>
                                        <p:strVal val="visible"/>
                                      </p:to>
                                    </p:set>
                                    <p:animEffect transition="in" filter="wipe(up)">
                                      <p:cBhvr>
                                        <p:cTn id="7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p:bldP spid="74" grpId="0"/>
      <p:bldP spid="75" grpId="0"/>
      <p:bldP spid="7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66"/>
          <p:cNvGrpSpPr>
            <a:grpSpLocks/>
          </p:cNvGrpSpPr>
          <p:nvPr/>
        </p:nvGrpSpPr>
        <p:grpSpPr bwMode="auto">
          <a:xfrm>
            <a:off x="527453" y="1315045"/>
            <a:ext cx="5937250" cy="4994275"/>
            <a:chOff x="720" y="839"/>
            <a:chExt cx="3740" cy="3146"/>
          </a:xfrm>
          <a:solidFill>
            <a:schemeClr val="bg1">
              <a:lumMod val="75000"/>
            </a:schemeClr>
          </a:solidFill>
        </p:grpSpPr>
        <p:sp>
          <p:nvSpPr>
            <p:cNvPr id="1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1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7"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7"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3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3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3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3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3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3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3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3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4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4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4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4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4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4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4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4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4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4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5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5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5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5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5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5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5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5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5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5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6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6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6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6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6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6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6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67" name="Freeform 107"/>
            <p:cNvSpPr>
              <a:spLocks/>
            </p:cNvSpPr>
            <p:nvPr/>
          </p:nvSpPr>
          <p:spPr bwMode="gray">
            <a:xfrm>
              <a:off x="2017"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68" name="Freeform 108"/>
            <p:cNvSpPr>
              <a:spLocks/>
            </p:cNvSpPr>
            <p:nvPr/>
          </p:nvSpPr>
          <p:spPr bwMode="gray">
            <a:xfrm>
              <a:off x="2017"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7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7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7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7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7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7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7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7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7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7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8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8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8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8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8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8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8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8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8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89" name="Freeform 78"/>
          <p:cNvSpPr>
            <a:spLocks/>
          </p:cNvSpPr>
          <p:nvPr/>
        </p:nvSpPr>
        <p:spPr bwMode="gray">
          <a:xfrm>
            <a:off x="4445403" y="5252044"/>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1414" tIns="45707" rIns="91414" bIns="45707"/>
          <a:lstStyle/>
          <a:p>
            <a:endParaRPr lang="zh-CN" altLang="en-US"/>
          </a:p>
        </p:txBody>
      </p:sp>
      <p:sp>
        <p:nvSpPr>
          <p:cNvPr id="90" name="Freeform 92"/>
          <p:cNvSpPr>
            <a:spLocks/>
          </p:cNvSpPr>
          <p:nvPr/>
        </p:nvSpPr>
        <p:spPr bwMode="gray">
          <a:xfrm>
            <a:off x="4862917" y="3486746"/>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1414" tIns="45707" rIns="91414" bIns="45707"/>
          <a:lstStyle/>
          <a:p>
            <a:endParaRPr lang="zh-CN" altLang="en-US"/>
          </a:p>
        </p:txBody>
      </p:sp>
      <p:sp>
        <p:nvSpPr>
          <p:cNvPr id="91" name="Freeform 100"/>
          <p:cNvSpPr>
            <a:spLocks/>
          </p:cNvSpPr>
          <p:nvPr/>
        </p:nvSpPr>
        <p:spPr bwMode="gray">
          <a:xfrm>
            <a:off x="5167717" y="2680295"/>
            <a:ext cx="682624" cy="68103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1414" tIns="45707" rIns="91414" bIns="45707"/>
          <a:lstStyle/>
          <a:p>
            <a:endParaRPr lang="zh-CN" altLang="en-US"/>
          </a:p>
        </p:txBody>
      </p:sp>
      <p:sp>
        <p:nvSpPr>
          <p:cNvPr id="92" name="Freeform 82"/>
          <p:cNvSpPr>
            <a:spLocks/>
          </p:cNvSpPr>
          <p:nvPr/>
        </p:nvSpPr>
        <p:spPr bwMode="gray">
          <a:xfrm>
            <a:off x="5334529" y="4391620"/>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1414" tIns="45707" rIns="91414" bIns="45707"/>
          <a:lstStyle/>
          <a:p>
            <a:endParaRPr lang="zh-CN" altLang="en-US"/>
          </a:p>
        </p:txBody>
      </p:sp>
      <p:cxnSp>
        <p:nvCxnSpPr>
          <p:cNvPr id="93" name="直接连接符 92"/>
          <p:cNvCxnSpPr/>
          <p:nvPr/>
        </p:nvCxnSpPr>
        <p:spPr>
          <a:xfrm>
            <a:off x="5768129" y="3108129"/>
            <a:ext cx="252412"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020542" y="3356571"/>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5554674" y="3617633"/>
            <a:ext cx="252412"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807089" y="3866076"/>
            <a:ext cx="24651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04291" y="4529733"/>
            <a:ext cx="316249" cy="20478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020542" y="4529733"/>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5045479" y="5681465"/>
            <a:ext cx="252412"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297890" y="5929908"/>
            <a:ext cx="286105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6702532" y="2948947"/>
            <a:ext cx="1415553" cy="338539"/>
          </a:xfrm>
          <a:prstGeom prst="rect">
            <a:avLst/>
          </a:prstGeom>
        </p:spPr>
        <p:txBody>
          <a:bodyPr wrap="none" lIns="91414" tIns="45707" rIns="91414" bIns="45707">
            <a:spAutoFit/>
          </a:bodyPr>
          <a:lstStyle/>
          <a:p>
            <a:r>
              <a:rPr lang="zh-CN" altLang="en-US" sz="1600" dirty="0">
                <a:solidFill>
                  <a:schemeClr val="tx1">
                    <a:lumMod val="50000"/>
                    <a:lumOff val="50000"/>
                  </a:schemeClr>
                </a:solidFill>
                <a:latin typeface="微软雅黑" pitchFamily="34" charset="-122"/>
                <a:ea typeface="微软雅黑" pitchFamily="34" charset="-122"/>
                <a:cs typeface="华文黑体" pitchFamily="2" charset="-122"/>
              </a:rPr>
              <a:t>点击添加文本</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102" name="矩形 101"/>
          <p:cNvSpPr/>
          <p:nvPr/>
        </p:nvSpPr>
        <p:spPr>
          <a:xfrm>
            <a:off x="6702532" y="3524655"/>
            <a:ext cx="1415553" cy="338539"/>
          </a:xfrm>
          <a:prstGeom prst="rect">
            <a:avLst/>
          </a:prstGeom>
        </p:spPr>
        <p:txBody>
          <a:bodyPr wrap="none" lIns="91414" tIns="45707" rIns="91414" bIns="45707">
            <a:spAutoFit/>
          </a:bodyPr>
          <a:lstStyle/>
          <a:p>
            <a:r>
              <a:rPr lang="zh-CN" altLang="en-US" sz="1600">
                <a:solidFill>
                  <a:schemeClr val="tx1">
                    <a:lumMod val="50000"/>
                    <a:lumOff val="50000"/>
                  </a:schemeClr>
                </a:solidFill>
                <a:latin typeface="微软雅黑" pitchFamily="34" charset="-122"/>
                <a:ea typeface="微软雅黑" pitchFamily="34" charset="-122"/>
                <a:cs typeface="华文黑体" pitchFamily="2" charset="-122"/>
              </a:rPr>
              <a:t>点击添加文本</a:t>
            </a:r>
            <a:endParaRPr lang="zh-CN" altLang="en-US" sz="1600">
              <a:solidFill>
                <a:schemeClr val="tx1">
                  <a:lumMod val="50000"/>
                  <a:lumOff val="50000"/>
                </a:schemeClr>
              </a:solidFill>
              <a:latin typeface="微软雅黑" pitchFamily="34" charset="-122"/>
              <a:ea typeface="微软雅黑" pitchFamily="34" charset="-122"/>
            </a:endParaRPr>
          </a:p>
        </p:txBody>
      </p:sp>
      <p:sp>
        <p:nvSpPr>
          <p:cNvPr id="103" name="矩形 102"/>
          <p:cNvSpPr/>
          <p:nvPr/>
        </p:nvSpPr>
        <p:spPr>
          <a:xfrm>
            <a:off x="6702532" y="4190093"/>
            <a:ext cx="1415553" cy="338539"/>
          </a:xfrm>
          <a:prstGeom prst="rect">
            <a:avLst/>
          </a:prstGeom>
        </p:spPr>
        <p:txBody>
          <a:bodyPr wrap="none" lIns="91414" tIns="45707" rIns="91414" bIns="45707">
            <a:spAutoFit/>
          </a:bodyPr>
          <a:lstStyle/>
          <a:p>
            <a:r>
              <a:rPr lang="zh-CN" altLang="en-US" sz="1600">
                <a:solidFill>
                  <a:schemeClr val="tx1">
                    <a:lumMod val="50000"/>
                    <a:lumOff val="50000"/>
                  </a:schemeClr>
                </a:solidFill>
                <a:latin typeface="微软雅黑" pitchFamily="34" charset="-122"/>
                <a:ea typeface="微软雅黑" pitchFamily="34" charset="-122"/>
                <a:cs typeface="华文黑体" pitchFamily="2" charset="-122"/>
              </a:rPr>
              <a:t>点击添加文本</a:t>
            </a:r>
            <a:endParaRPr lang="zh-CN" altLang="en-US" sz="1600">
              <a:solidFill>
                <a:schemeClr val="tx1">
                  <a:lumMod val="50000"/>
                  <a:lumOff val="50000"/>
                </a:schemeClr>
              </a:solidFill>
              <a:latin typeface="微软雅黑" pitchFamily="34" charset="-122"/>
              <a:ea typeface="微软雅黑" pitchFamily="34" charset="-122"/>
            </a:endParaRPr>
          </a:p>
        </p:txBody>
      </p:sp>
      <p:sp>
        <p:nvSpPr>
          <p:cNvPr id="104" name="矩形 103"/>
          <p:cNvSpPr/>
          <p:nvPr/>
        </p:nvSpPr>
        <p:spPr>
          <a:xfrm>
            <a:off x="6657267" y="5520063"/>
            <a:ext cx="1415553" cy="338539"/>
          </a:xfrm>
          <a:prstGeom prst="rect">
            <a:avLst/>
          </a:prstGeom>
        </p:spPr>
        <p:txBody>
          <a:bodyPr wrap="none" lIns="91414" tIns="45707" rIns="91414" bIns="45707">
            <a:spAutoFit/>
          </a:bodyPr>
          <a:lstStyle/>
          <a:p>
            <a:r>
              <a:rPr lang="zh-CN" altLang="en-US" sz="1600" dirty="0">
                <a:solidFill>
                  <a:schemeClr val="tx1">
                    <a:lumMod val="50000"/>
                    <a:lumOff val="50000"/>
                  </a:schemeClr>
                </a:solidFill>
                <a:latin typeface="微软雅黑" pitchFamily="34" charset="-122"/>
                <a:ea typeface="微软雅黑" pitchFamily="34" charset="-122"/>
                <a:cs typeface="华文黑体" pitchFamily="2" charset="-122"/>
              </a:rPr>
              <a:t>点击添加文本</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105" name="矩形标注 104"/>
          <p:cNvSpPr/>
          <p:nvPr/>
        </p:nvSpPr>
        <p:spPr>
          <a:xfrm>
            <a:off x="8808374" y="1997858"/>
            <a:ext cx="2609338" cy="4023431"/>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endParaRPr lang="zh-CN" altLang="en-US"/>
          </a:p>
        </p:txBody>
      </p:sp>
      <p:sp>
        <p:nvSpPr>
          <p:cNvPr id="106" name="TextBox 105"/>
          <p:cNvSpPr txBox="1"/>
          <p:nvPr/>
        </p:nvSpPr>
        <p:spPr>
          <a:xfrm>
            <a:off x="9040418" y="2214360"/>
            <a:ext cx="2207958" cy="3518896"/>
          </a:xfrm>
          <a:prstGeom prst="rect">
            <a:avLst/>
          </a:prstGeom>
          <a:noFill/>
        </p:spPr>
        <p:txBody>
          <a:bodyPr wrap="square" lIns="91414" tIns="45707" rIns="91414" bIns="45707" rtlCol="0">
            <a:spAutoFit/>
          </a:bodyPr>
          <a:lstStyle/>
          <a:p>
            <a:pPr algn="just">
              <a:lnSpc>
                <a:spcPct val="200000"/>
              </a:lnSpc>
            </a:pPr>
            <a:r>
              <a:rPr lang="zh-CN" altLang="en-US" sz="1600" b="1" dirty="0">
                <a:solidFill>
                  <a:schemeClr val="bg1"/>
                </a:solidFill>
                <a:latin typeface="微软雅黑" pitchFamily="34" charset="-122"/>
                <a:ea typeface="微软雅黑" pitchFamily="34" charset="-122"/>
              </a:rPr>
              <a:t>所有省份可任意编辑</a:t>
            </a:r>
            <a:endParaRPr lang="en-US" altLang="zh-CN" sz="1500" b="1" dirty="0">
              <a:solidFill>
                <a:schemeClr val="bg1"/>
              </a:solidFill>
              <a:latin typeface="微软雅黑" pitchFamily="34" charset="-122"/>
              <a:ea typeface="微软雅黑" pitchFamily="34" charset="-122"/>
            </a:endParaRPr>
          </a:p>
          <a:p>
            <a:pPr algn="just">
              <a:lnSpc>
                <a:spcPct val="130000"/>
              </a:lnSpc>
            </a:pPr>
            <a:r>
              <a:rPr lang="zh-CN" altLang="en-US" sz="13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300" dirty="0">
              <a:solidFill>
                <a:schemeClr val="bg1"/>
              </a:solidFill>
              <a:latin typeface="微软雅黑" pitchFamily="34" charset="-122"/>
              <a:ea typeface="微软雅黑" pitchFamily="34" charset="-122"/>
            </a:endParaRPr>
          </a:p>
          <a:p>
            <a:pPr algn="just">
              <a:lnSpc>
                <a:spcPct val="130000"/>
              </a:lnSpc>
            </a:pPr>
            <a:r>
              <a:rPr lang="zh-CN" altLang="en-US" sz="13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8438965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41"/>
          <p:cNvSpPr txBox="1">
            <a:spLocks noChangeArrowheads="1"/>
          </p:cNvSpPr>
          <p:nvPr/>
        </p:nvSpPr>
        <p:spPr bwMode="auto">
          <a:xfrm>
            <a:off x="1270670" y="1879265"/>
            <a:ext cx="2843319" cy="1670073"/>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mn-ea"/>
            </a:endParaRPr>
          </a:p>
        </p:txBody>
      </p:sp>
      <p:sp>
        <p:nvSpPr>
          <p:cNvPr id="35" name="Text Box 45"/>
          <p:cNvSpPr txBox="1">
            <a:spLocks noChangeArrowheads="1"/>
          </p:cNvSpPr>
          <p:nvPr/>
        </p:nvSpPr>
        <p:spPr bwMode="auto">
          <a:xfrm>
            <a:off x="7492912" y="4306777"/>
            <a:ext cx="3742962" cy="1346907"/>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mn-ea"/>
            </a:endParaRPr>
          </a:p>
        </p:txBody>
      </p:sp>
      <p:grpSp>
        <p:nvGrpSpPr>
          <p:cNvPr id="36" name="Group 29"/>
          <p:cNvGrpSpPr>
            <a:grpSpLocks/>
          </p:cNvGrpSpPr>
          <p:nvPr/>
        </p:nvGrpSpPr>
        <p:grpSpPr bwMode="auto">
          <a:xfrm>
            <a:off x="2142622" y="2849220"/>
            <a:ext cx="7845283" cy="3532108"/>
            <a:chOff x="1519" y="1661"/>
            <a:chExt cx="3629" cy="1633"/>
          </a:xfrm>
        </p:grpSpPr>
        <p:sp>
          <p:nvSpPr>
            <p:cNvPr id="37"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1"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2"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3"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6" name="Line 34"/>
            <p:cNvSpPr>
              <a:spLocks noChangeShapeType="1"/>
            </p:cNvSpPr>
            <p:nvPr/>
          </p:nvSpPr>
          <p:spPr bwMode="auto">
            <a:xfrm flipH="1">
              <a:off x="1519" y="3294"/>
              <a:ext cx="726" cy="0"/>
            </a:xfrm>
            <a:prstGeom prst="line">
              <a:avLst/>
            </a:prstGeom>
            <a:noFill/>
            <a:ln w="25400">
              <a:solidFill>
                <a:schemeClr val="tx1">
                  <a:lumMod val="50000"/>
                  <a:lumOff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grpSp>
      <p:sp>
        <p:nvSpPr>
          <p:cNvPr id="47" name="AutoShape 42"/>
          <p:cNvSpPr>
            <a:spLocks noChangeArrowheads="1"/>
          </p:cNvSpPr>
          <p:nvPr/>
        </p:nvSpPr>
        <p:spPr bwMode="auto">
          <a:xfrm rot="17429801">
            <a:off x="4152792" y="3243210"/>
            <a:ext cx="1276145" cy="127548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accent1"/>
            </a:solidFill>
            <a:prstDash val="dash"/>
            <a:miter lim="800000"/>
            <a:headEnd/>
            <a:tailEnd/>
          </a:ln>
          <a:extLst/>
        </p:spPr>
        <p:txBody>
          <a:bodyPr anchor="ctr"/>
          <a:lstStyle/>
          <a:p>
            <a:pPr algn="ctr"/>
            <a:endParaRPr lang="zh-CN" altLang="en-US">
              <a:solidFill>
                <a:schemeClr val="bg1"/>
              </a:solidFill>
              <a:ea typeface="微软雅黑" pitchFamily="34" charset="-122"/>
            </a:endParaRPr>
          </a:p>
        </p:txBody>
      </p:sp>
      <p:sp>
        <p:nvSpPr>
          <p:cNvPr id="48" name="AutoShape 43"/>
          <p:cNvSpPr>
            <a:spLocks noChangeArrowheads="1"/>
          </p:cNvSpPr>
          <p:nvPr/>
        </p:nvSpPr>
        <p:spPr bwMode="auto">
          <a:xfrm rot="17429801">
            <a:off x="5769841" y="2360724"/>
            <a:ext cx="1276145" cy="127548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accent2"/>
            </a:solidFill>
            <a:prstDash val="dash"/>
            <a:miter lim="800000"/>
            <a:headEnd/>
            <a:tailEnd/>
          </a:ln>
          <a:extLst/>
        </p:spPr>
        <p:txBody>
          <a:bodyPr anchor="ctr"/>
          <a:lstStyle/>
          <a:p>
            <a:pPr algn="ctr"/>
            <a:endParaRPr lang="zh-CN" altLang="en-US">
              <a:solidFill>
                <a:schemeClr val="bg1"/>
              </a:solidFill>
              <a:ea typeface="微软雅黑" pitchFamily="34" charset="-122"/>
            </a:endParaRPr>
          </a:p>
        </p:txBody>
      </p:sp>
      <p:sp>
        <p:nvSpPr>
          <p:cNvPr id="49" name="AutoShape 44"/>
          <p:cNvSpPr>
            <a:spLocks noChangeArrowheads="1"/>
          </p:cNvSpPr>
          <p:nvPr/>
        </p:nvSpPr>
        <p:spPr bwMode="auto">
          <a:xfrm rot="17429801">
            <a:off x="7289609" y="1525823"/>
            <a:ext cx="1276145" cy="127548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accent3"/>
            </a:solidFill>
            <a:prstDash val="dash"/>
            <a:miter lim="800000"/>
            <a:headEnd/>
            <a:tailEnd/>
          </a:ln>
          <a:extLst/>
        </p:spPr>
        <p:txBody>
          <a:bodyPr anchor="ctr"/>
          <a:lstStyle/>
          <a:p>
            <a:pPr algn="ctr"/>
            <a:endParaRPr lang="zh-CN" altLang="en-US">
              <a:solidFill>
                <a:schemeClr val="bg1"/>
              </a:solidFill>
              <a:ea typeface="微软雅黑" pitchFamily="34" charset="-122"/>
            </a:endParaRPr>
          </a:p>
        </p:txBody>
      </p:sp>
      <p:sp>
        <p:nvSpPr>
          <p:cNvPr id="52" name="Oval 10"/>
          <p:cNvSpPr>
            <a:spLocks noChangeArrowheads="1"/>
          </p:cNvSpPr>
          <p:nvPr/>
        </p:nvSpPr>
        <p:spPr bwMode="auto">
          <a:xfrm>
            <a:off x="3809393" y="4123202"/>
            <a:ext cx="1325202" cy="1325893"/>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ea"/>
              <a:ea typeface="+mn-ea"/>
            </a:endParaRPr>
          </a:p>
        </p:txBody>
      </p:sp>
      <p:sp>
        <p:nvSpPr>
          <p:cNvPr id="53" name="Text Box 46"/>
          <p:cNvSpPr txBox="1">
            <a:spLocks noChangeArrowheads="1"/>
          </p:cNvSpPr>
          <p:nvPr/>
        </p:nvSpPr>
        <p:spPr bwMode="auto">
          <a:xfrm>
            <a:off x="4159392" y="4495231"/>
            <a:ext cx="670601" cy="629015"/>
          </a:xfrm>
          <a:prstGeom prst="rect">
            <a:avLst/>
          </a:prstGeom>
          <a:noFill/>
          <a:ln w="3175" cap="flat" cmpd="sng">
            <a:noFill/>
            <a:bevel/>
            <a:headEnd/>
            <a:tailEnd/>
          </a:ln>
          <a:extLst>
            <a:ext uri="{91240B29-F687-4F45-9708-019B960494DF}">
              <a14:hiddenLine xmlns:a14="http://schemas.microsoft.com/office/drawing/2010/main"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54" name="Oval 5"/>
          <p:cNvSpPr>
            <a:spLocks noChangeArrowheads="1"/>
          </p:cNvSpPr>
          <p:nvPr/>
        </p:nvSpPr>
        <p:spPr bwMode="auto">
          <a:xfrm>
            <a:off x="2242066" y="5007851"/>
            <a:ext cx="1325203" cy="1325892"/>
          </a:xfrm>
          <a:prstGeom prst="ellipse">
            <a:avLst/>
          </a:prstGeom>
          <a:solidFill>
            <a:schemeClr val="tx2"/>
          </a:solidFill>
          <a:ln w="3175" cap="flat" cmpd="sng">
            <a:noFill/>
            <a:bevel/>
            <a:headEnd/>
            <a:tailEnd/>
          </a:ln>
          <a:extLst/>
        </p:spPr>
        <p:txBody>
          <a:bodyPr anchor="ctr"/>
          <a:lstStyle/>
          <a:p>
            <a:pPr algn="ctr"/>
            <a:endParaRPr lang="zh-CN" altLang="en-US">
              <a:solidFill>
                <a:schemeClr val="bg1"/>
              </a:solidFill>
              <a:ea typeface="微软雅黑" pitchFamily="34" charset="-122"/>
            </a:endParaRPr>
          </a:p>
        </p:txBody>
      </p:sp>
      <p:sp>
        <p:nvSpPr>
          <p:cNvPr id="55" name="Text Box 47"/>
          <p:cNvSpPr txBox="1">
            <a:spLocks noChangeArrowheads="1"/>
          </p:cNvSpPr>
          <p:nvPr/>
        </p:nvSpPr>
        <p:spPr bwMode="auto">
          <a:xfrm>
            <a:off x="2563963" y="5379881"/>
            <a:ext cx="670601" cy="629015"/>
          </a:xfrm>
          <a:prstGeom prst="rect">
            <a:avLst/>
          </a:prstGeom>
          <a:noFill/>
          <a:ln w="3175" cap="flat" cmpd="sng">
            <a:noFill/>
            <a:bevel/>
            <a:headEnd/>
            <a:tailEnd/>
          </a:ln>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58" name="Oval 20"/>
          <p:cNvSpPr>
            <a:spLocks noChangeArrowheads="1"/>
          </p:cNvSpPr>
          <p:nvPr/>
        </p:nvSpPr>
        <p:spPr bwMode="auto">
          <a:xfrm>
            <a:off x="6948371" y="2360392"/>
            <a:ext cx="1325202" cy="1325892"/>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ea"/>
              <a:ea typeface="+mn-ea"/>
            </a:endParaRPr>
          </a:p>
        </p:txBody>
      </p:sp>
      <p:sp>
        <p:nvSpPr>
          <p:cNvPr id="59" name="Text Box 48"/>
          <p:cNvSpPr txBox="1">
            <a:spLocks noChangeArrowheads="1"/>
          </p:cNvSpPr>
          <p:nvPr/>
        </p:nvSpPr>
        <p:spPr bwMode="auto">
          <a:xfrm>
            <a:off x="7283238" y="2730258"/>
            <a:ext cx="670601" cy="629015"/>
          </a:xfrm>
          <a:prstGeom prst="rect">
            <a:avLst/>
          </a:prstGeom>
          <a:noFill/>
          <a:ln w="3175" cap="flat" cmpd="sng">
            <a:noFill/>
            <a:bevel/>
            <a:headEnd/>
            <a:tailEnd/>
          </a:ln>
          <a:extLst>
            <a:ext uri="{91240B29-F687-4F45-9708-019B960494DF}">
              <a14:hiddenLine xmlns:a14="http://schemas.microsoft.com/office/drawing/2010/main"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60" name="Oval 15"/>
          <p:cNvSpPr>
            <a:spLocks noChangeArrowheads="1"/>
          </p:cNvSpPr>
          <p:nvPr/>
        </p:nvSpPr>
        <p:spPr bwMode="auto">
          <a:xfrm>
            <a:off x="5376720" y="3240716"/>
            <a:ext cx="1325203" cy="1325893"/>
          </a:xfrm>
          <a:prstGeom prst="ellipse">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ea"/>
              <a:ea typeface="+mn-ea"/>
            </a:endParaRPr>
          </a:p>
        </p:txBody>
      </p:sp>
      <p:sp>
        <p:nvSpPr>
          <p:cNvPr id="66" name="Text Box 49"/>
          <p:cNvSpPr txBox="1">
            <a:spLocks noChangeArrowheads="1"/>
          </p:cNvSpPr>
          <p:nvPr/>
        </p:nvSpPr>
        <p:spPr bwMode="auto">
          <a:xfrm>
            <a:off x="5705102" y="3612744"/>
            <a:ext cx="670601" cy="629015"/>
          </a:xfrm>
          <a:prstGeom prst="rect">
            <a:avLst/>
          </a:prstGeom>
          <a:noFill/>
          <a:ln w="3175" cap="flat" cmpd="sng">
            <a:noFill/>
            <a:bevel/>
            <a:headEnd/>
            <a:tailEnd/>
          </a:ln>
          <a:extLst>
            <a:ext uri="{91240B29-F687-4F45-9708-019B960494DF}">
              <a14:hiddenLine xmlns:a14="http://schemas.microsoft.com/office/drawing/2010/main"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67" name="Oval 25"/>
          <p:cNvSpPr>
            <a:spLocks noChangeArrowheads="1"/>
          </p:cNvSpPr>
          <p:nvPr/>
        </p:nvSpPr>
        <p:spPr bwMode="auto">
          <a:xfrm>
            <a:off x="8515698" y="1475743"/>
            <a:ext cx="1325203" cy="1325893"/>
          </a:xfrm>
          <a:prstGeom prst="ellipse">
            <a:avLst/>
          </a:prstGeom>
          <a:solidFill>
            <a:schemeClr val="accent4"/>
          </a:solidFill>
          <a:ln w="3175" cap="flat" cmpd="sng">
            <a:noFill/>
            <a:bevel/>
            <a:headEnd/>
            <a:tailEnd/>
          </a:ln>
          <a:extLst/>
        </p:spPr>
        <p:txBody>
          <a:bodyPr anchor="ctr"/>
          <a:lstStyle/>
          <a:p>
            <a:pPr algn="ctr"/>
            <a:endParaRPr lang="zh-CN" altLang="en-US">
              <a:solidFill>
                <a:schemeClr val="accent2"/>
              </a:solidFill>
              <a:ea typeface="微软雅黑" pitchFamily="34" charset="-122"/>
            </a:endParaRPr>
          </a:p>
        </p:txBody>
      </p:sp>
      <p:sp>
        <p:nvSpPr>
          <p:cNvPr id="68" name="Text Box 50"/>
          <p:cNvSpPr txBox="1">
            <a:spLocks noChangeArrowheads="1"/>
          </p:cNvSpPr>
          <p:nvPr/>
        </p:nvSpPr>
        <p:spPr bwMode="auto">
          <a:xfrm>
            <a:off x="8832603" y="1847772"/>
            <a:ext cx="645995" cy="646331"/>
          </a:xfrm>
          <a:prstGeom prst="rect">
            <a:avLst/>
          </a:prstGeom>
          <a:noFill/>
          <a:ln w="3175" cap="flat" cmpd="sng">
            <a:noFill/>
            <a:bevel/>
            <a:headEnd/>
            <a:tailEnd/>
          </a:ln>
          <a:extLst>
            <a:ext uri="{91240B29-F687-4F45-9708-019B960494DF}">
              <a14:hiddenLine xmlns:a14="http://schemas.microsoft.com/office/drawing/2010/main"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70" name="AutoShape 42"/>
          <p:cNvSpPr>
            <a:spLocks noChangeArrowheads="1"/>
          </p:cNvSpPr>
          <p:nvPr/>
        </p:nvSpPr>
        <p:spPr bwMode="auto">
          <a:xfrm rot="17429801">
            <a:off x="2720525" y="4184906"/>
            <a:ext cx="1276145" cy="127548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tx2"/>
            </a:solidFill>
            <a:prstDash val="dash"/>
            <a:miter lim="800000"/>
            <a:headEnd/>
            <a:tailEnd/>
          </a:ln>
          <a:extLst/>
        </p:spPr>
        <p:txBody>
          <a:bodyPr anchor="ctr"/>
          <a:lstStyle/>
          <a:p>
            <a:pPr algn="ctr"/>
            <a:endParaRPr lang="zh-CN" altLang="en-US">
              <a:solidFill>
                <a:schemeClr val="bg1"/>
              </a:solidFill>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88961312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1000"/>
                                        <p:tgtEl>
                                          <p:spTgt spid="36"/>
                                        </p:tgtEl>
                                      </p:cBhvr>
                                    </p:animEffect>
                                  </p:childTnLst>
                                </p:cTn>
                              </p:par>
                            </p:childTnLst>
                          </p:cTn>
                        </p:par>
                        <p:par>
                          <p:cTn id="8" fill="hold">
                            <p:stCondLst>
                              <p:cond delay="1000"/>
                            </p:stCondLst>
                            <p:childTnLst>
                              <p:par>
                                <p:cTn id="9" presetID="26" presetClass="entr" presetSubtype="0"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down)">
                                      <p:cBhvr>
                                        <p:cTn id="11" dur="145">
                                          <p:stCondLst>
                                            <p:cond delay="0"/>
                                          </p:stCondLst>
                                        </p:cTn>
                                        <p:tgtEl>
                                          <p:spTgt spid="54"/>
                                        </p:tgtEl>
                                      </p:cBhvr>
                                    </p:animEffect>
                                    <p:anim calcmode="lin" valueType="num">
                                      <p:cBhvr>
                                        <p:cTn id="12" dur="456"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13" dur="166"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14" dur="166" tmFilter="0, 0; 0.125,0.2665; 0.25,0.4; 0.375,0.465; 0.5,0.5;  0.625,0.535; 0.75,0.6; 0.875,0.7335; 1,1">
                                          <p:stCondLst>
                                            <p:cond delay="166"/>
                                          </p:stCondLst>
                                        </p:cTn>
                                        <p:tgtEl>
                                          <p:spTgt spid="54"/>
                                        </p:tgtEl>
                                        <p:attrNameLst>
                                          <p:attrName>ppt_y</p:attrName>
                                        </p:attrNameLst>
                                      </p:cBhvr>
                                      <p:tavLst>
                                        <p:tav tm="0" fmla="#ppt_y-sin(pi*$)/9">
                                          <p:val>
                                            <p:fltVal val="0"/>
                                          </p:val>
                                        </p:tav>
                                        <p:tav tm="100000">
                                          <p:val>
                                            <p:fltVal val="1"/>
                                          </p:val>
                                        </p:tav>
                                      </p:tavLst>
                                    </p:anim>
                                    <p:anim calcmode="lin" valueType="num">
                                      <p:cBhvr>
                                        <p:cTn id="15" dur="83" tmFilter="0, 0; 0.125,0.2665; 0.25,0.4; 0.375,0.465; 0.5,0.5;  0.625,0.535; 0.75,0.6; 0.875,0.7335; 1,1">
                                          <p:stCondLst>
                                            <p:cond delay="331"/>
                                          </p:stCondLst>
                                        </p:cTn>
                                        <p:tgtEl>
                                          <p:spTgt spid="54"/>
                                        </p:tgtEl>
                                        <p:attrNameLst>
                                          <p:attrName>ppt_y</p:attrName>
                                        </p:attrNameLst>
                                      </p:cBhvr>
                                      <p:tavLst>
                                        <p:tav tm="0" fmla="#ppt_y-sin(pi*$)/27">
                                          <p:val>
                                            <p:fltVal val="0"/>
                                          </p:val>
                                        </p:tav>
                                        <p:tav tm="100000">
                                          <p:val>
                                            <p:fltVal val="1"/>
                                          </p:val>
                                        </p:tav>
                                      </p:tavLst>
                                    </p:anim>
                                    <p:anim calcmode="lin" valueType="num">
                                      <p:cBhvr>
                                        <p:cTn id="16" dur="41" tmFilter="0, 0; 0.125,0.2665; 0.25,0.4; 0.375,0.465; 0.5,0.5;  0.625,0.535; 0.75,0.6; 0.875,0.7335; 1,1">
                                          <p:stCondLst>
                                            <p:cond delay="414"/>
                                          </p:stCondLst>
                                        </p:cTn>
                                        <p:tgtEl>
                                          <p:spTgt spid="54"/>
                                        </p:tgtEl>
                                        <p:attrNameLst>
                                          <p:attrName>ppt_y</p:attrName>
                                        </p:attrNameLst>
                                      </p:cBhvr>
                                      <p:tavLst>
                                        <p:tav tm="0" fmla="#ppt_y-sin(pi*$)/81">
                                          <p:val>
                                            <p:fltVal val="0"/>
                                          </p:val>
                                        </p:tav>
                                        <p:tav tm="100000">
                                          <p:val>
                                            <p:fltVal val="1"/>
                                          </p:val>
                                        </p:tav>
                                      </p:tavLst>
                                    </p:anim>
                                    <p:animScale>
                                      <p:cBhvr>
                                        <p:cTn id="17" dur="7">
                                          <p:stCondLst>
                                            <p:cond delay="163"/>
                                          </p:stCondLst>
                                        </p:cTn>
                                        <p:tgtEl>
                                          <p:spTgt spid="54"/>
                                        </p:tgtEl>
                                      </p:cBhvr>
                                      <p:to x="100000" y="60000"/>
                                    </p:animScale>
                                    <p:animScale>
                                      <p:cBhvr>
                                        <p:cTn id="18" dur="42" decel="50000">
                                          <p:stCondLst>
                                            <p:cond delay="169"/>
                                          </p:stCondLst>
                                        </p:cTn>
                                        <p:tgtEl>
                                          <p:spTgt spid="54"/>
                                        </p:tgtEl>
                                      </p:cBhvr>
                                      <p:to x="100000" y="100000"/>
                                    </p:animScale>
                                    <p:animScale>
                                      <p:cBhvr>
                                        <p:cTn id="19" dur="7">
                                          <p:stCondLst>
                                            <p:cond delay="328"/>
                                          </p:stCondLst>
                                        </p:cTn>
                                        <p:tgtEl>
                                          <p:spTgt spid="54"/>
                                        </p:tgtEl>
                                      </p:cBhvr>
                                      <p:to x="100000" y="80000"/>
                                    </p:animScale>
                                    <p:animScale>
                                      <p:cBhvr>
                                        <p:cTn id="20" dur="42" decel="50000">
                                          <p:stCondLst>
                                            <p:cond delay="335"/>
                                          </p:stCondLst>
                                        </p:cTn>
                                        <p:tgtEl>
                                          <p:spTgt spid="54"/>
                                        </p:tgtEl>
                                      </p:cBhvr>
                                      <p:to x="100000" y="100000"/>
                                    </p:animScale>
                                    <p:animScale>
                                      <p:cBhvr>
                                        <p:cTn id="21" dur="7">
                                          <p:stCondLst>
                                            <p:cond delay="411"/>
                                          </p:stCondLst>
                                        </p:cTn>
                                        <p:tgtEl>
                                          <p:spTgt spid="54"/>
                                        </p:tgtEl>
                                      </p:cBhvr>
                                      <p:to x="100000" y="90000"/>
                                    </p:animScale>
                                    <p:animScale>
                                      <p:cBhvr>
                                        <p:cTn id="22" dur="42" decel="50000">
                                          <p:stCondLst>
                                            <p:cond delay="417"/>
                                          </p:stCondLst>
                                        </p:cTn>
                                        <p:tgtEl>
                                          <p:spTgt spid="54"/>
                                        </p:tgtEl>
                                      </p:cBhvr>
                                      <p:to x="100000" y="100000"/>
                                    </p:animScale>
                                    <p:animScale>
                                      <p:cBhvr>
                                        <p:cTn id="23" dur="7">
                                          <p:stCondLst>
                                            <p:cond delay="452"/>
                                          </p:stCondLst>
                                        </p:cTn>
                                        <p:tgtEl>
                                          <p:spTgt spid="54"/>
                                        </p:tgtEl>
                                      </p:cBhvr>
                                      <p:to x="100000" y="95000"/>
                                    </p:animScale>
                                    <p:animScale>
                                      <p:cBhvr>
                                        <p:cTn id="24" dur="42" decel="50000">
                                          <p:stCondLst>
                                            <p:cond delay="459"/>
                                          </p:stCondLst>
                                        </p:cTn>
                                        <p:tgtEl>
                                          <p:spTgt spid="54"/>
                                        </p:tgtEl>
                                      </p:cBhvr>
                                      <p:to x="100000" y="100000"/>
                                    </p:animScale>
                                  </p:childTnLst>
                                </p:cTn>
                              </p:par>
                            </p:childTnLst>
                          </p:cTn>
                        </p:par>
                        <p:par>
                          <p:cTn id="25" fill="hold">
                            <p:stCondLst>
                              <p:cond delay="1501"/>
                            </p:stCondLst>
                            <p:childTnLst>
                              <p:par>
                                <p:cTn id="26" presetID="31" presetClass="entr" presetSubtype="0" fill="hold" grpId="0"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ppt_w</p:attrName>
                                        </p:attrNameLst>
                                      </p:cBhvr>
                                      <p:tavLst>
                                        <p:tav tm="0">
                                          <p:val>
                                            <p:fltVal val="0"/>
                                          </p:val>
                                        </p:tav>
                                        <p:tav tm="100000">
                                          <p:val>
                                            <p:strVal val="#ppt_w"/>
                                          </p:val>
                                        </p:tav>
                                      </p:tavLst>
                                    </p:anim>
                                    <p:anim calcmode="lin" valueType="num">
                                      <p:cBhvr>
                                        <p:cTn id="29" dur="500" fill="hold"/>
                                        <p:tgtEl>
                                          <p:spTgt spid="55"/>
                                        </p:tgtEl>
                                        <p:attrNameLst>
                                          <p:attrName>ppt_h</p:attrName>
                                        </p:attrNameLst>
                                      </p:cBhvr>
                                      <p:tavLst>
                                        <p:tav tm="0">
                                          <p:val>
                                            <p:fltVal val="0"/>
                                          </p:val>
                                        </p:tav>
                                        <p:tav tm="100000">
                                          <p:val>
                                            <p:strVal val="#ppt_h"/>
                                          </p:val>
                                        </p:tav>
                                      </p:tavLst>
                                    </p:anim>
                                    <p:anim calcmode="lin" valueType="num">
                                      <p:cBhvr>
                                        <p:cTn id="30" dur="500" fill="hold"/>
                                        <p:tgtEl>
                                          <p:spTgt spid="55"/>
                                        </p:tgtEl>
                                        <p:attrNameLst>
                                          <p:attrName>style.rotation</p:attrName>
                                        </p:attrNameLst>
                                      </p:cBhvr>
                                      <p:tavLst>
                                        <p:tav tm="0">
                                          <p:val>
                                            <p:fltVal val="90"/>
                                          </p:val>
                                        </p:tav>
                                        <p:tav tm="100000">
                                          <p:val>
                                            <p:fltVal val="0"/>
                                          </p:val>
                                        </p:tav>
                                      </p:tavLst>
                                    </p:anim>
                                    <p:animEffect transition="in" filter="fade">
                                      <p:cBhvr>
                                        <p:cTn id="31" dur="500"/>
                                        <p:tgtEl>
                                          <p:spTgt spid="55"/>
                                        </p:tgtEl>
                                      </p:cBhvr>
                                    </p:animEffect>
                                  </p:childTnLst>
                                </p:cTn>
                              </p:par>
                            </p:childTnLst>
                          </p:cTn>
                        </p:par>
                        <p:par>
                          <p:cTn id="32" fill="hold">
                            <p:stCondLst>
                              <p:cond delay="2001"/>
                            </p:stCondLst>
                            <p:childTnLst>
                              <p:par>
                                <p:cTn id="33" presetID="22" presetClass="entr" presetSubtype="8"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left)">
                                      <p:cBhvr>
                                        <p:cTn id="35" dur="300"/>
                                        <p:tgtEl>
                                          <p:spTgt spid="70"/>
                                        </p:tgtEl>
                                      </p:cBhvr>
                                    </p:animEffect>
                                  </p:childTnLst>
                                </p:cTn>
                              </p:par>
                            </p:childTnLst>
                          </p:cTn>
                        </p:par>
                        <p:par>
                          <p:cTn id="36" fill="hold">
                            <p:stCondLst>
                              <p:cond delay="2301"/>
                            </p:stCondLst>
                            <p:childTnLst>
                              <p:par>
                                <p:cTn id="37" presetID="26"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ipe(down)">
                                      <p:cBhvr>
                                        <p:cTn id="39" dur="145">
                                          <p:stCondLst>
                                            <p:cond delay="0"/>
                                          </p:stCondLst>
                                        </p:cTn>
                                        <p:tgtEl>
                                          <p:spTgt spid="52"/>
                                        </p:tgtEl>
                                      </p:cBhvr>
                                    </p:animEffect>
                                    <p:anim calcmode="lin" valueType="num">
                                      <p:cBhvr>
                                        <p:cTn id="40" dur="456"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52"/>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52"/>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52"/>
                                        </p:tgtEl>
                                        <p:attrNameLst>
                                          <p:attrName>ppt_y</p:attrName>
                                        </p:attrNameLst>
                                      </p:cBhvr>
                                      <p:tavLst>
                                        <p:tav tm="0" fmla="#ppt_y-sin(pi*$)/81">
                                          <p:val>
                                            <p:fltVal val="0"/>
                                          </p:val>
                                        </p:tav>
                                        <p:tav tm="100000">
                                          <p:val>
                                            <p:fltVal val="1"/>
                                          </p:val>
                                        </p:tav>
                                      </p:tavLst>
                                    </p:anim>
                                    <p:animScale>
                                      <p:cBhvr>
                                        <p:cTn id="45" dur="7">
                                          <p:stCondLst>
                                            <p:cond delay="163"/>
                                          </p:stCondLst>
                                        </p:cTn>
                                        <p:tgtEl>
                                          <p:spTgt spid="52"/>
                                        </p:tgtEl>
                                      </p:cBhvr>
                                      <p:to x="100000" y="60000"/>
                                    </p:animScale>
                                    <p:animScale>
                                      <p:cBhvr>
                                        <p:cTn id="46" dur="42" decel="50000">
                                          <p:stCondLst>
                                            <p:cond delay="169"/>
                                          </p:stCondLst>
                                        </p:cTn>
                                        <p:tgtEl>
                                          <p:spTgt spid="52"/>
                                        </p:tgtEl>
                                      </p:cBhvr>
                                      <p:to x="100000" y="100000"/>
                                    </p:animScale>
                                    <p:animScale>
                                      <p:cBhvr>
                                        <p:cTn id="47" dur="7">
                                          <p:stCondLst>
                                            <p:cond delay="328"/>
                                          </p:stCondLst>
                                        </p:cTn>
                                        <p:tgtEl>
                                          <p:spTgt spid="52"/>
                                        </p:tgtEl>
                                      </p:cBhvr>
                                      <p:to x="100000" y="80000"/>
                                    </p:animScale>
                                    <p:animScale>
                                      <p:cBhvr>
                                        <p:cTn id="48" dur="42" decel="50000">
                                          <p:stCondLst>
                                            <p:cond delay="335"/>
                                          </p:stCondLst>
                                        </p:cTn>
                                        <p:tgtEl>
                                          <p:spTgt spid="52"/>
                                        </p:tgtEl>
                                      </p:cBhvr>
                                      <p:to x="100000" y="100000"/>
                                    </p:animScale>
                                    <p:animScale>
                                      <p:cBhvr>
                                        <p:cTn id="49" dur="7">
                                          <p:stCondLst>
                                            <p:cond delay="411"/>
                                          </p:stCondLst>
                                        </p:cTn>
                                        <p:tgtEl>
                                          <p:spTgt spid="52"/>
                                        </p:tgtEl>
                                      </p:cBhvr>
                                      <p:to x="100000" y="90000"/>
                                    </p:animScale>
                                    <p:animScale>
                                      <p:cBhvr>
                                        <p:cTn id="50" dur="42" decel="50000">
                                          <p:stCondLst>
                                            <p:cond delay="417"/>
                                          </p:stCondLst>
                                        </p:cTn>
                                        <p:tgtEl>
                                          <p:spTgt spid="52"/>
                                        </p:tgtEl>
                                      </p:cBhvr>
                                      <p:to x="100000" y="100000"/>
                                    </p:animScale>
                                    <p:animScale>
                                      <p:cBhvr>
                                        <p:cTn id="51" dur="7">
                                          <p:stCondLst>
                                            <p:cond delay="452"/>
                                          </p:stCondLst>
                                        </p:cTn>
                                        <p:tgtEl>
                                          <p:spTgt spid="52"/>
                                        </p:tgtEl>
                                      </p:cBhvr>
                                      <p:to x="100000" y="95000"/>
                                    </p:animScale>
                                    <p:animScale>
                                      <p:cBhvr>
                                        <p:cTn id="52" dur="42" decel="50000">
                                          <p:stCondLst>
                                            <p:cond delay="459"/>
                                          </p:stCondLst>
                                        </p:cTn>
                                        <p:tgtEl>
                                          <p:spTgt spid="52"/>
                                        </p:tgtEl>
                                      </p:cBhvr>
                                      <p:to x="100000" y="100000"/>
                                    </p:animScale>
                                  </p:childTnLst>
                                </p:cTn>
                              </p:par>
                            </p:childTnLst>
                          </p:cTn>
                        </p:par>
                        <p:par>
                          <p:cTn id="53" fill="hold">
                            <p:stCondLst>
                              <p:cond delay="2802"/>
                            </p:stCondLst>
                            <p:childTnLst>
                              <p:par>
                                <p:cTn id="54" presetID="31" presetClass="entr" presetSubtype="0"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 calcmode="lin" valueType="num">
                                      <p:cBhvr>
                                        <p:cTn id="58" dur="500" fill="hold"/>
                                        <p:tgtEl>
                                          <p:spTgt spid="53"/>
                                        </p:tgtEl>
                                        <p:attrNameLst>
                                          <p:attrName>style.rotation</p:attrName>
                                        </p:attrNameLst>
                                      </p:cBhvr>
                                      <p:tavLst>
                                        <p:tav tm="0">
                                          <p:val>
                                            <p:fltVal val="90"/>
                                          </p:val>
                                        </p:tav>
                                        <p:tav tm="100000">
                                          <p:val>
                                            <p:fltVal val="0"/>
                                          </p:val>
                                        </p:tav>
                                      </p:tavLst>
                                    </p:anim>
                                    <p:animEffect transition="in" filter="fade">
                                      <p:cBhvr>
                                        <p:cTn id="59" dur="500"/>
                                        <p:tgtEl>
                                          <p:spTgt spid="53"/>
                                        </p:tgtEl>
                                      </p:cBhvr>
                                    </p:animEffect>
                                  </p:childTnLst>
                                </p:cTn>
                              </p:par>
                            </p:childTnLst>
                          </p:cTn>
                        </p:par>
                        <p:par>
                          <p:cTn id="60" fill="hold">
                            <p:stCondLst>
                              <p:cond delay="3302"/>
                            </p:stCondLst>
                            <p:childTnLst>
                              <p:par>
                                <p:cTn id="61" presetID="22" presetClass="entr" presetSubtype="8" fill="hold" grpId="0"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wipe(left)">
                                      <p:cBhvr>
                                        <p:cTn id="63" dur="300"/>
                                        <p:tgtEl>
                                          <p:spTgt spid="47"/>
                                        </p:tgtEl>
                                      </p:cBhvr>
                                    </p:animEffect>
                                  </p:childTnLst>
                                </p:cTn>
                              </p:par>
                            </p:childTnLst>
                          </p:cTn>
                        </p:par>
                        <p:par>
                          <p:cTn id="64" fill="hold">
                            <p:stCondLst>
                              <p:cond delay="3602"/>
                            </p:stCondLst>
                            <p:childTnLst>
                              <p:par>
                                <p:cTn id="65" presetID="26"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145">
                                          <p:stCondLst>
                                            <p:cond delay="0"/>
                                          </p:stCondLst>
                                        </p:cTn>
                                        <p:tgtEl>
                                          <p:spTgt spid="60"/>
                                        </p:tgtEl>
                                      </p:cBhvr>
                                    </p:animEffect>
                                    <p:anim calcmode="lin" valueType="num">
                                      <p:cBhvr>
                                        <p:cTn id="68" dur="456"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166"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166" tmFilter="0, 0; 0.125,0.2665; 0.25,0.4; 0.375,0.465; 0.5,0.5;  0.625,0.535; 0.75,0.6; 0.875,0.7335; 1,1">
                                          <p:stCondLst>
                                            <p:cond delay="166"/>
                                          </p:stCondLst>
                                        </p:cTn>
                                        <p:tgtEl>
                                          <p:spTgt spid="60"/>
                                        </p:tgtEl>
                                        <p:attrNameLst>
                                          <p:attrName>ppt_y</p:attrName>
                                        </p:attrNameLst>
                                      </p:cBhvr>
                                      <p:tavLst>
                                        <p:tav tm="0" fmla="#ppt_y-sin(pi*$)/9">
                                          <p:val>
                                            <p:fltVal val="0"/>
                                          </p:val>
                                        </p:tav>
                                        <p:tav tm="100000">
                                          <p:val>
                                            <p:fltVal val="1"/>
                                          </p:val>
                                        </p:tav>
                                      </p:tavLst>
                                    </p:anim>
                                    <p:anim calcmode="lin" valueType="num">
                                      <p:cBhvr>
                                        <p:cTn id="71" dur="83" tmFilter="0, 0; 0.125,0.2665; 0.25,0.4; 0.375,0.465; 0.5,0.5;  0.625,0.535; 0.75,0.6; 0.875,0.7335; 1,1">
                                          <p:stCondLst>
                                            <p:cond delay="331"/>
                                          </p:stCondLst>
                                        </p:cTn>
                                        <p:tgtEl>
                                          <p:spTgt spid="60"/>
                                        </p:tgtEl>
                                        <p:attrNameLst>
                                          <p:attrName>ppt_y</p:attrName>
                                        </p:attrNameLst>
                                      </p:cBhvr>
                                      <p:tavLst>
                                        <p:tav tm="0" fmla="#ppt_y-sin(pi*$)/27">
                                          <p:val>
                                            <p:fltVal val="0"/>
                                          </p:val>
                                        </p:tav>
                                        <p:tav tm="100000">
                                          <p:val>
                                            <p:fltVal val="1"/>
                                          </p:val>
                                        </p:tav>
                                      </p:tavLst>
                                    </p:anim>
                                    <p:anim calcmode="lin" valueType="num">
                                      <p:cBhvr>
                                        <p:cTn id="72" dur="41" tmFilter="0, 0; 0.125,0.2665; 0.25,0.4; 0.375,0.465; 0.5,0.5;  0.625,0.535; 0.75,0.6; 0.875,0.7335; 1,1">
                                          <p:stCondLst>
                                            <p:cond delay="414"/>
                                          </p:stCondLst>
                                        </p:cTn>
                                        <p:tgtEl>
                                          <p:spTgt spid="60"/>
                                        </p:tgtEl>
                                        <p:attrNameLst>
                                          <p:attrName>ppt_y</p:attrName>
                                        </p:attrNameLst>
                                      </p:cBhvr>
                                      <p:tavLst>
                                        <p:tav tm="0" fmla="#ppt_y-sin(pi*$)/81">
                                          <p:val>
                                            <p:fltVal val="0"/>
                                          </p:val>
                                        </p:tav>
                                        <p:tav tm="100000">
                                          <p:val>
                                            <p:fltVal val="1"/>
                                          </p:val>
                                        </p:tav>
                                      </p:tavLst>
                                    </p:anim>
                                    <p:animScale>
                                      <p:cBhvr>
                                        <p:cTn id="73" dur="7">
                                          <p:stCondLst>
                                            <p:cond delay="163"/>
                                          </p:stCondLst>
                                        </p:cTn>
                                        <p:tgtEl>
                                          <p:spTgt spid="60"/>
                                        </p:tgtEl>
                                      </p:cBhvr>
                                      <p:to x="100000" y="60000"/>
                                    </p:animScale>
                                    <p:animScale>
                                      <p:cBhvr>
                                        <p:cTn id="74" dur="42" decel="50000">
                                          <p:stCondLst>
                                            <p:cond delay="169"/>
                                          </p:stCondLst>
                                        </p:cTn>
                                        <p:tgtEl>
                                          <p:spTgt spid="60"/>
                                        </p:tgtEl>
                                      </p:cBhvr>
                                      <p:to x="100000" y="100000"/>
                                    </p:animScale>
                                    <p:animScale>
                                      <p:cBhvr>
                                        <p:cTn id="75" dur="7">
                                          <p:stCondLst>
                                            <p:cond delay="328"/>
                                          </p:stCondLst>
                                        </p:cTn>
                                        <p:tgtEl>
                                          <p:spTgt spid="60"/>
                                        </p:tgtEl>
                                      </p:cBhvr>
                                      <p:to x="100000" y="80000"/>
                                    </p:animScale>
                                    <p:animScale>
                                      <p:cBhvr>
                                        <p:cTn id="76" dur="42" decel="50000">
                                          <p:stCondLst>
                                            <p:cond delay="335"/>
                                          </p:stCondLst>
                                        </p:cTn>
                                        <p:tgtEl>
                                          <p:spTgt spid="60"/>
                                        </p:tgtEl>
                                      </p:cBhvr>
                                      <p:to x="100000" y="100000"/>
                                    </p:animScale>
                                    <p:animScale>
                                      <p:cBhvr>
                                        <p:cTn id="77" dur="7">
                                          <p:stCondLst>
                                            <p:cond delay="411"/>
                                          </p:stCondLst>
                                        </p:cTn>
                                        <p:tgtEl>
                                          <p:spTgt spid="60"/>
                                        </p:tgtEl>
                                      </p:cBhvr>
                                      <p:to x="100000" y="90000"/>
                                    </p:animScale>
                                    <p:animScale>
                                      <p:cBhvr>
                                        <p:cTn id="78" dur="42" decel="50000">
                                          <p:stCondLst>
                                            <p:cond delay="417"/>
                                          </p:stCondLst>
                                        </p:cTn>
                                        <p:tgtEl>
                                          <p:spTgt spid="60"/>
                                        </p:tgtEl>
                                      </p:cBhvr>
                                      <p:to x="100000" y="100000"/>
                                    </p:animScale>
                                    <p:animScale>
                                      <p:cBhvr>
                                        <p:cTn id="79" dur="7">
                                          <p:stCondLst>
                                            <p:cond delay="452"/>
                                          </p:stCondLst>
                                        </p:cTn>
                                        <p:tgtEl>
                                          <p:spTgt spid="60"/>
                                        </p:tgtEl>
                                      </p:cBhvr>
                                      <p:to x="100000" y="95000"/>
                                    </p:animScale>
                                    <p:animScale>
                                      <p:cBhvr>
                                        <p:cTn id="80" dur="42" decel="50000">
                                          <p:stCondLst>
                                            <p:cond delay="459"/>
                                          </p:stCondLst>
                                        </p:cTn>
                                        <p:tgtEl>
                                          <p:spTgt spid="60"/>
                                        </p:tgtEl>
                                      </p:cBhvr>
                                      <p:to x="100000" y="100000"/>
                                    </p:animScale>
                                  </p:childTnLst>
                                </p:cTn>
                              </p:par>
                            </p:childTnLst>
                          </p:cTn>
                        </p:par>
                        <p:par>
                          <p:cTn id="81" fill="hold">
                            <p:stCondLst>
                              <p:cond delay="4103"/>
                            </p:stCondLst>
                            <p:childTnLst>
                              <p:par>
                                <p:cTn id="82" presetID="31" presetClass="entr" presetSubtype="0" fill="hold" grpId="0" nodeType="afterEffect">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cBhvr>
                                        <p:cTn id="84" dur="500" fill="hold"/>
                                        <p:tgtEl>
                                          <p:spTgt spid="66"/>
                                        </p:tgtEl>
                                        <p:attrNameLst>
                                          <p:attrName>ppt_w</p:attrName>
                                        </p:attrNameLst>
                                      </p:cBhvr>
                                      <p:tavLst>
                                        <p:tav tm="0">
                                          <p:val>
                                            <p:fltVal val="0"/>
                                          </p:val>
                                        </p:tav>
                                        <p:tav tm="100000">
                                          <p:val>
                                            <p:strVal val="#ppt_w"/>
                                          </p:val>
                                        </p:tav>
                                      </p:tavLst>
                                    </p:anim>
                                    <p:anim calcmode="lin" valueType="num">
                                      <p:cBhvr>
                                        <p:cTn id="85" dur="500" fill="hold"/>
                                        <p:tgtEl>
                                          <p:spTgt spid="66"/>
                                        </p:tgtEl>
                                        <p:attrNameLst>
                                          <p:attrName>ppt_h</p:attrName>
                                        </p:attrNameLst>
                                      </p:cBhvr>
                                      <p:tavLst>
                                        <p:tav tm="0">
                                          <p:val>
                                            <p:fltVal val="0"/>
                                          </p:val>
                                        </p:tav>
                                        <p:tav tm="100000">
                                          <p:val>
                                            <p:strVal val="#ppt_h"/>
                                          </p:val>
                                        </p:tav>
                                      </p:tavLst>
                                    </p:anim>
                                    <p:anim calcmode="lin" valueType="num">
                                      <p:cBhvr>
                                        <p:cTn id="86" dur="500" fill="hold"/>
                                        <p:tgtEl>
                                          <p:spTgt spid="66"/>
                                        </p:tgtEl>
                                        <p:attrNameLst>
                                          <p:attrName>style.rotation</p:attrName>
                                        </p:attrNameLst>
                                      </p:cBhvr>
                                      <p:tavLst>
                                        <p:tav tm="0">
                                          <p:val>
                                            <p:fltVal val="90"/>
                                          </p:val>
                                        </p:tav>
                                        <p:tav tm="100000">
                                          <p:val>
                                            <p:fltVal val="0"/>
                                          </p:val>
                                        </p:tav>
                                      </p:tavLst>
                                    </p:anim>
                                    <p:animEffect transition="in" filter="fade">
                                      <p:cBhvr>
                                        <p:cTn id="87" dur="500"/>
                                        <p:tgtEl>
                                          <p:spTgt spid="66"/>
                                        </p:tgtEl>
                                      </p:cBhvr>
                                    </p:animEffect>
                                  </p:childTnLst>
                                </p:cTn>
                              </p:par>
                            </p:childTnLst>
                          </p:cTn>
                        </p:par>
                        <p:par>
                          <p:cTn id="88" fill="hold">
                            <p:stCondLst>
                              <p:cond delay="4603"/>
                            </p:stCondLst>
                            <p:childTnLst>
                              <p:par>
                                <p:cTn id="89" presetID="22" presetClass="entr" presetSubtype="8"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left)">
                                      <p:cBhvr>
                                        <p:cTn id="91" dur="300"/>
                                        <p:tgtEl>
                                          <p:spTgt spid="48"/>
                                        </p:tgtEl>
                                      </p:cBhvr>
                                    </p:animEffect>
                                  </p:childTnLst>
                                </p:cTn>
                              </p:par>
                            </p:childTnLst>
                          </p:cTn>
                        </p:par>
                        <p:par>
                          <p:cTn id="92" fill="hold">
                            <p:stCondLst>
                              <p:cond delay="4903"/>
                            </p:stCondLst>
                            <p:childTnLst>
                              <p:par>
                                <p:cTn id="93" presetID="26" presetClass="entr" presetSubtype="0"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wipe(down)">
                                      <p:cBhvr>
                                        <p:cTn id="95" dur="145">
                                          <p:stCondLst>
                                            <p:cond delay="0"/>
                                          </p:stCondLst>
                                        </p:cTn>
                                        <p:tgtEl>
                                          <p:spTgt spid="58"/>
                                        </p:tgtEl>
                                      </p:cBhvr>
                                    </p:animEffect>
                                    <p:anim calcmode="lin" valueType="num">
                                      <p:cBhvr>
                                        <p:cTn id="96" dur="456"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97" dur="166"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98" dur="166" tmFilter="0, 0; 0.125,0.2665; 0.25,0.4; 0.375,0.465; 0.5,0.5;  0.625,0.535; 0.75,0.6; 0.875,0.7335; 1,1">
                                          <p:stCondLst>
                                            <p:cond delay="166"/>
                                          </p:stCondLst>
                                        </p:cTn>
                                        <p:tgtEl>
                                          <p:spTgt spid="58"/>
                                        </p:tgtEl>
                                        <p:attrNameLst>
                                          <p:attrName>ppt_y</p:attrName>
                                        </p:attrNameLst>
                                      </p:cBhvr>
                                      <p:tavLst>
                                        <p:tav tm="0" fmla="#ppt_y-sin(pi*$)/9">
                                          <p:val>
                                            <p:fltVal val="0"/>
                                          </p:val>
                                        </p:tav>
                                        <p:tav tm="100000">
                                          <p:val>
                                            <p:fltVal val="1"/>
                                          </p:val>
                                        </p:tav>
                                      </p:tavLst>
                                    </p:anim>
                                    <p:anim calcmode="lin" valueType="num">
                                      <p:cBhvr>
                                        <p:cTn id="99" dur="83" tmFilter="0, 0; 0.125,0.2665; 0.25,0.4; 0.375,0.465; 0.5,0.5;  0.625,0.535; 0.75,0.6; 0.875,0.7335; 1,1">
                                          <p:stCondLst>
                                            <p:cond delay="331"/>
                                          </p:stCondLst>
                                        </p:cTn>
                                        <p:tgtEl>
                                          <p:spTgt spid="58"/>
                                        </p:tgtEl>
                                        <p:attrNameLst>
                                          <p:attrName>ppt_y</p:attrName>
                                        </p:attrNameLst>
                                      </p:cBhvr>
                                      <p:tavLst>
                                        <p:tav tm="0" fmla="#ppt_y-sin(pi*$)/27">
                                          <p:val>
                                            <p:fltVal val="0"/>
                                          </p:val>
                                        </p:tav>
                                        <p:tav tm="100000">
                                          <p:val>
                                            <p:fltVal val="1"/>
                                          </p:val>
                                        </p:tav>
                                      </p:tavLst>
                                    </p:anim>
                                    <p:anim calcmode="lin" valueType="num">
                                      <p:cBhvr>
                                        <p:cTn id="100" dur="41" tmFilter="0, 0; 0.125,0.2665; 0.25,0.4; 0.375,0.465; 0.5,0.5;  0.625,0.535; 0.75,0.6; 0.875,0.7335; 1,1">
                                          <p:stCondLst>
                                            <p:cond delay="414"/>
                                          </p:stCondLst>
                                        </p:cTn>
                                        <p:tgtEl>
                                          <p:spTgt spid="58"/>
                                        </p:tgtEl>
                                        <p:attrNameLst>
                                          <p:attrName>ppt_y</p:attrName>
                                        </p:attrNameLst>
                                      </p:cBhvr>
                                      <p:tavLst>
                                        <p:tav tm="0" fmla="#ppt_y-sin(pi*$)/81">
                                          <p:val>
                                            <p:fltVal val="0"/>
                                          </p:val>
                                        </p:tav>
                                        <p:tav tm="100000">
                                          <p:val>
                                            <p:fltVal val="1"/>
                                          </p:val>
                                        </p:tav>
                                      </p:tavLst>
                                    </p:anim>
                                    <p:animScale>
                                      <p:cBhvr>
                                        <p:cTn id="101" dur="7">
                                          <p:stCondLst>
                                            <p:cond delay="163"/>
                                          </p:stCondLst>
                                        </p:cTn>
                                        <p:tgtEl>
                                          <p:spTgt spid="58"/>
                                        </p:tgtEl>
                                      </p:cBhvr>
                                      <p:to x="100000" y="60000"/>
                                    </p:animScale>
                                    <p:animScale>
                                      <p:cBhvr>
                                        <p:cTn id="102" dur="42" decel="50000">
                                          <p:stCondLst>
                                            <p:cond delay="169"/>
                                          </p:stCondLst>
                                        </p:cTn>
                                        <p:tgtEl>
                                          <p:spTgt spid="58"/>
                                        </p:tgtEl>
                                      </p:cBhvr>
                                      <p:to x="100000" y="100000"/>
                                    </p:animScale>
                                    <p:animScale>
                                      <p:cBhvr>
                                        <p:cTn id="103" dur="7">
                                          <p:stCondLst>
                                            <p:cond delay="328"/>
                                          </p:stCondLst>
                                        </p:cTn>
                                        <p:tgtEl>
                                          <p:spTgt spid="58"/>
                                        </p:tgtEl>
                                      </p:cBhvr>
                                      <p:to x="100000" y="80000"/>
                                    </p:animScale>
                                    <p:animScale>
                                      <p:cBhvr>
                                        <p:cTn id="104" dur="42" decel="50000">
                                          <p:stCondLst>
                                            <p:cond delay="335"/>
                                          </p:stCondLst>
                                        </p:cTn>
                                        <p:tgtEl>
                                          <p:spTgt spid="58"/>
                                        </p:tgtEl>
                                      </p:cBhvr>
                                      <p:to x="100000" y="100000"/>
                                    </p:animScale>
                                    <p:animScale>
                                      <p:cBhvr>
                                        <p:cTn id="105" dur="7">
                                          <p:stCondLst>
                                            <p:cond delay="411"/>
                                          </p:stCondLst>
                                        </p:cTn>
                                        <p:tgtEl>
                                          <p:spTgt spid="58"/>
                                        </p:tgtEl>
                                      </p:cBhvr>
                                      <p:to x="100000" y="90000"/>
                                    </p:animScale>
                                    <p:animScale>
                                      <p:cBhvr>
                                        <p:cTn id="106" dur="42" decel="50000">
                                          <p:stCondLst>
                                            <p:cond delay="417"/>
                                          </p:stCondLst>
                                        </p:cTn>
                                        <p:tgtEl>
                                          <p:spTgt spid="58"/>
                                        </p:tgtEl>
                                      </p:cBhvr>
                                      <p:to x="100000" y="100000"/>
                                    </p:animScale>
                                    <p:animScale>
                                      <p:cBhvr>
                                        <p:cTn id="107" dur="7">
                                          <p:stCondLst>
                                            <p:cond delay="452"/>
                                          </p:stCondLst>
                                        </p:cTn>
                                        <p:tgtEl>
                                          <p:spTgt spid="58"/>
                                        </p:tgtEl>
                                      </p:cBhvr>
                                      <p:to x="100000" y="95000"/>
                                    </p:animScale>
                                    <p:animScale>
                                      <p:cBhvr>
                                        <p:cTn id="108" dur="42" decel="50000">
                                          <p:stCondLst>
                                            <p:cond delay="459"/>
                                          </p:stCondLst>
                                        </p:cTn>
                                        <p:tgtEl>
                                          <p:spTgt spid="58"/>
                                        </p:tgtEl>
                                      </p:cBhvr>
                                      <p:to x="100000" y="100000"/>
                                    </p:animScale>
                                  </p:childTnLst>
                                </p:cTn>
                              </p:par>
                            </p:childTnLst>
                          </p:cTn>
                        </p:par>
                        <p:par>
                          <p:cTn id="109" fill="hold">
                            <p:stCondLst>
                              <p:cond delay="5404"/>
                            </p:stCondLst>
                            <p:childTnLst>
                              <p:par>
                                <p:cTn id="110" presetID="31" presetClass="entr" presetSubtype="0"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 calcmode="lin" valueType="num">
                                      <p:cBhvr>
                                        <p:cTn id="112" dur="500" fill="hold"/>
                                        <p:tgtEl>
                                          <p:spTgt spid="59"/>
                                        </p:tgtEl>
                                        <p:attrNameLst>
                                          <p:attrName>ppt_w</p:attrName>
                                        </p:attrNameLst>
                                      </p:cBhvr>
                                      <p:tavLst>
                                        <p:tav tm="0">
                                          <p:val>
                                            <p:fltVal val="0"/>
                                          </p:val>
                                        </p:tav>
                                        <p:tav tm="100000">
                                          <p:val>
                                            <p:strVal val="#ppt_w"/>
                                          </p:val>
                                        </p:tav>
                                      </p:tavLst>
                                    </p:anim>
                                    <p:anim calcmode="lin" valueType="num">
                                      <p:cBhvr>
                                        <p:cTn id="113" dur="500" fill="hold"/>
                                        <p:tgtEl>
                                          <p:spTgt spid="59"/>
                                        </p:tgtEl>
                                        <p:attrNameLst>
                                          <p:attrName>ppt_h</p:attrName>
                                        </p:attrNameLst>
                                      </p:cBhvr>
                                      <p:tavLst>
                                        <p:tav tm="0">
                                          <p:val>
                                            <p:fltVal val="0"/>
                                          </p:val>
                                        </p:tav>
                                        <p:tav tm="100000">
                                          <p:val>
                                            <p:strVal val="#ppt_h"/>
                                          </p:val>
                                        </p:tav>
                                      </p:tavLst>
                                    </p:anim>
                                    <p:anim calcmode="lin" valueType="num">
                                      <p:cBhvr>
                                        <p:cTn id="114" dur="500" fill="hold"/>
                                        <p:tgtEl>
                                          <p:spTgt spid="59"/>
                                        </p:tgtEl>
                                        <p:attrNameLst>
                                          <p:attrName>style.rotation</p:attrName>
                                        </p:attrNameLst>
                                      </p:cBhvr>
                                      <p:tavLst>
                                        <p:tav tm="0">
                                          <p:val>
                                            <p:fltVal val="90"/>
                                          </p:val>
                                        </p:tav>
                                        <p:tav tm="100000">
                                          <p:val>
                                            <p:fltVal val="0"/>
                                          </p:val>
                                        </p:tav>
                                      </p:tavLst>
                                    </p:anim>
                                    <p:animEffect transition="in" filter="fade">
                                      <p:cBhvr>
                                        <p:cTn id="115" dur="500"/>
                                        <p:tgtEl>
                                          <p:spTgt spid="59"/>
                                        </p:tgtEl>
                                      </p:cBhvr>
                                    </p:animEffect>
                                  </p:childTnLst>
                                </p:cTn>
                              </p:par>
                            </p:childTnLst>
                          </p:cTn>
                        </p:par>
                        <p:par>
                          <p:cTn id="116" fill="hold">
                            <p:stCondLst>
                              <p:cond delay="5904"/>
                            </p:stCondLst>
                            <p:childTnLst>
                              <p:par>
                                <p:cTn id="117" presetID="22" presetClass="entr" presetSubtype="8" fill="hold" grpId="0" nodeType="afterEffect">
                                  <p:stCondLst>
                                    <p:cond delay="0"/>
                                  </p:stCondLst>
                                  <p:childTnLst>
                                    <p:set>
                                      <p:cBhvr>
                                        <p:cTn id="118" dur="1" fill="hold">
                                          <p:stCondLst>
                                            <p:cond delay="0"/>
                                          </p:stCondLst>
                                        </p:cTn>
                                        <p:tgtEl>
                                          <p:spTgt spid="49"/>
                                        </p:tgtEl>
                                        <p:attrNameLst>
                                          <p:attrName>style.visibility</p:attrName>
                                        </p:attrNameLst>
                                      </p:cBhvr>
                                      <p:to>
                                        <p:strVal val="visible"/>
                                      </p:to>
                                    </p:set>
                                    <p:animEffect transition="in" filter="wipe(left)">
                                      <p:cBhvr>
                                        <p:cTn id="119" dur="300"/>
                                        <p:tgtEl>
                                          <p:spTgt spid="49"/>
                                        </p:tgtEl>
                                      </p:cBhvr>
                                    </p:animEffect>
                                  </p:childTnLst>
                                </p:cTn>
                              </p:par>
                            </p:childTnLst>
                          </p:cTn>
                        </p:par>
                        <p:par>
                          <p:cTn id="120" fill="hold">
                            <p:stCondLst>
                              <p:cond delay="6204"/>
                            </p:stCondLst>
                            <p:childTnLst>
                              <p:par>
                                <p:cTn id="121" presetID="26" presetClass="entr" presetSubtype="0" fill="hold" grpId="0" nodeType="afterEffect">
                                  <p:stCondLst>
                                    <p:cond delay="0"/>
                                  </p:stCondLst>
                                  <p:childTnLst>
                                    <p:set>
                                      <p:cBhvr>
                                        <p:cTn id="122" dur="1" fill="hold">
                                          <p:stCondLst>
                                            <p:cond delay="0"/>
                                          </p:stCondLst>
                                        </p:cTn>
                                        <p:tgtEl>
                                          <p:spTgt spid="67"/>
                                        </p:tgtEl>
                                        <p:attrNameLst>
                                          <p:attrName>style.visibility</p:attrName>
                                        </p:attrNameLst>
                                      </p:cBhvr>
                                      <p:to>
                                        <p:strVal val="visible"/>
                                      </p:to>
                                    </p:set>
                                    <p:animEffect transition="in" filter="wipe(down)">
                                      <p:cBhvr>
                                        <p:cTn id="123" dur="290">
                                          <p:stCondLst>
                                            <p:cond delay="0"/>
                                          </p:stCondLst>
                                        </p:cTn>
                                        <p:tgtEl>
                                          <p:spTgt spid="67"/>
                                        </p:tgtEl>
                                      </p:cBhvr>
                                    </p:animEffect>
                                    <p:anim calcmode="lin" valueType="num">
                                      <p:cBhvr>
                                        <p:cTn id="124" dur="911" tmFilter="0,0; 0.14,0.36; 0.43,0.73; 0.71,0.91; 1.0,1.0">
                                          <p:stCondLst>
                                            <p:cond delay="0"/>
                                          </p:stCondLst>
                                        </p:cTn>
                                        <p:tgtEl>
                                          <p:spTgt spid="67"/>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67"/>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67"/>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67"/>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67"/>
                                        </p:tgtEl>
                                        <p:attrNameLst>
                                          <p:attrName>ppt_y</p:attrName>
                                        </p:attrNameLst>
                                      </p:cBhvr>
                                      <p:tavLst>
                                        <p:tav tm="0" fmla="#ppt_y-sin(pi*$)/81">
                                          <p:val>
                                            <p:fltVal val="0"/>
                                          </p:val>
                                        </p:tav>
                                        <p:tav tm="100000">
                                          <p:val>
                                            <p:fltVal val="1"/>
                                          </p:val>
                                        </p:tav>
                                      </p:tavLst>
                                    </p:anim>
                                    <p:animScale>
                                      <p:cBhvr>
                                        <p:cTn id="129" dur="13">
                                          <p:stCondLst>
                                            <p:cond delay="325"/>
                                          </p:stCondLst>
                                        </p:cTn>
                                        <p:tgtEl>
                                          <p:spTgt spid="67"/>
                                        </p:tgtEl>
                                      </p:cBhvr>
                                      <p:to x="100000" y="60000"/>
                                    </p:animScale>
                                    <p:animScale>
                                      <p:cBhvr>
                                        <p:cTn id="130" dur="83" decel="50000">
                                          <p:stCondLst>
                                            <p:cond delay="338"/>
                                          </p:stCondLst>
                                        </p:cTn>
                                        <p:tgtEl>
                                          <p:spTgt spid="67"/>
                                        </p:tgtEl>
                                      </p:cBhvr>
                                      <p:to x="100000" y="100000"/>
                                    </p:animScale>
                                    <p:animScale>
                                      <p:cBhvr>
                                        <p:cTn id="131" dur="13">
                                          <p:stCondLst>
                                            <p:cond delay="656"/>
                                          </p:stCondLst>
                                        </p:cTn>
                                        <p:tgtEl>
                                          <p:spTgt spid="67"/>
                                        </p:tgtEl>
                                      </p:cBhvr>
                                      <p:to x="100000" y="80000"/>
                                    </p:animScale>
                                    <p:animScale>
                                      <p:cBhvr>
                                        <p:cTn id="132" dur="83" decel="50000">
                                          <p:stCondLst>
                                            <p:cond delay="669"/>
                                          </p:stCondLst>
                                        </p:cTn>
                                        <p:tgtEl>
                                          <p:spTgt spid="67"/>
                                        </p:tgtEl>
                                      </p:cBhvr>
                                      <p:to x="100000" y="100000"/>
                                    </p:animScale>
                                    <p:animScale>
                                      <p:cBhvr>
                                        <p:cTn id="133" dur="13">
                                          <p:stCondLst>
                                            <p:cond delay="821"/>
                                          </p:stCondLst>
                                        </p:cTn>
                                        <p:tgtEl>
                                          <p:spTgt spid="67"/>
                                        </p:tgtEl>
                                      </p:cBhvr>
                                      <p:to x="100000" y="90000"/>
                                    </p:animScale>
                                    <p:animScale>
                                      <p:cBhvr>
                                        <p:cTn id="134" dur="83" decel="50000">
                                          <p:stCondLst>
                                            <p:cond delay="834"/>
                                          </p:stCondLst>
                                        </p:cTn>
                                        <p:tgtEl>
                                          <p:spTgt spid="67"/>
                                        </p:tgtEl>
                                      </p:cBhvr>
                                      <p:to x="100000" y="100000"/>
                                    </p:animScale>
                                    <p:animScale>
                                      <p:cBhvr>
                                        <p:cTn id="135" dur="13">
                                          <p:stCondLst>
                                            <p:cond delay="904"/>
                                          </p:stCondLst>
                                        </p:cTn>
                                        <p:tgtEl>
                                          <p:spTgt spid="67"/>
                                        </p:tgtEl>
                                      </p:cBhvr>
                                      <p:to x="100000" y="95000"/>
                                    </p:animScale>
                                    <p:animScale>
                                      <p:cBhvr>
                                        <p:cTn id="136" dur="83" decel="50000">
                                          <p:stCondLst>
                                            <p:cond delay="917"/>
                                          </p:stCondLst>
                                        </p:cTn>
                                        <p:tgtEl>
                                          <p:spTgt spid="67"/>
                                        </p:tgtEl>
                                      </p:cBhvr>
                                      <p:to x="100000" y="100000"/>
                                    </p:animScale>
                                  </p:childTnLst>
                                </p:cTn>
                              </p:par>
                            </p:childTnLst>
                          </p:cTn>
                        </p:par>
                        <p:par>
                          <p:cTn id="137" fill="hold">
                            <p:stCondLst>
                              <p:cond delay="7204"/>
                            </p:stCondLst>
                            <p:childTnLst>
                              <p:par>
                                <p:cTn id="138" presetID="31" presetClass="entr" presetSubtype="0" fill="hold" grpId="0" nodeType="afterEffect">
                                  <p:stCondLst>
                                    <p:cond delay="0"/>
                                  </p:stCondLst>
                                  <p:childTnLst>
                                    <p:set>
                                      <p:cBhvr>
                                        <p:cTn id="139" dur="1" fill="hold">
                                          <p:stCondLst>
                                            <p:cond delay="0"/>
                                          </p:stCondLst>
                                        </p:cTn>
                                        <p:tgtEl>
                                          <p:spTgt spid="68"/>
                                        </p:tgtEl>
                                        <p:attrNameLst>
                                          <p:attrName>style.visibility</p:attrName>
                                        </p:attrNameLst>
                                      </p:cBhvr>
                                      <p:to>
                                        <p:strVal val="visible"/>
                                      </p:to>
                                    </p:set>
                                    <p:anim calcmode="lin" valueType="num">
                                      <p:cBhvr>
                                        <p:cTn id="140" dur="500" fill="hold"/>
                                        <p:tgtEl>
                                          <p:spTgt spid="68"/>
                                        </p:tgtEl>
                                        <p:attrNameLst>
                                          <p:attrName>ppt_w</p:attrName>
                                        </p:attrNameLst>
                                      </p:cBhvr>
                                      <p:tavLst>
                                        <p:tav tm="0">
                                          <p:val>
                                            <p:fltVal val="0"/>
                                          </p:val>
                                        </p:tav>
                                        <p:tav tm="100000">
                                          <p:val>
                                            <p:strVal val="#ppt_w"/>
                                          </p:val>
                                        </p:tav>
                                      </p:tavLst>
                                    </p:anim>
                                    <p:anim calcmode="lin" valueType="num">
                                      <p:cBhvr>
                                        <p:cTn id="141" dur="500" fill="hold"/>
                                        <p:tgtEl>
                                          <p:spTgt spid="68"/>
                                        </p:tgtEl>
                                        <p:attrNameLst>
                                          <p:attrName>ppt_h</p:attrName>
                                        </p:attrNameLst>
                                      </p:cBhvr>
                                      <p:tavLst>
                                        <p:tav tm="0">
                                          <p:val>
                                            <p:fltVal val="0"/>
                                          </p:val>
                                        </p:tav>
                                        <p:tav tm="100000">
                                          <p:val>
                                            <p:strVal val="#ppt_h"/>
                                          </p:val>
                                        </p:tav>
                                      </p:tavLst>
                                    </p:anim>
                                    <p:anim calcmode="lin" valueType="num">
                                      <p:cBhvr>
                                        <p:cTn id="142" dur="500" fill="hold"/>
                                        <p:tgtEl>
                                          <p:spTgt spid="68"/>
                                        </p:tgtEl>
                                        <p:attrNameLst>
                                          <p:attrName>style.rotation</p:attrName>
                                        </p:attrNameLst>
                                      </p:cBhvr>
                                      <p:tavLst>
                                        <p:tav tm="0">
                                          <p:val>
                                            <p:fltVal val="90"/>
                                          </p:val>
                                        </p:tav>
                                        <p:tav tm="100000">
                                          <p:val>
                                            <p:fltVal val="0"/>
                                          </p:val>
                                        </p:tav>
                                      </p:tavLst>
                                    </p:anim>
                                    <p:animEffect transition="in" filter="fade">
                                      <p:cBhvr>
                                        <p:cTn id="143" dur="500"/>
                                        <p:tgtEl>
                                          <p:spTgt spid="68"/>
                                        </p:tgtEl>
                                      </p:cBhvr>
                                    </p:animEffect>
                                  </p:childTnLst>
                                </p:cTn>
                              </p:par>
                            </p:childTnLst>
                          </p:cTn>
                        </p:par>
                        <p:par>
                          <p:cTn id="144" fill="hold">
                            <p:stCondLst>
                              <p:cond delay="7704"/>
                            </p:stCondLst>
                            <p:childTnLst>
                              <p:par>
                                <p:cTn id="145" presetID="22" presetClass="entr" presetSubtype="8" fill="hold" grpId="0" nodeType="afterEffect">
                                  <p:stCondLst>
                                    <p:cond delay="0"/>
                                  </p:stCondLst>
                                  <p:childTnLst>
                                    <p:set>
                                      <p:cBhvr>
                                        <p:cTn id="146" dur="1" fill="hold">
                                          <p:stCondLst>
                                            <p:cond delay="0"/>
                                          </p:stCondLst>
                                        </p:cTn>
                                        <p:tgtEl>
                                          <p:spTgt spid="34"/>
                                        </p:tgtEl>
                                        <p:attrNameLst>
                                          <p:attrName>style.visibility</p:attrName>
                                        </p:attrNameLst>
                                      </p:cBhvr>
                                      <p:to>
                                        <p:strVal val="visible"/>
                                      </p:to>
                                    </p:set>
                                    <p:animEffect transition="in" filter="wipe(left)">
                                      <p:cBhvr>
                                        <p:cTn id="147" dur="500"/>
                                        <p:tgtEl>
                                          <p:spTgt spid="34"/>
                                        </p:tgtEl>
                                      </p:cBhvr>
                                    </p:animEffect>
                                  </p:childTnLst>
                                </p:cTn>
                              </p:par>
                            </p:childTnLst>
                          </p:cTn>
                        </p:par>
                        <p:par>
                          <p:cTn id="148" fill="hold">
                            <p:stCondLst>
                              <p:cond delay="8204"/>
                            </p:stCondLst>
                            <p:childTnLst>
                              <p:par>
                                <p:cTn id="149" presetID="16" presetClass="entr" presetSubtype="21" fill="hold" grpId="0" nodeType="afterEffect">
                                  <p:stCondLst>
                                    <p:cond delay="0"/>
                                  </p:stCondLst>
                                  <p:childTnLst>
                                    <p:set>
                                      <p:cBhvr>
                                        <p:cTn id="150" dur="1" fill="hold">
                                          <p:stCondLst>
                                            <p:cond delay="0"/>
                                          </p:stCondLst>
                                        </p:cTn>
                                        <p:tgtEl>
                                          <p:spTgt spid="35"/>
                                        </p:tgtEl>
                                        <p:attrNameLst>
                                          <p:attrName>style.visibility</p:attrName>
                                        </p:attrNameLst>
                                      </p:cBhvr>
                                      <p:to>
                                        <p:strVal val="visible"/>
                                      </p:to>
                                    </p:set>
                                    <p:animEffect transition="in" filter="barn(inVertical)">
                                      <p:cBhvr>
                                        <p:cTn id="15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47" grpId="0" animBg="1"/>
      <p:bldP spid="48" grpId="0" animBg="1"/>
      <p:bldP spid="49" grpId="0" animBg="1"/>
      <p:bldP spid="52" grpId="0" animBg="1"/>
      <p:bldP spid="53" grpId="0"/>
      <p:bldP spid="54" grpId="0" animBg="1"/>
      <p:bldP spid="55" grpId="0"/>
      <p:bldP spid="58" grpId="0" animBg="1"/>
      <p:bldP spid="59" grpId="0"/>
      <p:bldP spid="60" grpId="0" animBg="1"/>
      <p:bldP spid="66" grpId="0"/>
      <p:bldP spid="67" grpId="0" animBg="1"/>
      <p:bldP spid="68" grpId="0"/>
      <p:bldP spid="7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7000" b="-7000"/>
          </a:stretch>
        </a:blipFill>
        <a:effectLst/>
      </p:bgPr>
    </p:bg>
    <p:spTree>
      <p:nvGrpSpPr>
        <p:cNvPr id="1" name=""/>
        <p:cNvGrpSpPr/>
        <p:nvPr/>
      </p:nvGrpSpPr>
      <p:grpSpPr>
        <a:xfrm>
          <a:off x="0" y="0"/>
          <a:ext cx="0" cy="0"/>
          <a:chOff x="0" y="0"/>
          <a:chExt cx="0" cy="0"/>
        </a:xfrm>
      </p:grpSpPr>
      <p:sp>
        <p:nvSpPr>
          <p:cNvPr id="20" name="Text Box 198"/>
          <p:cNvSpPr txBox="1">
            <a:spLocks noChangeArrowheads="1"/>
          </p:cNvSpPr>
          <p:nvPr/>
        </p:nvSpPr>
        <p:spPr bwMode="ltGray">
          <a:xfrm>
            <a:off x="2566814" y="2636912"/>
            <a:ext cx="6943928" cy="1313570"/>
          </a:xfrm>
          <a:prstGeom prst="rect">
            <a:avLst/>
          </a:prstGeom>
          <a:noFill/>
          <a:ln>
            <a:noFill/>
          </a:ln>
          <a:effectLst/>
          <a:extLst/>
        </p:spPr>
        <p:txBody>
          <a:bodyPr wrap="square" lIns="81667" tIns="40833" rIns="81667" bIns="40833">
            <a:spAutoFit/>
          </a:bodyPr>
          <a:lstStyle>
            <a:lvl1pPr algn="l" defTabSz="815975" fontAlgn="base">
              <a:defRPr>
                <a:solidFill>
                  <a:schemeClr val="tx1"/>
                </a:solidFill>
                <a:latin typeface="Arial" charset="0"/>
              </a:defRPr>
            </a:lvl1pPr>
            <a:lvl2pPr marL="407988" algn="l" defTabSz="815975" fontAlgn="base">
              <a:defRPr>
                <a:solidFill>
                  <a:schemeClr val="tx1"/>
                </a:solidFill>
                <a:latin typeface="Arial" charset="0"/>
              </a:defRPr>
            </a:lvl2pPr>
            <a:lvl3pPr marL="815975" algn="l" defTabSz="815975" fontAlgn="base">
              <a:defRPr>
                <a:solidFill>
                  <a:schemeClr val="tx1"/>
                </a:solidFill>
                <a:latin typeface="Arial" charset="0"/>
              </a:defRPr>
            </a:lvl3pPr>
            <a:lvl4pPr marL="1225550" algn="l" defTabSz="815975" fontAlgn="base">
              <a:defRPr>
                <a:solidFill>
                  <a:schemeClr val="tx1"/>
                </a:solidFill>
                <a:latin typeface="Arial" charset="0"/>
              </a:defRPr>
            </a:lvl4pPr>
            <a:lvl5pPr marL="1633538" algn="l" defTabSz="815975" fontAlgn="base">
              <a:defRPr>
                <a:solidFill>
                  <a:schemeClr val="tx1"/>
                </a:solidFill>
                <a:latin typeface="Arial" charset="0"/>
              </a:defRPr>
            </a:lvl5pPr>
            <a:lvl6pPr marL="2090738" defTabSz="815975" fontAlgn="base">
              <a:spcBef>
                <a:spcPct val="0"/>
              </a:spcBef>
              <a:spcAft>
                <a:spcPct val="0"/>
              </a:spcAft>
              <a:defRPr>
                <a:solidFill>
                  <a:schemeClr val="tx1"/>
                </a:solidFill>
                <a:latin typeface="Arial" charset="0"/>
              </a:defRPr>
            </a:lvl6pPr>
            <a:lvl7pPr marL="2547938" defTabSz="815975" fontAlgn="base">
              <a:spcBef>
                <a:spcPct val="0"/>
              </a:spcBef>
              <a:spcAft>
                <a:spcPct val="0"/>
              </a:spcAft>
              <a:defRPr>
                <a:solidFill>
                  <a:schemeClr val="tx1"/>
                </a:solidFill>
                <a:latin typeface="Arial" charset="0"/>
              </a:defRPr>
            </a:lvl7pPr>
            <a:lvl8pPr marL="3005138" defTabSz="815975" fontAlgn="base">
              <a:spcBef>
                <a:spcPct val="0"/>
              </a:spcBef>
              <a:spcAft>
                <a:spcPct val="0"/>
              </a:spcAft>
              <a:defRPr>
                <a:solidFill>
                  <a:schemeClr val="tx1"/>
                </a:solidFill>
                <a:latin typeface="Arial" charset="0"/>
              </a:defRPr>
            </a:lvl8pPr>
            <a:lvl9pPr marL="3462338" defTabSz="815975" fontAlgn="base">
              <a:spcBef>
                <a:spcPct val="0"/>
              </a:spcBef>
              <a:spcAft>
                <a:spcPct val="0"/>
              </a:spcAft>
              <a:defRPr>
                <a:solidFill>
                  <a:schemeClr val="tx1"/>
                </a:solidFill>
                <a:latin typeface="Arial" charset="0"/>
              </a:defRPr>
            </a:lvl9pPr>
          </a:lstStyle>
          <a:p>
            <a:pPr algn="ctr" eaLnBrk="1" hangingPunct="1">
              <a:buClrTx/>
              <a:buSzTx/>
            </a:pPr>
            <a:r>
              <a:rPr lang="zh-CN" altLang="en-US" sz="8000" b="1" dirty="0" smtClean="0">
                <a:ln w="17780" cmpd="sng">
                  <a:noFill/>
                  <a:prstDash val="solid"/>
                  <a:miter lim="800000"/>
                </a:ln>
                <a:solidFill>
                  <a:schemeClr val="tx1">
                    <a:lumMod val="75000"/>
                    <a:lumOff val="25000"/>
                  </a:schemeClr>
                </a:solidFill>
                <a:latin typeface="微软雅黑" panose="020B0503020204020204" pitchFamily="34" charset="-122"/>
                <a:ea typeface="微软雅黑" panose="020B0503020204020204" pitchFamily="34" charset="-122"/>
              </a:rPr>
              <a:t>谢谢观看</a:t>
            </a:r>
            <a:endParaRPr lang="zh-CN" altLang="en-US" sz="8000" b="1" dirty="0">
              <a:ln w="17780" cmpd="sng">
                <a:noFill/>
                <a:prstDash val="solid"/>
                <a:miter lim="800000"/>
              </a:ln>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829304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177561" y="1676400"/>
            <a:ext cx="5187696" cy="3505200"/>
          </a:xfrm>
          <a:prstGeom prst="rect">
            <a:avLst/>
          </a:prstGeom>
          <a:noFill/>
          <a:ln w="1905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3" name="矩形 2"/>
          <p:cNvSpPr/>
          <p:nvPr/>
        </p:nvSpPr>
        <p:spPr>
          <a:xfrm>
            <a:off x="1142851" y="5622925"/>
            <a:ext cx="5257116" cy="519886"/>
          </a:xfrm>
          <a:prstGeom prst="rect">
            <a:avLst/>
          </a:prstGeom>
          <a:noFill/>
        </p:spPr>
        <p:txBody>
          <a:bodyPr>
            <a:spAutoFit/>
          </a:body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4" name="文本框 3"/>
          <p:cNvSpPr txBox="1"/>
          <p:nvPr/>
        </p:nvSpPr>
        <p:spPr>
          <a:xfrm>
            <a:off x="1142851" y="5267325"/>
            <a:ext cx="2268243" cy="40005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2000" b="1" dirty="0" smtClean="0">
                <a:solidFill>
                  <a:schemeClr val="tx2"/>
                </a:solidFill>
                <a:latin typeface="+mj-ea"/>
                <a:ea typeface="+mj-ea"/>
              </a:rPr>
              <a:t>点击此处添加标题</a:t>
            </a:r>
            <a:endParaRPr lang="zh-CN" altLang="en-US" sz="2000" b="1" dirty="0">
              <a:solidFill>
                <a:schemeClr val="tx2"/>
              </a:solidFill>
              <a:latin typeface="+mj-ea"/>
              <a:ea typeface="+mj-ea"/>
            </a:endParaRPr>
          </a:p>
        </p:txBody>
      </p:sp>
      <p:grpSp>
        <p:nvGrpSpPr>
          <p:cNvPr id="27" name="组合 26"/>
          <p:cNvGrpSpPr/>
          <p:nvPr/>
        </p:nvGrpSpPr>
        <p:grpSpPr>
          <a:xfrm>
            <a:off x="7504723" y="4846639"/>
            <a:ext cx="549204" cy="636587"/>
            <a:chOff x="7505700" y="4846638"/>
            <a:chExt cx="549275" cy="636587"/>
          </a:xfrm>
        </p:grpSpPr>
        <p:sp>
          <p:nvSpPr>
            <p:cNvPr id="5" name="六边形 4"/>
            <p:cNvSpPr/>
            <p:nvPr/>
          </p:nvSpPr>
          <p:spPr>
            <a:xfrm rot="16200000">
              <a:off x="7462044" y="4890294"/>
              <a:ext cx="636587" cy="549275"/>
            </a:xfrm>
            <a:prstGeom prst="hexagon">
              <a:avLst/>
            </a:prstGeom>
            <a:solidFill>
              <a:schemeClr val="tx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6" name="组合 5"/>
            <p:cNvGrpSpPr/>
            <p:nvPr/>
          </p:nvGrpSpPr>
          <p:grpSpPr>
            <a:xfrm>
              <a:off x="7641497" y="4984329"/>
              <a:ext cx="277832" cy="362710"/>
              <a:chOff x="6548410" y="5124435"/>
              <a:chExt cx="538723" cy="703303"/>
            </a:xfrm>
            <a:solidFill>
              <a:schemeClr val="bg1"/>
            </a:solidFill>
          </p:grpSpPr>
          <p:sp>
            <p:nvSpPr>
              <p:cNvPr id="7" name="Freeform 21"/>
              <p:cNvSpPr>
                <a:spLocks noEditPoints="1"/>
              </p:cNvSpPr>
              <p:nvPr/>
            </p:nvSpPr>
            <p:spPr bwMode="auto">
              <a:xfrm>
                <a:off x="6597784" y="5124435"/>
                <a:ext cx="439976" cy="450948"/>
              </a:xfrm>
              <a:custGeom>
                <a:avLst/>
                <a:gdLst>
                  <a:gd name="T0" fmla="*/ 16 w 509"/>
                  <a:gd name="T1" fmla="*/ 394 h 522"/>
                  <a:gd name="T2" fmla="*/ 111 w 509"/>
                  <a:gd name="T3" fmla="*/ 413 h 522"/>
                  <a:gd name="T4" fmla="*/ 129 w 509"/>
                  <a:gd name="T5" fmla="*/ 414 h 522"/>
                  <a:gd name="T6" fmla="*/ 254 w 509"/>
                  <a:gd name="T7" fmla="*/ 394 h 522"/>
                  <a:gd name="T8" fmla="*/ 380 w 509"/>
                  <a:gd name="T9" fmla="*/ 414 h 522"/>
                  <a:gd name="T10" fmla="*/ 398 w 509"/>
                  <a:gd name="T11" fmla="*/ 413 h 522"/>
                  <a:gd name="T12" fmla="*/ 493 w 509"/>
                  <a:gd name="T13" fmla="*/ 394 h 522"/>
                  <a:gd name="T14" fmla="*/ 509 w 509"/>
                  <a:gd name="T15" fmla="*/ 410 h 522"/>
                  <a:gd name="T16" fmla="*/ 509 w 509"/>
                  <a:gd name="T17" fmla="*/ 432 h 522"/>
                  <a:gd name="T18" fmla="*/ 254 w 509"/>
                  <a:gd name="T19" fmla="*/ 522 h 522"/>
                  <a:gd name="T20" fmla="*/ 0 w 509"/>
                  <a:gd name="T21" fmla="*/ 432 h 522"/>
                  <a:gd name="T22" fmla="*/ 0 w 509"/>
                  <a:gd name="T23" fmla="*/ 410 h 522"/>
                  <a:gd name="T24" fmla="*/ 16 w 509"/>
                  <a:gd name="T25" fmla="*/ 394 h 522"/>
                  <a:gd name="T26" fmla="*/ 385 w 509"/>
                  <a:gd name="T27" fmla="*/ 337 h 522"/>
                  <a:gd name="T28" fmla="*/ 366 w 509"/>
                  <a:gd name="T29" fmla="*/ 334 h 522"/>
                  <a:gd name="T30" fmla="*/ 254 w 509"/>
                  <a:gd name="T31" fmla="*/ 356 h 522"/>
                  <a:gd name="T32" fmla="*/ 142 w 509"/>
                  <a:gd name="T33" fmla="*/ 334 h 522"/>
                  <a:gd name="T34" fmla="*/ 124 w 509"/>
                  <a:gd name="T35" fmla="*/ 337 h 522"/>
                  <a:gd name="T36" fmla="*/ 83 w 509"/>
                  <a:gd name="T37" fmla="*/ 305 h 522"/>
                  <a:gd name="T38" fmla="*/ 70 w 509"/>
                  <a:gd name="T39" fmla="*/ 80 h 522"/>
                  <a:gd name="T40" fmla="*/ 150 w 509"/>
                  <a:gd name="T41" fmla="*/ 0 h 522"/>
                  <a:gd name="T42" fmla="*/ 199 w 509"/>
                  <a:gd name="T43" fmla="*/ 7 h 522"/>
                  <a:gd name="T44" fmla="*/ 254 w 509"/>
                  <a:gd name="T45" fmla="*/ 0 h 522"/>
                  <a:gd name="T46" fmla="*/ 310 w 509"/>
                  <a:gd name="T47" fmla="*/ 7 h 522"/>
                  <a:gd name="T48" fmla="*/ 359 w 509"/>
                  <a:gd name="T49" fmla="*/ 0 h 522"/>
                  <a:gd name="T50" fmla="*/ 439 w 509"/>
                  <a:gd name="T51" fmla="*/ 80 h 522"/>
                  <a:gd name="T52" fmla="*/ 426 w 509"/>
                  <a:gd name="T53" fmla="*/ 305 h 522"/>
                  <a:gd name="T54" fmla="*/ 385 w 509"/>
                  <a:gd name="T55" fmla="*/ 337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9" h="522">
                    <a:moveTo>
                      <a:pt x="16" y="394"/>
                    </a:moveTo>
                    <a:cubicBezTo>
                      <a:pt x="65" y="394"/>
                      <a:pt x="88" y="405"/>
                      <a:pt x="111" y="413"/>
                    </a:cubicBezTo>
                    <a:cubicBezTo>
                      <a:pt x="117" y="415"/>
                      <a:pt x="122" y="416"/>
                      <a:pt x="129" y="414"/>
                    </a:cubicBezTo>
                    <a:cubicBezTo>
                      <a:pt x="157" y="407"/>
                      <a:pt x="205" y="394"/>
                      <a:pt x="254" y="394"/>
                    </a:cubicBezTo>
                    <a:cubicBezTo>
                      <a:pt x="304" y="394"/>
                      <a:pt x="352" y="407"/>
                      <a:pt x="380" y="414"/>
                    </a:cubicBezTo>
                    <a:cubicBezTo>
                      <a:pt x="387" y="416"/>
                      <a:pt x="392" y="415"/>
                      <a:pt x="398" y="413"/>
                    </a:cubicBezTo>
                    <a:cubicBezTo>
                      <a:pt x="421" y="405"/>
                      <a:pt x="444" y="394"/>
                      <a:pt x="493" y="394"/>
                    </a:cubicBezTo>
                    <a:cubicBezTo>
                      <a:pt x="501" y="394"/>
                      <a:pt x="509" y="402"/>
                      <a:pt x="509" y="410"/>
                    </a:cubicBezTo>
                    <a:cubicBezTo>
                      <a:pt x="509" y="432"/>
                      <a:pt x="509" y="432"/>
                      <a:pt x="509" y="432"/>
                    </a:cubicBezTo>
                    <a:cubicBezTo>
                      <a:pt x="509" y="492"/>
                      <a:pt x="366" y="522"/>
                      <a:pt x="254" y="522"/>
                    </a:cubicBezTo>
                    <a:cubicBezTo>
                      <a:pt x="143" y="522"/>
                      <a:pt x="0" y="492"/>
                      <a:pt x="0" y="432"/>
                    </a:cubicBezTo>
                    <a:cubicBezTo>
                      <a:pt x="0" y="410"/>
                      <a:pt x="0" y="410"/>
                      <a:pt x="0" y="410"/>
                    </a:cubicBezTo>
                    <a:cubicBezTo>
                      <a:pt x="0" y="401"/>
                      <a:pt x="7" y="394"/>
                      <a:pt x="16" y="394"/>
                    </a:cubicBezTo>
                    <a:close/>
                    <a:moveTo>
                      <a:pt x="385" y="337"/>
                    </a:moveTo>
                    <a:cubicBezTo>
                      <a:pt x="378" y="336"/>
                      <a:pt x="373" y="333"/>
                      <a:pt x="366" y="334"/>
                    </a:cubicBezTo>
                    <a:cubicBezTo>
                      <a:pt x="338" y="341"/>
                      <a:pt x="305" y="356"/>
                      <a:pt x="254" y="356"/>
                    </a:cubicBezTo>
                    <a:cubicBezTo>
                      <a:pt x="204" y="356"/>
                      <a:pt x="171" y="341"/>
                      <a:pt x="142" y="334"/>
                    </a:cubicBezTo>
                    <a:cubicBezTo>
                      <a:pt x="136" y="333"/>
                      <a:pt x="131" y="336"/>
                      <a:pt x="124" y="337"/>
                    </a:cubicBezTo>
                    <a:cubicBezTo>
                      <a:pt x="107" y="338"/>
                      <a:pt x="84" y="323"/>
                      <a:pt x="83" y="305"/>
                    </a:cubicBezTo>
                    <a:cubicBezTo>
                      <a:pt x="70" y="80"/>
                      <a:pt x="70" y="80"/>
                      <a:pt x="70" y="80"/>
                    </a:cubicBezTo>
                    <a:cubicBezTo>
                      <a:pt x="68" y="36"/>
                      <a:pt x="106" y="0"/>
                      <a:pt x="150" y="0"/>
                    </a:cubicBezTo>
                    <a:cubicBezTo>
                      <a:pt x="171" y="0"/>
                      <a:pt x="184" y="7"/>
                      <a:pt x="199" y="7"/>
                    </a:cubicBezTo>
                    <a:cubicBezTo>
                      <a:pt x="214" y="7"/>
                      <a:pt x="233" y="0"/>
                      <a:pt x="254" y="0"/>
                    </a:cubicBezTo>
                    <a:cubicBezTo>
                      <a:pt x="276" y="0"/>
                      <a:pt x="295" y="7"/>
                      <a:pt x="310" y="7"/>
                    </a:cubicBezTo>
                    <a:cubicBezTo>
                      <a:pt x="325" y="7"/>
                      <a:pt x="338" y="0"/>
                      <a:pt x="359" y="0"/>
                    </a:cubicBezTo>
                    <a:cubicBezTo>
                      <a:pt x="403" y="0"/>
                      <a:pt x="439" y="36"/>
                      <a:pt x="439" y="80"/>
                    </a:cubicBezTo>
                    <a:cubicBezTo>
                      <a:pt x="439" y="155"/>
                      <a:pt x="426" y="230"/>
                      <a:pt x="426" y="305"/>
                    </a:cubicBezTo>
                    <a:cubicBezTo>
                      <a:pt x="426" y="323"/>
                      <a:pt x="402" y="338"/>
                      <a:pt x="385" y="3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Calibri" pitchFamily="34" charset="0"/>
                </a:endParaRPr>
              </a:p>
            </p:txBody>
          </p:sp>
          <p:sp>
            <p:nvSpPr>
              <p:cNvPr id="8" name="Freeform 22"/>
              <p:cNvSpPr>
                <a:spLocks noEditPoints="1"/>
              </p:cNvSpPr>
              <p:nvPr/>
            </p:nvSpPr>
            <p:spPr bwMode="auto">
              <a:xfrm>
                <a:off x="6548410" y="5257562"/>
                <a:ext cx="538723" cy="570176"/>
              </a:xfrm>
              <a:custGeom>
                <a:avLst/>
                <a:gdLst>
                  <a:gd name="T0" fmla="*/ 100 w 623"/>
                  <a:gd name="T1" fmla="*/ 153 h 660"/>
                  <a:gd name="T2" fmla="*/ 73 w 623"/>
                  <a:gd name="T3" fmla="*/ 183 h 660"/>
                  <a:gd name="T4" fmla="*/ 43 w 623"/>
                  <a:gd name="T5" fmla="*/ 156 h 660"/>
                  <a:gd name="T6" fmla="*/ 30 w 623"/>
                  <a:gd name="T7" fmla="*/ 45 h 660"/>
                  <a:gd name="T8" fmla="*/ 94 w 623"/>
                  <a:gd name="T9" fmla="*/ 41 h 660"/>
                  <a:gd name="T10" fmla="*/ 100 w 623"/>
                  <a:gd name="T11" fmla="*/ 153 h 660"/>
                  <a:gd name="T12" fmla="*/ 76 w 623"/>
                  <a:gd name="T13" fmla="*/ 502 h 660"/>
                  <a:gd name="T14" fmla="*/ 57 w 623"/>
                  <a:gd name="T15" fmla="*/ 521 h 660"/>
                  <a:gd name="T16" fmla="*/ 38 w 623"/>
                  <a:gd name="T17" fmla="*/ 502 h 660"/>
                  <a:gd name="T18" fmla="*/ 38 w 623"/>
                  <a:gd name="T19" fmla="*/ 487 h 660"/>
                  <a:gd name="T20" fmla="*/ 78 w 623"/>
                  <a:gd name="T21" fmla="*/ 440 h 660"/>
                  <a:gd name="T22" fmla="*/ 289 w 623"/>
                  <a:gd name="T23" fmla="*/ 406 h 660"/>
                  <a:gd name="T24" fmla="*/ 334 w 623"/>
                  <a:gd name="T25" fmla="*/ 406 h 660"/>
                  <a:gd name="T26" fmla="*/ 545 w 623"/>
                  <a:gd name="T27" fmla="*/ 440 h 660"/>
                  <a:gd name="T28" fmla="*/ 585 w 623"/>
                  <a:gd name="T29" fmla="*/ 487 h 660"/>
                  <a:gd name="T30" fmla="*/ 585 w 623"/>
                  <a:gd name="T31" fmla="*/ 502 h 660"/>
                  <a:gd name="T32" fmla="*/ 566 w 623"/>
                  <a:gd name="T33" fmla="*/ 521 h 660"/>
                  <a:gd name="T34" fmla="*/ 547 w 623"/>
                  <a:gd name="T35" fmla="*/ 502 h 660"/>
                  <a:gd name="T36" fmla="*/ 547 w 623"/>
                  <a:gd name="T37" fmla="*/ 490 h 660"/>
                  <a:gd name="T38" fmla="*/ 538 w 623"/>
                  <a:gd name="T39" fmla="*/ 481 h 660"/>
                  <a:gd name="T40" fmla="*/ 341 w 623"/>
                  <a:gd name="T41" fmla="*/ 468 h 660"/>
                  <a:gd name="T42" fmla="*/ 334 w 623"/>
                  <a:gd name="T43" fmla="*/ 470 h 660"/>
                  <a:gd name="T44" fmla="*/ 331 w 623"/>
                  <a:gd name="T45" fmla="*/ 477 h 660"/>
                  <a:gd name="T46" fmla="*/ 331 w 623"/>
                  <a:gd name="T47" fmla="*/ 502 h 660"/>
                  <a:gd name="T48" fmla="*/ 311 w 623"/>
                  <a:gd name="T49" fmla="*/ 521 h 660"/>
                  <a:gd name="T50" fmla="*/ 292 w 623"/>
                  <a:gd name="T51" fmla="*/ 502 h 660"/>
                  <a:gd name="T52" fmla="*/ 292 w 623"/>
                  <a:gd name="T53" fmla="*/ 477 h 660"/>
                  <a:gd name="T54" fmla="*/ 289 w 623"/>
                  <a:gd name="T55" fmla="*/ 470 h 660"/>
                  <a:gd name="T56" fmla="*/ 282 w 623"/>
                  <a:gd name="T57" fmla="*/ 468 h 660"/>
                  <a:gd name="T58" fmla="*/ 85 w 623"/>
                  <a:gd name="T59" fmla="*/ 481 h 660"/>
                  <a:gd name="T60" fmla="*/ 76 w 623"/>
                  <a:gd name="T61" fmla="*/ 490 h 660"/>
                  <a:gd name="T62" fmla="*/ 76 w 623"/>
                  <a:gd name="T63" fmla="*/ 502 h 660"/>
                  <a:gd name="T64" fmla="*/ 566 w 623"/>
                  <a:gd name="T65" fmla="*/ 545 h 660"/>
                  <a:gd name="T66" fmla="*/ 623 w 623"/>
                  <a:gd name="T67" fmla="*/ 602 h 660"/>
                  <a:gd name="T68" fmla="*/ 566 w 623"/>
                  <a:gd name="T69" fmla="*/ 660 h 660"/>
                  <a:gd name="T70" fmla="*/ 509 w 623"/>
                  <a:gd name="T71" fmla="*/ 602 h 660"/>
                  <a:gd name="T72" fmla="*/ 566 w 623"/>
                  <a:gd name="T73" fmla="*/ 545 h 660"/>
                  <a:gd name="T74" fmla="*/ 57 w 623"/>
                  <a:gd name="T75" fmla="*/ 545 h 660"/>
                  <a:gd name="T76" fmla="*/ 114 w 623"/>
                  <a:gd name="T77" fmla="*/ 602 h 660"/>
                  <a:gd name="T78" fmla="*/ 57 w 623"/>
                  <a:gd name="T79" fmla="*/ 660 h 660"/>
                  <a:gd name="T80" fmla="*/ 0 w 623"/>
                  <a:gd name="T81" fmla="*/ 602 h 660"/>
                  <a:gd name="T82" fmla="*/ 57 w 623"/>
                  <a:gd name="T83" fmla="*/ 545 h 660"/>
                  <a:gd name="T84" fmla="*/ 311 w 623"/>
                  <a:gd name="T85" fmla="*/ 545 h 660"/>
                  <a:gd name="T86" fmla="*/ 369 w 623"/>
                  <a:gd name="T87" fmla="*/ 602 h 660"/>
                  <a:gd name="T88" fmla="*/ 311 w 623"/>
                  <a:gd name="T89" fmla="*/ 660 h 660"/>
                  <a:gd name="T90" fmla="*/ 254 w 623"/>
                  <a:gd name="T91" fmla="*/ 602 h 660"/>
                  <a:gd name="T92" fmla="*/ 311 w 623"/>
                  <a:gd name="T93" fmla="*/ 545 h 660"/>
                  <a:gd name="T94" fmla="*/ 580 w 623"/>
                  <a:gd name="T95" fmla="*/ 156 h 660"/>
                  <a:gd name="T96" fmla="*/ 550 w 623"/>
                  <a:gd name="T97" fmla="*/ 183 h 660"/>
                  <a:gd name="T98" fmla="*/ 523 w 623"/>
                  <a:gd name="T99" fmla="*/ 153 h 660"/>
                  <a:gd name="T100" fmla="*/ 529 w 623"/>
                  <a:gd name="T101" fmla="*/ 41 h 660"/>
                  <a:gd name="T102" fmla="*/ 593 w 623"/>
                  <a:gd name="T103" fmla="*/ 45 h 660"/>
                  <a:gd name="T104" fmla="*/ 580 w 623"/>
                  <a:gd name="T105" fmla="*/ 15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 h="660">
                    <a:moveTo>
                      <a:pt x="100" y="153"/>
                    </a:moveTo>
                    <a:cubicBezTo>
                      <a:pt x="101" y="169"/>
                      <a:pt x="89" y="182"/>
                      <a:pt x="73" y="183"/>
                    </a:cubicBezTo>
                    <a:cubicBezTo>
                      <a:pt x="57" y="184"/>
                      <a:pt x="44" y="172"/>
                      <a:pt x="43" y="156"/>
                    </a:cubicBezTo>
                    <a:cubicBezTo>
                      <a:pt x="30" y="45"/>
                      <a:pt x="30" y="45"/>
                      <a:pt x="30" y="45"/>
                    </a:cubicBezTo>
                    <a:cubicBezTo>
                      <a:pt x="29" y="12"/>
                      <a:pt x="91" y="0"/>
                      <a:pt x="94" y="41"/>
                    </a:cubicBezTo>
                    <a:cubicBezTo>
                      <a:pt x="100" y="153"/>
                      <a:pt x="100" y="153"/>
                      <a:pt x="100" y="153"/>
                    </a:cubicBezTo>
                    <a:close/>
                    <a:moveTo>
                      <a:pt x="76" y="502"/>
                    </a:moveTo>
                    <a:cubicBezTo>
                      <a:pt x="76" y="513"/>
                      <a:pt x="68" y="521"/>
                      <a:pt x="57" y="521"/>
                    </a:cubicBezTo>
                    <a:cubicBezTo>
                      <a:pt x="47" y="521"/>
                      <a:pt x="38" y="513"/>
                      <a:pt x="38" y="502"/>
                    </a:cubicBezTo>
                    <a:cubicBezTo>
                      <a:pt x="38" y="487"/>
                      <a:pt x="38" y="487"/>
                      <a:pt x="38" y="487"/>
                    </a:cubicBezTo>
                    <a:cubicBezTo>
                      <a:pt x="38" y="464"/>
                      <a:pt x="55" y="444"/>
                      <a:pt x="78" y="440"/>
                    </a:cubicBezTo>
                    <a:cubicBezTo>
                      <a:pt x="289" y="406"/>
                      <a:pt x="289" y="406"/>
                      <a:pt x="289" y="406"/>
                    </a:cubicBezTo>
                    <a:cubicBezTo>
                      <a:pt x="304" y="406"/>
                      <a:pt x="319" y="406"/>
                      <a:pt x="334" y="406"/>
                    </a:cubicBezTo>
                    <a:cubicBezTo>
                      <a:pt x="545" y="440"/>
                      <a:pt x="545" y="440"/>
                      <a:pt x="545" y="440"/>
                    </a:cubicBezTo>
                    <a:cubicBezTo>
                      <a:pt x="568" y="444"/>
                      <a:pt x="585" y="464"/>
                      <a:pt x="585" y="487"/>
                    </a:cubicBezTo>
                    <a:cubicBezTo>
                      <a:pt x="585" y="502"/>
                      <a:pt x="585" y="502"/>
                      <a:pt x="585" y="502"/>
                    </a:cubicBezTo>
                    <a:cubicBezTo>
                      <a:pt x="585" y="513"/>
                      <a:pt x="576" y="521"/>
                      <a:pt x="566" y="521"/>
                    </a:cubicBezTo>
                    <a:cubicBezTo>
                      <a:pt x="555" y="521"/>
                      <a:pt x="547" y="513"/>
                      <a:pt x="547" y="502"/>
                    </a:cubicBezTo>
                    <a:cubicBezTo>
                      <a:pt x="547" y="498"/>
                      <a:pt x="547" y="494"/>
                      <a:pt x="547" y="490"/>
                    </a:cubicBezTo>
                    <a:cubicBezTo>
                      <a:pt x="547" y="485"/>
                      <a:pt x="543" y="481"/>
                      <a:pt x="538" y="481"/>
                    </a:cubicBezTo>
                    <a:cubicBezTo>
                      <a:pt x="341" y="468"/>
                      <a:pt x="341" y="468"/>
                      <a:pt x="341" y="468"/>
                    </a:cubicBezTo>
                    <a:cubicBezTo>
                      <a:pt x="338" y="468"/>
                      <a:pt x="336" y="468"/>
                      <a:pt x="334" y="470"/>
                    </a:cubicBezTo>
                    <a:cubicBezTo>
                      <a:pt x="332" y="472"/>
                      <a:pt x="331" y="475"/>
                      <a:pt x="331" y="477"/>
                    </a:cubicBezTo>
                    <a:cubicBezTo>
                      <a:pt x="331" y="502"/>
                      <a:pt x="331" y="502"/>
                      <a:pt x="331" y="502"/>
                    </a:cubicBezTo>
                    <a:cubicBezTo>
                      <a:pt x="331" y="513"/>
                      <a:pt x="322" y="521"/>
                      <a:pt x="311" y="521"/>
                    </a:cubicBezTo>
                    <a:cubicBezTo>
                      <a:pt x="301" y="521"/>
                      <a:pt x="292" y="513"/>
                      <a:pt x="292" y="502"/>
                    </a:cubicBezTo>
                    <a:cubicBezTo>
                      <a:pt x="292" y="477"/>
                      <a:pt x="292" y="477"/>
                      <a:pt x="292" y="477"/>
                    </a:cubicBezTo>
                    <a:cubicBezTo>
                      <a:pt x="292" y="475"/>
                      <a:pt x="291" y="472"/>
                      <a:pt x="289" y="470"/>
                    </a:cubicBezTo>
                    <a:cubicBezTo>
                      <a:pt x="287" y="468"/>
                      <a:pt x="285" y="468"/>
                      <a:pt x="282" y="468"/>
                    </a:cubicBezTo>
                    <a:cubicBezTo>
                      <a:pt x="85" y="481"/>
                      <a:pt x="85" y="481"/>
                      <a:pt x="85" y="481"/>
                    </a:cubicBezTo>
                    <a:cubicBezTo>
                      <a:pt x="80" y="481"/>
                      <a:pt x="76" y="485"/>
                      <a:pt x="76" y="490"/>
                    </a:cubicBezTo>
                    <a:cubicBezTo>
                      <a:pt x="76" y="502"/>
                      <a:pt x="76" y="502"/>
                      <a:pt x="76" y="502"/>
                    </a:cubicBezTo>
                    <a:close/>
                    <a:moveTo>
                      <a:pt x="566" y="545"/>
                    </a:moveTo>
                    <a:cubicBezTo>
                      <a:pt x="597" y="545"/>
                      <a:pt x="623" y="571"/>
                      <a:pt x="623" y="602"/>
                    </a:cubicBezTo>
                    <a:cubicBezTo>
                      <a:pt x="623" y="634"/>
                      <a:pt x="597" y="660"/>
                      <a:pt x="566" y="660"/>
                    </a:cubicBezTo>
                    <a:cubicBezTo>
                      <a:pt x="534" y="660"/>
                      <a:pt x="509" y="634"/>
                      <a:pt x="509" y="602"/>
                    </a:cubicBezTo>
                    <a:cubicBezTo>
                      <a:pt x="509" y="571"/>
                      <a:pt x="534" y="545"/>
                      <a:pt x="566" y="545"/>
                    </a:cubicBezTo>
                    <a:close/>
                    <a:moveTo>
                      <a:pt x="57" y="545"/>
                    </a:moveTo>
                    <a:cubicBezTo>
                      <a:pt x="89" y="545"/>
                      <a:pt x="114" y="571"/>
                      <a:pt x="114" y="602"/>
                    </a:cubicBezTo>
                    <a:cubicBezTo>
                      <a:pt x="114" y="634"/>
                      <a:pt x="89" y="660"/>
                      <a:pt x="57" y="660"/>
                    </a:cubicBezTo>
                    <a:cubicBezTo>
                      <a:pt x="26" y="660"/>
                      <a:pt x="0" y="634"/>
                      <a:pt x="0" y="602"/>
                    </a:cubicBezTo>
                    <a:cubicBezTo>
                      <a:pt x="0" y="571"/>
                      <a:pt x="26" y="545"/>
                      <a:pt x="57" y="545"/>
                    </a:cubicBezTo>
                    <a:close/>
                    <a:moveTo>
                      <a:pt x="311" y="545"/>
                    </a:moveTo>
                    <a:cubicBezTo>
                      <a:pt x="343" y="545"/>
                      <a:pt x="369" y="571"/>
                      <a:pt x="369" y="602"/>
                    </a:cubicBezTo>
                    <a:cubicBezTo>
                      <a:pt x="369" y="634"/>
                      <a:pt x="343" y="660"/>
                      <a:pt x="311" y="660"/>
                    </a:cubicBezTo>
                    <a:cubicBezTo>
                      <a:pt x="280" y="660"/>
                      <a:pt x="254" y="634"/>
                      <a:pt x="254" y="602"/>
                    </a:cubicBezTo>
                    <a:cubicBezTo>
                      <a:pt x="254" y="571"/>
                      <a:pt x="280" y="545"/>
                      <a:pt x="311" y="545"/>
                    </a:cubicBezTo>
                    <a:close/>
                    <a:moveTo>
                      <a:pt x="580" y="156"/>
                    </a:moveTo>
                    <a:cubicBezTo>
                      <a:pt x="579" y="172"/>
                      <a:pt x="566" y="184"/>
                      <a:pt x="550" y="183"/>
                    </a:cubicBezTo>
                    <a:cubicBezTo>
                      <a:pt x="534" y="182"/>
                      <a:pt x="522" y="169"/>
                      <a:pt x="523" y="153"/>
                    </a:cubicBezTo>
                    <a:cubicBezTo>
                      <a:pt x="529" y="41"/>
                      <a:pt x="529" y="41"/>
                      <a:pt x="529" y="41"/>
                    </a:cubicBezTo>
                    <a:cubicBezTo>
                      <a:pt x="532" y="0"/>
                      <a:pt x="594" y="12"/>
                      <a:pt x="593" y="45"/>
                    </a:cubicBezTo>
                    <a:cubicBezTo>
                      <a:pt x="580" y="156"/>
                      <a:pt x="580" y="156"/>
                      <a:pt x="580"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Calibri" pitchFamily="34" charset="0"/>
                </a:endParaRPr>
              </a:p>
            </p:txBody>
          </p:sp>
        </p:grpSp>
      </p:grpSp>
      <p:grpSp>
        <p:nvGrpSpPr>
          <p:cNvPr id="30" name="组合 29"/>
          <p:cNvGrpSpPr/>
          <p:nvPr/>
        </p:nvGrpSpPr>
        <p:grpSpPr>
          <a:xfrm>
            <a:off x="8214244" y="4660901"/>
            <a:ext cx="3214269" cy="1043032"/>
            <a:chOff x="8215313" y="4660900"/>
            <a:chExt cx="3214687" cy="1043032"/>
          </a:xfrm>
        </p:grpSpPr>
        <p:sp>
          <p:nvSpPr>
            <p:cNvPr id="9" name="矩形 8"/>
            <p:cNvSpPr/>
            <p:nvPr/>
          </p:nvSpPr>
          <p:spPr>
            <a:xfrm>
              <a:off x="8215313" y="5016500"/>
              <a:ext cx="3214687" cy="687432"/>
            </a:xfrm>
            <a:prstGeom prst="rect">
              <a:avLst/>
            </a:prstGeom>
            <a:noFill/>
          </p:spPr>
          <p:txBody>
            <a:bodyPr>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10" name="文本框 9"/>
            <p:cNvSpPr txBox="1"/>
            <p:nvPr/>
          </p:nvSpPr>
          <p:spPr>
            <a:xfrm>
              <a:off x="8215313" y="4660900"/>
              <a:ext cx="2268537" cy="40005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2000" b="1" dirty="0" smtClean="0">
                  <a:solidFill>
                    <a:schemeClr val="tx2"/>
                  </a:solidFill>
                  <a:latin typeface="+mj-ea"/>
                  <a:ea typeface="+mj-ea"/>
                </a:rPr>
                <a:t>点击此处添加标题</a:t>
              </a:r>
              <a:endParaRPr lang="zh-CN" altLang="en-US" sz="2000" b="1" dirty="0">
                <a:solidFill>
                  <a:schemeClr val="tx2"/>
                </a:solidFill>
                <a:latin typeface="+mj-ea"/>
                <a:ea typeface="+mj-ea"/>
              </a:endParaRPr>
            </a:p>
          </p:txBody>
        </p:sp>
      </p:grpSp>
      <p:grpSp>
        <p:nvGrpSpPr>
          <p:cNvPr id="26" name="组合 25"/>
          <p:cNvGrpSpPr/>
          <p:nvPr/>
        </p:nvGrpSpPr>
        <p:grpSpPr>
          <a:xfrm>
            <a:off x="7504723" y="3413125"/>
            <a:ext cx="549204" cy="636588"/>
            <a:chOff x="7505700" y="3413125"/>
            <a:chExt cx="549275" cy="636588"/>
          </a:xfrm>
        </p:grpSpPr>
        <p:sp>
          <p:nvSpPr>
            <p:cNvPr id="11" name="六边形 10"/>
            <p:cNvSpPr/>
            <p:nvPr/>
          </p:nvSpPr>
          <p:spPr>
            <a:xfrm rot="16200000">
              <a:off x="7462044" y="3456781"/>
              <a:ext cx="636588" cy="549275"/>
            </a:xfrm>
            <a:prstGeom prst="hexagon">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2" name="组合 11"/>
            <p:cNvGrpSpPr/>
            <p:nvPr/>
          </p:nvGrpSpPr>
          <p:grpSpPr>
            <a:xfrm>
              <a:off x="7600567" y="3551168"/>
              <a:ext cx="359692" cy="361578"/>
              <a:chOff x="6469046" y="3702469"/>
              <a:chExt cx="697452" cy="701109"/>
            </a:xfrm>
            <a:solidFill>
              <a:schemeClr val="bg1"/>
            </a:solidFill>
          </p:grpSpPr>
          <p:sp>
            <p:nvSpPr>
              <p:cNvPr id="13" name="Freeform 5"/>
              <p:cNvSpPr>
                <a:spLocks noEditPoints="1"/>
              </p:cNvSpPr>
              <p:nvPr/>
            </p:nvSpPr>
            <p:spPr bwMode="auto">
              <a:xfrm>
                <a:off x="6469046" y="3702469"/>
                <a:ext cx="613698" cy="603458"/>
              </a:xfrm>
              <a:custGeom>
                <a:avLst/>
                <a:gdLst>
                  <a:gd name="T0" fmla="*/ 54 w 710"/>
                  <a:gd name="T1" fmla="*/ 87 h 698"/>
                  <a:gd name="T2" fmla="*/ 114 w 710"/>
                  <a:gd name="T3" fmla="*/ 87 h 698"/>
                  <a:gd name="T4" fmla="*/ 114 w 710"/>
                  <a:gd name="T5" fmla="*/ 33 h 698"/>
                  <a:gd name="T6" fmla="*/ 146 w 710"/>
                  <a:gd name="T7" fmla="*/ 1 h 698"/>
                  <a:gd name="T8" fmla="*/ 178 w 710"/>
                  <a:gd name="T9" fmla="*/ 33 h 698"/>
                  <a:gd name="T10" fmla="*/ 178 w 710"/>
                  <a:gd name="T11" fmla="*/ 169 h 698"/>
                  <a:gd name="T12" fmla="*/ 146 w 710"/>
                  <a:gd name="T13" fmla="*/ 201 h 698"/>
                  <a:gd name="T14" fmla="*/ 114 w 710"/>
                  <a:gd name="T15" fmla="*/ 169 h 698"/>
                  <a:gd name="T16" fmla="*/ 114 w 710"/>
                  <a:gd name="T17" fmla="*/ 144 h 698"/>
                  <a:gd name="T18" fmla="*/ 57 w 710"/>
                  <a:gd name="T19" fmla="*/ 144 h 698"/>
                  <a:gd name="T20" fmla="*/ 57 w 710"/>
                  <a:gd name="T21" fmla="*/ 262 h 698"/>
                  <a:gd name="T22" fmla="*/ 653 w 710"/>
                  <a:gd name="T23" fmla="*/ 262 h 698"/>
                  <a:gd name="T24" fmla="*/ 653 w 710"/>
                  <a:gd name="T25" fmla="*/ 144 h 698"/>
                  <a:gd name="T26" fmla="*/ 591 w 710"/>
                  <a:gd name="T27" fmla="*/ 144 h 698"/>
                  <a:gd name="T28" fmla="*/ 591 w 710"/>
                  <a:gd name="T29" fmla="*/ 87 h 698"/>
                  <a:gd name="T30" fmla="*/ 656 w 710"/>
                  <a:gd name="T31" fmla="*/ 87 h 698"/>
                  <a:gd name="T32" fmla="*/ 710 w 710"/>
                  <a:gd name="T33" fmla="*/ 141 h 698"/>
                  <a:gd name="T34" fmla="*/ 710 w 710"/>
                  <a:gd name="T35" fmla="*/ 412 h 698"/>
                  <a:gd name="T36" fmla="*/ 653 w 710"/>
                  <a:gd name="T37" fmla="*/ 393 h 698"/>
                  <a:gd name="T38" fmla="*/ 653 w 710"/>
                  <a:gd name="T39" fmla="*/ 300 h 698"/>
                  <a:gd name="T40" fmla="*/ 57 w 710"/>
                  <a:gd name="T41" fmla="*/ 300 h 698"/>
                  <a:gd name="T42" fmla="*/ 57 w 710"/>
                  <a:gd name="T43" fmla="*/ 641 h 698"/>
                  <a:gd name="T44" fmla="*/ 386 w 710"/>
                  <a:gd name="T45" fmla="*/ 641 h 698"/>
                  <a:gd name="T46" fmla="*/ 401 w 710"/>
                  <a:gd name="T47" fmla="*/ 698 h 698"/>
                  <a:gd name="T48" fmla="*/ 54 w 710"/>
                  <a:gd name="T49" fmla="*/ 698 h 698"/>
                  <a:gd name="T50" fmla="*/ 16 w 710"/>
                  <a:gd name="T51" fmla="*/ 682 h 698"/>
                  <a:gd name="T52" fmla="*/ 0 w 710"/>
                  <a:gd name="T53" fmla="*/ 644 h 698"/>
                  <a:gd name="T54" fmla="*/ 0 w 710"/>
                  <a:gd name="T55" fmla="*/ 141 h 698"/>
                  <a:gd name="T56" fmla="*/ 54 w 710"/>
                  <a:gd name="T57" fmla="*/ 87 h 698"/>
                  <a:gd name="T58" fmla="*/ 365 w 710"/>
                  <a:gd name="T59" fmla="*/ 169 h 698"/>
                  <a:gd name="T60" fmla="*/ 334 w 710"/>
                  <a:gd name="T61" fmla="*/ 201 h 698"/>
                  <a:gd name="T62" fmla="*/ 302 w 710"/>
                  <a:gd name="T63" fmla="*/ 169 h 698"/>
                  <a:gd name="T64" fmla="*/ 302 w 710"/>
                  <a:gd name="T65" fmla="*/ 144 h 698"/>
                  <a:gd name="T66" fmla="*/ 216 w 710"/>
                  <a:gd name="T67" fmla="*/ 144 h 698"/>
                  <a:gd name="T68" fmla="*/ 216 w 710"/>
                  <a:gd name="T69" fmla="*/ 87 h 698"/>
                  <a:gd name="T70" fmla="*/ 302 w 710"/>
                  <a:gd name="T71" fmla="*/ 87 h 698"/>
                  <a:gd name="T72" fmla="*/ 302 w 710"/>
                  <a:gd name="T73" fmla="*/ 32 h 698"/>
                  <a:gd name="T74" fmla="*/ 334 w 710"/>
                  <a:gd name="T75" fmla="*/ 0 h 698"/>
                  <a:gd name="T76" fmla="*/ 365 w 710"/>
                  <a:gd name="T77" fmla="*/ 32 h 698"/>
                  <a:gd name="T78" fmla="*/ 365 w 710"/>
                  <a:gd name="T79" fmla="*/ 169 h 698"/>
                  <a:gd name="T80" fmla="*/ 553 w 710"/>
                  <a:gd name="T81" fmla="*/ 169 h 698"/>
                  <a:gd name="T82" fmla="*/ 521 w 710"/>
                  <a:gd name="T83" fmla="*/ 201 h 698"/>
                  <a:gd name="T84" fmla="*/ 489 w 710"/>
                  <a:gd name="T85" fmla="*/ 169 h 698"/>
                  <a:gd name="T86" fmla="*/ 489 w 710"/>
                  <a:gd name="T87" fmla="*/ 144 h 698"/>
                  <a:gd name="T88" fmla="*/ 403 w 710"/>
                  <a:gd name="T89" fmla="*/ 144 h 698"/>
                  <a:gd name="T90" fmla="*/ 403 w 710"/>
                  <a:gd name="T91" fmla="*/ 87 h 698"/>
                  <a:gd name="T92" fmla="*/ 489 w 710"/>
                  <a:gd name="T93" fmla="*/ 87 h 698"/>
                  <a:gd name="T94" fmla="*/ 489 w 710"/>
                  <a:gd name="T95" fmla="*/ 33 h 698"/>
                  <a:gd name="T96" fmla="*/ 521 w 710"/>
                  <a:gd name="T97" fmla="*/ 1 h 698"/>
                  <a:gd name="T98" fmla="*/ 553 w 710"/>
                  <a:gd name="T99" fmla="*/ 33 h 698"/>
                  <a:gd name="T100" fmla="*/ 553 w 710"/>
                  <a:gd name="T101" fmla="*/ 16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0" h="698">
                    <a:moveTo>
                      <a:pt x="54" y="87"/>
                    </a:moveTo>
                    <a:cubicBezTo>
                      <a:pt x="114" y="87"/>
                      <a:pt x="114" y="87"/>
                      <a:pt x="114" y="87"/>
                    </a:cubicBezTo>
                    <a:cubicBezTo>
                      <a:pt x="114" y="33"/>
                      <a:pt x="114" y="33"/>
                      <a:pt x="114" y="33"/>
                    </a:cubicBezTo>
                    <a:cubicBezTo>
                      <a:pt x="114" y="15"/>
                      <a:pt x="128" y="1"/>
                      <a:pt x="146" y="1"/>
                    </a:cubicBezTo>
                    <a:cubicBezTo>
                      <a:pt x="164" y="1"/>
                      <a:pt x="178" y="15"/>
                      <a:pt x="178" y="33"/>
                    </a:cubicBezTo>
                    <a:cubicBezTo>
                      <a:pt x="178" y="169"/>
                      <a:pt x="178" y="169"/>
                      <a:pt x="178" y="169"/>
                    </a:cubicBezTo>
                    <a:cubicBezTo>
                      <a:pt x="178" y="187"/>
                      <a:pt x="164" y="201"/>
                      <a:pt x="146" y="201"/>
                    </a:cubicBezTo>
                    <a:cubicBezTo>
                      <a:pt x="128" y="201"/>
                      <a:pt x="114" y="187"/>
                      <a:pt x="114" y="169"/>
                    </a:cubicBezTo>
                    <a:cubicBezTo>
                      <a:pt x="114" y="144"/>
                      <a:pt x="114" y="144"/>
                      <a:pt x="114" y="144"/>
                    </a:cubicBezTo>
                    <a:cubicBezTo>
                      <a:pt x="57" y="144"/>
                      <a:pt x="57" y="144"/>
                      <a:pt x="57" y="144"/>
                    </a:cubicBezTo>
                    <a:cubicBezTo>
                      <a:pt x="57" y="262"/>
                      <a:pt x="57" y="262"/>
                      <a:pt x="57" y="262"/>
                    </a:cubicBezTo>
                    <a:cubicBezTo>
                      <a:pt x="653" y="262"/>
                      <a:pt x="653" y="262"/>
                      <a:pt x="653" y="262"/>
                    </a:cubicBezTo>
                    <a:cubicBezTo>
                      <a:pt x="653" y="144"/>
                      <a:pt x="653" y="144"/>
                      <a:pt x="653" y="144"/>
                    </a:cubicBezTo>
                    <a:cubicBezTo>
                      <a:pt x="591" y="144"/>
                      <a:pt x="591" y="144"/>
                      <a:pt x="591" y="144"/>
                    </a:cubicBezTo>
                    <a:cubicBezTo>
                      <a:pt x="591" y="87"/>
                      <a:pt x="591" y="87"/>
                      <a:pt x="591" y="87"/>
                    </a:cubicBezTo>
                    <a:cubicBezTo>
                      <a:pt x="656" y="87"/>
                      <a:pt x="656" y="87"/>
                      <a:pt x="656" y="87"/>
                    </a:cubicBezTo>
                    <a:cubicBezTo>
                      <a:pt x="686" y="87"/>
                      <a:pt x="710" y="111"/>
                      <a:pt x="710" y="141"/>
                    </a:cubicBezTo>
                    <a:cubicBezTo>
                      <a:pt x="710" y="412"/>
                      <a:pt x="710" y="412"/>
                      <a:pt x="710" y="412"/>
                    </a:cubicBezTo>
                    <a:cubicBezTo>
                      <a:pt x="692" y="403"/>
                      <a:pt x="673" y="396"/>
                      <a:pt x="653" y="393"/>
                    </a:cubicBezTo>
                    <a:cubicBezTo>
                      <a:pt x="653" y="300"/>
                      <a:pt x="653" y="300"/>
                      <a:pt x="653" y="300"/>
                    </a:cubicBezTo>
                    <a:cubicBezTo>
                      <a:pt x="57" y="300"/>
                      <a:pt x="57" y="300"/>
                      <a:pt x="57" y="300"/>
                    </a:cubicBezTo>
                    <a:cubicBezTo>
                      <a:pt x="57" y="641"/>
                      <a:pt x="57" y="641"/>
                      <a:pt x="57" y="641"/>
                    </a:cubicBezTo>
                    <a:cubicBezTo>
                      <a:pt x="386" y="641"/>
                      <a:pt x="386" y="641"/>
                      <a:pt x="386" y="641"/>
                    </a:cubicBezTo>
                    <a:cubicBezTo>
                      <a:pt x="388" y="661"/>
                      <a:pt x="393" y="680"/>
                      <a:pt x="401" y="698"/>
                    </a:cubicBezTo>
                    <a:cubicBezTo>
                      <a:pt x="54" y="698"/>
                      <a:pt x="54" y="698"/>
                      <a:pt x="54" y="698"/>
                    </a:cubicBezTo>
                    <a:cubicBezTo>
                      <a:pt x="39" y="698"/>
                      <a:pt x="26" y="692"/>
                      <a:pt x="16" y="682"/>
                    </a:cubicBezTo>
                    <a:cubicBezTo>
                      <a:pt x="6" y="673"/>
                      <a:pt x="0" y="659"/>
                      <a:pt x="0" y="644"/>
                    </a:cubicBezTo>
                    <a:cubicBezTo>
                      <a:pt x="0" y="141"/>
                      <a:pt x="0" y="141"/>
                      <a:pt x="0" y="141"/>
                    </a:cubicBezTo>
                    <a:cubicBezTo>
                      <a:pt x="0" y="111"/>
                      <a:pt x="24" y="87"/>
                      <a:pt x="54" y="87"/>
                    </a:cubicBezTo>
                    <a:close/>
                    <a:moveTo>
                      <a:pt x="365" y="169"/>
                    </a:moveTo>
                    <a:cubicBezTo>
                      <a:pt x="365" y="186"/>
                      <a:pt x="351" y="201"/>
                      <a:pt x="334" y="201"/>
                    </a:cubicBezTo>
                    <a:cubicBezTo>
                      <a:pt x="316" y="201"/>
                      <a:pt x="302" y="186"/>
                      <a:pt x="302" y="169"/>
                    </a:cubicBezTo>
                    <a:cubicBezTo>
                      <a:pt x="302" y="144"/>
                      <a:pt x="302" y="144"/>
                      <a:pt x="302" y="144"/>
                    </a:cubicBezTo>
                    <a:cubicBezTo>
                      <a:pt x="216" y="144"/>
                      <a:pt x="216" y="144"/>
                      <a:pt x="216" y="144"/>
                    </a:cubicBezTo>
                    <a:cubicBezTo>
                      <a:pt x="216" y="87"/>
                      <a:pt x="216" y="87"/>
                      <a:pt x="216" y="87"/>
                    </a:cubicBezTo>
                    <a:cubicBezTo>
                      <a:pt x="302" y="87"/>
                      <a:pt x="302" y="87"/>
                      <a:pt x="302" y="87"/>
                    </a:cubicBezTo>
                    <a:cubicBezTo>
                      <a:pt x="302" y="32"/>
                      <a:pt x="302" y="32"/>
                      <a:pt x="302" y="32"/>
                    </a:cubicBezTo>
                    <a:cubicBezTo>
                      <a:pt x="302" y="15"/>
                      <a:pt x="316" y="0"/>
                      <a:pt x="334" y="0"/>
                    </a:cubicBezTo>
                    <a:cubicBezTo>
                      <a:pt x="351" y="0"/>
                      <a:pt x="365" y="15"/>
                      <a:pt x="365" y="32"/>
                    </a:cubicBezTo>
                    <a:cubicBezTo>
                      <a:pt x="365" y="169"/>
                      <a:pt x="365" y="169"/>
                      <a:pt x="365" y="169"/>
                    </a:cubicBezTo>
                    <a:close/>
                    <a:moveTo>
                      <a:pt x="553" y="169"/>
                    </a:moveTo>
                    <a:cubicBezTo>
                      <a:pt x="553" y="187"/>
                      <a:pt x="539" y="201"/>
                      <a:pt x="521" y="201"/>
                    </a:cubicBezTo>
                    <a:cubicBezTo>
                      <a:pt x="503" y="201"/>
                      <a:pt x="489" y="187"/>
                      <a:pt x="489" y="169"/>
                    </a:cubicBezTo>
                    <a:cubicBezTo>
                      <a:pt x="489" y="144"/>
                      <a:pt x="489" y="144"/>
                      <a:pt x="489" y="144"/>
                    </a:cubicBezTo>
                    <a:cubicBezTo>
                      <a:pt x="403" y="144"/>
                      <a:pt x="403" y="144"/>
                      <a:pt x="403" y="144"/>
                    </a:cubicBezTo>
                    <a:cubicBezTo>
                      <a:pt x="403" y="87"/>
                      <a:pt x="403" y="87"/>
                      <a:pt x="403" y="87"/>
                    </a:cubicBezTo>
                    <a:cubicBezTo>
                      <a:pt x="489" y="87"/>
                      <a:pt x="489" y="87"/>
                      <a:pt x="489" y="87"/>
                    </a:cubicBezTo>
                    <a:cubicBezTo>
                      <a:pt x="489" y="33"/>
                      <a:pt x="489" y="33"/>
                      <a:pt x="489" y="33"/>
                    </a:cubicBezTo>
                    <a:cubicBezTo>
                      <a:pt x="489" y="15"/>
                      <a:pt x="503" y="1"/>
                      <a:pt x="521" y="1"/>
                    </a:cubicBezTo>
                    <a:cubicBezTo>
                      <a:pt x="539" y="1"/>
                      <a:pt x="553" y="15"/>
                      <a:pt x="553" y="33"/>
                    </a:cubicBezTo>
                    <a:cubicBezTo>
                      <a:pt x="553" y="169"/>
                      <a:pt x="553" y="169"/>
                      <a:pt x="553"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Calibri" pitchFamily="34" charset="0"/>
                </a:endParaRPr>
              </a:p>
            </p:txBody>
          </p:sp>
          <p:sp>
            <p:nvSpPr>
              <p:cNvPr id="14" name="Freeform 6"/>
              <p:cNvSpPr>
                <a:spLocks noEditPoints="1"/>
              </p:cNvSpPr>
              <p:nvPr/>
            </p:nvSpPr>
            <p:spPr bwMode="auto">
              <a:xfrm>
                <a:off x="6595224" y="4032725"/>
                <a:ext cx="362075" cy="153973"/>
              </a:xfrm>
              <a:custGeom>
                <a:avLst/>
                <a:gdLst>
                  <a:gd name="T0" fmla="*/ 17 w 419"/>
                  <a:gd name="T1" fmla="*/ 0 h 178"/>
                  <a:gd name="T2" fmla="*/ 84 w 419"/>
                  <a:gd name="T3" fmla="*/ 0 h 178"/>
                  <a:gd name="T4" fmla="*/ 102 w 419"/>
                  <a:gd name="T5" fmla="*/ 18 h 178"/>
                  <a:gd name="T6" fmla="*/ 102 w 419"/>
                  <a:gd name="T7" fmla="*/ 46 h 178"/>
                  <a:gd name="T8" fmla="*/ 84 w 419"/>
                  <a:gd name="T9" fmla="*/ 64 h 178"/>
                  <a:gd name="T10" fmla="*/ 17 w 419"/>
                  <a:gd name="T11" fmla="*/ 64 h 178"/>
                  <a:gd name="T12" fmla="*/ 0 w 419"/>
                  <a:gd name="T13" fmla="*/ 46 h 178"/>
                  <a:gd name="T14" fmla="*/ 0 w 419"/>
                  <a:gd name="T15" fmla="*/ 18 h 178"/>
                  <a:gd name="T16" fmla="*/ 17 w 419"/>
                  <a:gd name="T17" fmla="*/ 0 h 178"/>
                  <a:gd name="T18" fmla="*/ 175 w 419"/>
                  <a:gd name="T19" fmla="*/ 115 h 178"/>
                  <a:gd name="T20" fmla="*/ 245 w 419"/>
                  <a:gd name="T21" fmla="*/ 115 h 178"/>
                  <a:gd name="T22" fmla="*/ 261 w 419"/>
                  <a:gd name="T23" fmla="*/ 131 h 178"/>
                  <a:gd name="T24" fmla="*/ 261 w 419"/>
                  <a:gd name="T25" fmla="*/ 134 h 178"/>
                  <a:gd name="T26" fmla="*/ 245 w 419"/>
                  <a:gd name="T27" fmla="*/ 178 h 178"/>
                  <a:gd name="T28" fmla="*/ 245 w 419"/>
                  <a:gd name="T29" fmla="*/ 178 h 178"/>
                  <a:gd name="T30" fmla="*/ 175 w 419"/>
                  <a:gd name="T31" fmla="*/ 178 h 178"/>
                  <a:gd name="T32" fmla="*/ 159 w 419"/>
                  <a:gd name="T33" fmla="*/ 162 h 178"/>
                  <a:gd name="T34" fmla="*/ 159 w 419"/>
                  <a:gd name="T35" fmla="*/ 131 h 178"/>
                  <a:gd name="T36" fmla="*/ 175 w 419"/>
                  <a:gd name="T37" fmla="*/ 115 h 178"/>
                  <a:gd name="T38" fmla="*/ 16 w 419"/>
                  <a:gd name="T39" fmla="*/ 115 h 178"/>
                  <a:gd name="T40" fmla="*/ 86 w 419"/>
                  <a:gd name="T41" fmla="*/ 115 h 178"/>
                  <a:gd name="T42" fmla="*/ 102 w 419"/>
                  <a:gd name="T43" fmla="*/ 131 h 178"/>
                  <a:gd name="T44" fmla="*/ 102 w 419"/>
                  <a:gd name="T45" fmla="*/ 162 h 178"/>
                  <a:gd name="T46" fmla="*/ 86 w 419"/>
                  <a:gd name="T47" fmla="*/ 178 h 178"/>
                  <a:gd name="T48" fmla="*/ 16 w 419"/>
                  <a:gd name="T49" fmla="*/ 178 h 178"/>
                  <a:gd name="T50" fmla="*/ 0 w 419"/>
                  <a:gd name="T51" fmla="*/ 162 h 178"/>
                  <a:gd name="T52" fmla="*/ 0 w 419"/>
                  <a:gd name="T53" fmla="*/ 131 h 178"/>
                  <a:gd name="T54" fmla="*/ 16 w 419"/>
                  <a:gd name="T55" fmla="*/ 115 h 178"/>
                  <a:gd name="T56" fmla="*/ 334 w 419"/>
                  <a:gd name="T57" fmla="*/ 0 h 178"/>
                  <a:gd name="T58" fmla="*/ 404 w 419"/>
                  <a:gd name="T59" fmla="*/ 0 h 178"/>
                  <a:gd name="T60" fmla="*/ 419 w 419"/>
                  <a:gd name="T61" fmla="*/ 11 h 178"/>
                  <a:gd name="T62" fmla="*/ 321 w 419"/>
                  <a:gd name="T63" fmla="*/ 57 h 178"/>
                  <a:gd name="T64" fmla="*/ 318 w 419"/>
                  <a:gd name="T65" fmla="*/ 48 h 178"/>
                  <a:gd name="T66" fmla="*/ 318 w 419"/>
                  <a:gd name="T67" fmla="*/ 16 h 178"/>
                  <a:gd name="T68" fmla="*/ 334 w 419"/>
                  <a:gd name="T69" fmla="*/ 0 h 178"/>
                  <a:gd name="T70" fmla="*/ 175 w 419"/>
                  <a:gd name="T71" fmla="*/ 0 h 178"/>
                  <a:gd name="T72" fmla="*/ 245 w 419"/>
                  <a:gd name="T73" fmla="*/ 0 h 178"/>
                  <a:gd name="T74" fmla="*/ 261 w 419"/>
                  <a:gd name="T75" fmla="*/ 16 h 178"/>
                  <a:gd name="T76" fmla="*/ 261 w 419"/>
                  <a:gd name="T77" fmla="*/ 48 h 178"/>
                  <a:gd name="T78" fmla="*/ 245 w 419"/>
                  <a:gd name="T79" fmla="*/ 64 h 178"/>
                  <a:gd name="T80" fmla="*/ 175 w 419"/>
                  <a:gd name="T81" fmla="*/ 64 h 178"/>
                  <a:gd name="T82" fmla="*/ 159 w 419"/>
                  <a:gd name="T83" fmla="*/ 48 h 178"/>
                  <a:gd name="T84" fmla="*/ 159 w 419"/>
                  <a:gd name="T85" fmla="*/ 16 h 178"/>
                  <a:gd name="T86" fmla="*/ 175 w 419"/>
                  <a:gd name="T8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9" h="178">
                    <a:moveTo>
                      <a:pt x="17" y="0"/>
                    </a:moveTo>
                    <a:cubicBezTo>
                      <a:pt x="84" y="0"/>
                      <a:pt x="84" y="0"/>
                      <a:pt x="84" y="0"/>
                    </a:cubicBezTo>
                    <a:cubicBezTo>
                      <a:pt x="94" y="0"/>
                      <a:pt x="102" y="8"/>
                      <a:pt x="102" y="18"/>
                    </a:cubicBezTo>
                    <a:cubicBezTo>
                      <a:pt x="102" y="46"/>
                      <a:pt x="102" y="46"/>
                      <a:pt x="102" y="46"/>
                    </a:cubicBezTo>
                    <a:cubicBezTo>
                      <a:pt x="102" y="56"/>
                      <a:pt x="94" y="64"/>
                      <a:pt x="84" y="64"/>
                    </a:cubicBezTo>
                    <a:cubicBezTo>
                      <a:pt x="17" y="64"/>
                      <a:pt x="17" y="64"/>
                      <a:pt x="17" y="64"/>
                    </a:cubicBezTo>
                    <a:cubicBezTo>
                      <a:pt x="8" y="64"/>
                      <a:pt x="0" y="56"/>
                      <a:pt x="0" y="46"/>
                    </a:cubicBezTo>
                    <a:cubicBezTo>
                      <a:pt x="0" y="18"/>
                      <a:pt x="0" y="18"/>
                      <a:pt x="0" y="18"/>
                    </a:cubicBezTo>
                    <a:cubicBezTo>
                      <a:pt x="0" y="8"/>
                      <a:pt x="8" y="0"/>
                      <a:pt x="17" y="0"/>
                    </a:cubicBezTo>
                    <a:close/>
                    <a:moveTo>
                      <a:pt x="175" y="115"/>
                    </a:moveTo>
                    <a:cubicBezTo>
                      <a:pt x="245" y="115"/>
                      <a:pt x="245" y="115"/>
                      <a:pt x="245" y="115"/>
                    </a:cubicBezTo>
                    <a:cubicBezTo>
                      <a:pt x="253" y="115"/>
                      <a:pt x="261" y="122"/>
                      <a:pt x="261" y="131"/>
                    </a:cubicBezTo>
                    <a:cubicBezTo>
                      <a:pt x="261" y="134"/>
                      <a:pt x="261" y="134"/>
                      <a:pt x="261" y="134"/>
                    </a:cubicBezTo>
                    <a:cubicBezTo>
                      <a:pt x="254" y="148"/>
                      <a:pt x="249" y="163"/>
                      <a:pt x="245" y="178"/>
                    </a:cubicBezTo>
                    <a:cubicBezTo>
                      <a:pt x="245" y="178"/>
                      <a:pt x="245" y="178"/>
                      <a:pt x="245" y="178"/>
                    </a:cubicBezTo>
                    <a:cubicBezTo>
                      <a:pt x="175" y="178"/>
                      <a:pt x="175" y="178"/>
                      <a:pt x="175" y="178"/>
                    </a:cubicBezTo>
                    <a:cubicBezTo>
                      <a:pt x="166" y="178"/>
                      <a:pt x="159" y="171"/>
                      <a:pt x="159" y="162"/>
                    </a:cubicBezTo>
                    <a:cubicBezTo>
                      <a:pt x="159" y="131"/>
                      <a:pt x="159" y="131"/>
                      <a:pt x="159" y="131"/>
                    </a:cubicBezTo>
                    <a:cubicBezTo>
                      <a:pt x="159" y="122"/>
                      <a:pt x="166" y="115"/>
                      <a:pt x="175" y="115"/>
                    </a:cubicBezTo>
                    <a:close/>
                    <a:moveTo>
                      <a:pt x="16" y="115"/>
                    </a:moveTo>
                    <a:cubicBezTo>
                      <a:pt x="86" y="115"/>
                      <a:pt x="86" y="115"/>
                      <a:pt x="86" y="115"/>
                    </a:cubicBezTo>
                    <a:cubicBezTo>
                      <a:pt x="95" y="115"/>
                      <a:pt x="102" y="122"/>
                      <a:pt x="102" y="131"/>
                    </a:cubicBezTo>
                    <a:cubicBezTo>
                      <a:pt x="102" y="162"/>
                      <a:pt x="102" y="162"/>
                      <a:pt x="102" y="162"/>
                    </a:cubicBezTo>
                    <a:cubicBezTo>
                      <a:pt x="102" y="171"/>
                      <a:pt x="95" y="178"/>
                      <a:pt x="86" y="178"/>
                    </a:cubicBezTo>
                    <a:cubicBezTo>
                      <a:pt x="16" y="178"/>
                      <a:pt x="16" y="178"/>
                      <a:pt x="16" y="178"/>
                    </a:cubicBezTo>
                    <a:cubicBezTo>
                      <a:pt x="7" y="178"/>
                      <a:pt x="0" y="171"/>
                      <a:pt x="0" y="162"/>
                    </a:cubicBezTo>
                    <a:cubicBezTo>
                      <a:pt x="0" y="131"/>
                      <a:pt x="0" y="131"/>
                      <a:pt x="0" y="131"/>
                    </a:cubicBezTo>
                    <a:cubicBezTo>
                      <a:pt x="0" y="122"/>
                      <a:pt x="7" y="115"/>
                      <a:pt x="16" y="115"/>
                    </a:cubicBezTo>
                    <a:close/>
                    <a:moveTo>
                      <a:pt x="334" y="0"/>
                    </a:moveTo>
                    <a:cubicBezTo>
                      <a:pt x="404" y="0"/>
                      <a:pt x="404" y="0"/>
                      <a:pt x="404" y="0"/>
                    </a:cubicBezTo>
                    <a:cubicBezTo>
                      <a:pt x="411" y="0"/>
                      <a:pt x="417" y="5"/>
                      <a:pt x="419" y="11"/>
                    </a:cubicBezTo>
                    <a:cubicBezTo>
                      <a:pt x="383" y="18"/>
                      <a:pt x="349" y="34"/>
                      <a:pt x="321" y="57"/>
                    </a:cubicBezTo>
                    <a:cubicBezTo>
                      <a:pt x="319" y="55"/>
                      <a:pt x="318" y="51"/>
                      <a:pt x="318" y="48"/>
                    </a:cubicBezTo>
                    <a:cubicBezTo>
                      <a:pt x="318" y="16"/>
                      <a:pt x="318" y="16"/>
                      <a:pt x="318" y="16"/>
                    </a:cubicBezTo>
                    <a:cubicBezTo>
                      <a:pt x="318" y="7"/>
                      <a:pt x="325" y="0"/>
                      <a:pt x="334" y="0"/>
                    </a:cubicBezTo>
                    <a:close/>
                    <a:moveTo>
                      <a:pt x="175" y="0"/>
                    </a:moveTo>
                    <a:cubicBezTo>
                      <a:pt x="245" y="0"/>
                      <a:pt x="245" y="0"/>
                      <a:pt x="245" y="0"/>
                    </a:cubicBezTo>
                    <a:cubicBezTo>
                      <a:pt x="253" y="0"/>
                      <a:pt x="261" y="7"/>
                      <a:pt x="261" y="16"/>
                    </a:cubicBezTo>
                    <a:cubicBezTo>
                      <a:pt x="261" y="48"/>
                      <a:pt x="261" y="48"/>
                      <a:pt x="261" y="48"/>
                    </a:cubicBezTo>
                    <a:cubicBezTo>
                      <a:pt x="261" y="57"/>
                      <a:pt x="253" y="64"/>
                      <a:pt x="245" y="64"/>
                    </a:cubicBezTo>
                    <a:cubicBezTo>
                      <a:pt x="175" y="64"/>
                      <a:pt x="175" y="64"/>
                      <a:pt x="175" y="64"/>
                    </a:cubicBezTo>
                    <a:cubicBezTo>
                      <a:pt x="166" y="64"/>
                      <a:pt x="159" y="57"/>
                      <a:pt x="159" y="48"/>
                    </a:cubicBezTo>
                    <a:cubicBezTo>
                      <a:pt x="159" y="16"/>
                      <a:pt x="159" y="16"/>
                      <a:pt x="159" y="16"/>
                    </a:cubicBezTo>
                    <a:cubicBezTo>
                      <a:pt x="159" y="7"/>
                      <a:pt x="166" y="0"/>
                      <a:pt x="1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Calibri" pitchFamily="34" charset="0"/>
                </a:endParaRPr>
              </a:p>
            </p:txBody>
          </p:sp>
          <p:sp>
            <p:nvSpPr>
              <p:cNvPr id="15" name="Freeform 7"/>
              <p:cNvSpPr>
                <a:spLocks noEditPoints="1"/>
              </p:cNvSpPr>
              <p:nvPr/>
            </p:nvSpPr>
            <p:spPr bwMode="auto">
              <a:xfrm>
                <a:off x="6826001" y="4063081"/>
                <a:ext cx="340497" cy="340497"/>
              </a:xfrm>
              <a:custGeom>
                <a:avLst/>
                <a:gdLst>
                  <a:gd name="T0" fmla="*/ 197 w 394"/>
                  <a:gd name="T1" fmla="*/ 57 h 394"/>
                  <a:gd name="T2" fmla="*/ 98 w 394"/>
                  <a:gd name="T3" fmla="*/ 98 h 394"/>
                  <a:gd name="T4" fmla="*/ 57 w 394"/>
                  <a:gd name="T5" fmla="*/ 197 h 394"/>
                  <a:gd name="T6" fmla="*/ 98 w 394"/>
                  <a:gd name="T7" fmla="*/ 296 h 394"/>
                  <a:gd name="T8" fmla="*/ 197 w 394"/>
                  <a:gd name="T9" fmla="*/ 337 h 394"/>
                  <a:gd name="T10" fmla="*/ 296 w 394"/>
                  <a:gd name="T11" fmla="*/ 296 h 394"/>
                  <a:gd name="T12" fmla="*/ 337 w 394"/>
                  <a:gd name="T13" fmla="*/ 197 h 394"/>
                  <a:gd name="T14" fmla="*/ 296 w 394"/>
                  <a:gd name="T15" fmla="*/ 98 h 394"/>
                  <a:gd name="T16" fmla="*/ 197 w 394"/>
                  <a:gd name="T17" fmla="*/ 57 h 394"/>
                  <a:gd name="T18" fmla="*/ 58 w 394"/>
                  <a:gd name="T19" fmla="*/ 58 h 394"/>
                  <a:gd name="T20" fmla="*/ 197 w 394"/>
                  <a:gd name="T21" fmla="*/ 0 h 394"/>
                  <a:gd name="T22" fmla="*/ 336 w 394"/>
                  <a:gd name="T23" fmla="*/ 58 h 394"/>
                  <a:gd name="T24" fmla="*/ 394 w 394"/>
                  <a:gd name="T25" fmla="*/ 197 h 394"/>
                  <a:gd name="T26" fmla="*/ 336 w 394"/>
                  <a:gd name="T27" fmla="*/ 336 h 394"/>
                  <a:gd name="T28" fmla="*/ 197 w 394"/>
                  <a:gd name="T29" fmla="*/ 394 h 394"/>
                  <a:gd name="T30" fmla="*/ 58 w 394"/>
                  <a:gd name="T31" fmla="*/ 336 h 394"/>
                  <a:gd name="T32" fmla="*/ 0 w 394"/>
                  <a:gd name="T33" fmla="*/ 197 h 394"/>
                  <a:gd name="T34" fmla="*/ 58 w 394"/>
                  <a:gd name="T35" fmla="*/ 58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4">
                    <a:moveTo>
                      <a:pt x="197" y="57"/>
                    </a:moveTo>
                    <a:cubicBezTo>
                      <a:pt x="158" y="57"/>
                      <a:pt x="123" y="73"/>
                      <a:pt x="98" y="98"/>
                    </a:cubicBezTo>
                    <a:cubicBezTo>
                      <a:pt x="73" y="124"/>
                      <a:pt x="57" y="158"/>
                      <a:pt x="57" y="197"/>
                    </a:cubicBezTo>
                    <a:cubicBezTo>
                      <a:pt x="57" y="236"/>
                      <a:pt x="73" y="271"/>
                      <a:pt x="98" y="296"/>
                    </a:cubicBezTo>
                    <a:cubicBezTo>
                      <a:pt x="123" y="321"/>
                      <a:pt x="158" y="337"/>
                      <a:pt x="197" y="337"/>
                    </a:cubicBezTo>
                    <a:cubicBezTo>
                      <a:pt x="236" y="337"/>
                      <a:pt x="270" y="321"/>
                      <a:pt x="296" y="296"/>
                    </a:cubicBezTo>
                    <a:cubicBezTo>
                      <a:pt x="321" y="271"/>
                      <a:pt x="337" y="236"/>
                      <a:pt x="337" y="197"/>
                    </a:cubicBezTo>
                    <a:cubicBezTo>
                      <a:pt x="337" y="158"/>
                      <a:pt x="321" y="124"/>
                      <a:pt x="296" y="98"/>
                    </a:cubicBezTo>
                    <a:cubicBezTo>
                      <a:pt x="270" y="73"/>
                      <a:pt x="236" y="57"/>
                      <a:pt x="197" y="57"/>
                    </a:cubicBezTo>
                    <a:close/>
                    <a:moveTo>
                      <a:pt x="58" y="58"/>
                    </a:moveTo>
                    <a:cubicBezTo>
                      <a:pt x="93" y="22"/>
                      <a:pt x="143" y="0"/>
                      <a:pt x="197" y="0"/>
                    </a:cubicBezTo>
                    <a:cubicBezTo>
                      <a:pt x="251" y="0"/>
                      <a:pt x="301" y="22"/>
                      <a:pt x="336" y="58"/>
                    </a:cubicBezTo>
                    <a:cubicBezTo>
                      <a:pt x="372" y="93"/>
                      <a:pt x="394" y="143"/>
                      <a:pt x="394" y="197"/>
                    </a:cubicBezTo>
                    <a:cubicBezTo>
                      <a:pt x="394" y="252"/>
                      <a:pt x="372" y="301"/>
                      <a:pt x="336" y="336"/>
                    </a:cubicBezTo>
                    <a:cubicBezTo>
                      <a:pt x="301" y="372"/>
                      <a:pt x="251" y="394"/>
                      <a:pt x="197" y="394"/>
                    </a:cubicBezTo>
                    <a:cubicBezTo>
                      <a:pt x="143" y="394"/>
                      <a:pt x="93" y="372"/>
                      <a:pt x="58" y="336"/>
                    </a:cubicBezTo>
                    <a:cubicBezTo>
                      <a:pt x="22" y="301"/>
                      <a:pt x="0" y="252"/>
                      <a:pt x="0" y="197"/>
                    </a:cubicBezTo>
                    <a:cubicBezTo>
                      <a:pt x="0" y="143"/>
                      <a:pt x="22" y="93"/>
                      <a:pt x="58"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Calibri" pitchFamily="34" charset="0"/>
                </a:endParaRPr>
              </a:p>
            </p:txBody>
          </p:sp>
          <p:sp>
            <p:nvSpPr>
              <p:cNvPr id="16" name="Freeform 8"/>
              <p:cNvSpPr>
                <a:spLocks/>
              </p:cNvSpPr>
              <p:nvPr/>
            </p:nvSpPr>
            <p:spPr bwMode="auto">
              <a:xfrm>
                <a:off x="6923651" y="4160731"/>
                <a:ext cx="99479" cy="100211"/>
              </a:xfrm>
              <a:custGeom>
                <a:avLst/>
                <a:gdLst>
                  <a:gd name="T0" fmla="*/ 55 w 115"/>
                  <a:gd name="T1" fmla="*/ 83 h 116"/>
                  <a:gd name="T2" fmla="*/ 64 w 115"/>
                  <a:gd name="T3" fmla="*/ 104 h 116"/>
                  <a:gd name="T4" fmla="*/ 104 w 115"/>
                  <a:gd name="T5" fmla="*/ 104 h 116"/>
                  <a:gd name="T6" fmla="*/ 104 w 115"/>
                  <a:gd name="T7" fmla="*/ 64 h 116"/>
                  <a:gd name="T8" fmla="*/ 82 w 115"/>
                  <a:gd name="T9" fmla="*/ 56 h 116"/>
                  <a:gd name="T10" fmla="*/ 34 w 115"/>
                  <a:gd name="T11" fmla="*/ 8 h 116"/>
                  <a:gd name="T12" fmla="*/ 8 w 115"/>
                  <a:gd name="T13" fmla="*/ 8 h 116"/>
                  <a:gd name="T14" fmla="*/ 8 w 115"/>
                  <a:gd name="T15" fmla="*/ 35 h 116"/>
                  <a:gd name="T16" fmla="*/ 55 w 115"/>
                  <a:gd name="T17" fmla="*/ 8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6">
                    <a:moveTo>
                      <a:pt x="55" y="83"/>
                    </a:moveTo>
                    <a:cubicBezTo>
                      <a:pt x="55" y="90"/>
                      <a:pt x="58" y="98"/>
                      <a:pt x="64" y="104"/>
                    </a:cubicBezTo>
                    <a:cubicBezTo>
                      <a:pt x="75" y="116"/>
                      <a:pt x="93" y="116"/>
                      <a:pt x="104" y="104"/>
                    </a:cubicBezTo>
                    <a:cubicBezTo>
                      <a:pt x="115" y="93"/>
                      <a:pt x="115" y="75"/>
                      <a:pt x="104" y="64"/>
                    </a:cubicBezTo>
                    <a:cubicBezTo>
                      <a:pt x="98" y="58"/>
                      <a:pt x="90" y="55"/>
                      <a:pt x="82" y="56"/>
                    </a:cubicBezTo>
                    <a:cubicBezTo>
                      <a:pt x="34" y="8"/>
                      <a:pt x="34" y="8"/>
                      <a:pt x="34" y="8"/>
                    </a:cubicBezTo>
                    <a:cubicBezTo>
                      <a:pt x="27" y="0"/>
                      <a:pt x="15" y="0"/>
                      <a:pt x="8" y="8"/>
                    </a:cubicBezTo>
                    <a:cubicBezTo>
                      <a:pt x="0" y="15"/>
                      <a:pt x="0" y="27"/>
                      <a:pt x="8" y="35"/>
                    </a:cubicBezTo>
                    <a:cubicBezTo>
                      <a:pt x="55" y="83"/>
                      <a:pt x="55" y="83"/>
                      <a:pt x="5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Calibri" pitchFamily="34" charset="0"/>
                </a:endParaRPr>
              </a:p>
            </p:txBody>
          </p:sp>
        </p:grpSp>
      </p:grpSp>
      <p:grpSp>
        <p:nvGrpSpPr>
          <p:cNvPr id="29" name="组合 28"/>
          <p:cNvGrpSpPr/>
          <p:nvPr/>
        </p:nvGrpSpPr>
        <p:grpSpPr>
          <a:xfrm>
            <a:off x="8214244" y="3168651"/>
            <a:ext cx="3214269" cy="1041445"/>
            <a:chOff x="8215313" y="3168650"/>
            <a:chExt cx="3214687" cy="1041445"/>
          </a:xfrm>
        </p:grpSpPr>
        <p:sp>
          <p:nvSpPr>
            <p:cNvPr id="17" name="矩形 16"/>
            <p:cNvSpPr/>
            <p:nvPr/>
          </p:nvSpPr>
          <p:spPr>
            <a:xfrm>
              <a:off x="8215313" y="3522663"/>
              <a:ext cx="3214687" cy="687432"/>
            </a:xfrm>
            <a:prstGeom prst="rect">
              <a:avLst/>
            </a:prstGeom>
            <a:noFill/>
          </p:spPr>
          <p:txBody>
            <a:bodyPr>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18" name="文本框 17"/>
            <p:cNvSpPr txBox="1"/>
            <p:nvPr/>
          </p:nvSpPr>
          <p:spPr>
            <a:xfrm>
              <a:off x="8215313" y="3168650"/>
              <a:ext cx="2268537" cy="40005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2000" b="1" dirty="0" smtClean="0">
                  <a:solidFill>
                    <a:schemeClr val="accent1"/>
                  </a:solidFill>
                  <a:latin typeface="+mj-ea"/>
                  <a:ea typeface="+mj-ea"/>
                </a:rPr>
                <a:t>点击此处添加标题</a:t>
              </a:r>
              <a:endParaRPr lang="zh-CN" altLang="en-US" sz="2000" b="1" dirty="0">
                <a:solidFill>
                  <a:schemeClr val="accent1"/>
                </a:solidFill>
                <a:latin typeface="+mj-ea"/>
                <a:ea typeface="+mj-ea"/>
              </a:endParaRPr>
            </a:p>
          </p:txBody>
        </p:sp>
      </p:grpSp>
      <p:grpSp>
        <p:nvGrpSpPr>
          <p:cNvPr id="25" name="组合 24"/>
          <p:cNvGrpSpPr/>
          <p:nvPr/>
        </p:nvGrpSpPr>
        <p:grpSpPr>
          <a:xfrm>
            <a:off x="7504723" y="1882775"/>
            <a:ext cx="549204" cy="636588"/>
            <a:chOff x="7505700" y="1882775"/>
            <a:chExt cx="549275" cy="636588"/>
          </a:xfrm>
        </p:grpSpPr>
        <p:sp>
          <p:nvSpPr>
            <p:cNvPr id="19" name="六边形 18"/>
            <p:cNvSpPr/>
            <p:nvPr/>
          </p:nvSpPr>
          <p:spPr>
            <a:xfrm rot="16200000">
              <a:off x="7462044" y="1926431"/>
              <a:ext cx="636588" cy="549275"/>
            </a:xfrm>
            <a:prstGeom prst="hexagon">
              <a:avLst/>
            </a:prstGeom>
            <a:solidFill>
              <a:schemeClr val="accent2"/>
            </a:solidFill>
            <a:ln>
              <a:noFill/>
            </a:ln>
          </p:spPr>
          <p:txBody>
            <a:bodyPr/>
            <a:lstStyle/>
            <a:p>
              <a:endParaRPr lang="zh-CN" altLang="en-US">
                <a:solidFill>
                  <a:schemeClr val="tx1">
                    <a:lumMod val="50000"/>
                    <a:lumOff val="50000"/>
                  </a:schemeClr>
                </a:solidFill>
              </a:endParaRPr>
            </a:p>
          </p:txBody>
        </p:sp>
        <p:grpSp>
          <p:nvGrpSpPr>
            <p:cNvPr id="20" name="组合 19"/>
            <p:cNvGrpSpPr/>
            <p:nvPr/>
          </p:nvGrpSpPr>
          <p:grpSpPr>
            <a:xfrm>
              <a:off x="7611830" y="2019643"/>
              <a:ext cx="297260" cy="362332"/>
              <a:chOff x="3683997" y="856343"/>
              <a:chExt cx="576394" cy="702571"/>
            </a:xfrm>
            <a:solidFill>
              <a:schemeClr val="bg1"/>
            </a:solidFill>
          </p:grpSpPr>
          <p:sp>
            <p:nvSpPr>
              <p:cNvPr id="21"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Calibri" pitchFamily="34" charset="0"/>
                </a:endParaRPr>
              </a:p>
            </p:txBody>
          </p:sp>
          <p:sp>
            <p:nvSpPr>
              <p:cNvPr id="22"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Calibri" pitchFamily="34" charset="0"/>
                </a:endParaRPr>
              </a:p>
            </p:txBody>
          </p:sp>
        </p:grpSp>
      </p:grpSp>
      <p:grpSp>
        <p:nvGrpSpPr>
          <p:cNvPr id="28" name="组合 27"/>
          <p:cNvGrpSpPr/>
          <p:nvPr/>
        </p:nvGrpSpPr>
        <p:grpSpPr>
          <a:xfrm>
            <a:off x="8214244" y="1674813"/>
            <a:ext cx="3214269" cy="1041444"/>
            <a:chOff x="8215313" y="1674813"/>
            <a:chExt cx="3214687" cy="1041444"/>
          </a:xfrm>
        </p:grpSpPr>
        <p:sp>
          <p:nvSpPr>
            <p:cNvPr id="23" name="矩形 22"/>
            <p:cNvSpPr/>
            <p:nvPr/>
          </p:nvSpPr>
          <p:spPr>
            <a:xfrm>
              <a:off x="8215313" y="2028825"/>
              <a:ext cx="3214687" cy="687432"/>
            </a:xfrm>
            <a:prstGeom prst="rect">
              <a:avLst/>
            </a:prstGeom>
            <a:noFill/>
          </p:spPr>
          <p:txBody>
            <a:bodyPr>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24" name="文本框 23"/>
            <p:cNvSpPr txBox="1"/>
            <p:nvPr/>
          </p:nvSpPr>
          <p:spPr>
            <a:xfrm>
              <a:off x="8215313" y="1674813"/>
              <a:ext cx="2268537" cy="40005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2000" b="1" dirty="0" smtClean="0">
                  <a:solidFill>
                    <a:schemeClr val="accent2"/>
                  </a:solidFill>
                  <a:latin typeface="+mj-ea"/>
                  <a:ea typeface="+mj-ea"/>
                </a:rPr>
                <a:t>点击此处添加标题</a:t>
              </a:r>
              <a:endParaRPr lang="zh-CN" altLang="en-US" sz="2000" b="1" dirty="0">
                <a:solidFill>
                  <a:schemeClr val="accent2"/>
                </a:solidFill>
                <a:latin typeface="+mj-ea"/>
                <a:ea typeface="+mj-ea"/>
              </a:endParaRPr>
            </a:p>
          </p:txBody>
        </p:sp>
      </p:grpSp>
      <p:sp>
        <p:nvSpPr>
          <p:cNvPr id="31" name="标题 3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09927003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17" presetClass="entr" presetSubtype="10" fill="hold" grpId="0" nodeType="withEffect">
                                  <p:stCondLst>
                                    <p:cond delay="30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strVal val="#ppt_h"/>
                                          </p:val>
                                        </p:tav>
                                        <p:tav tm="100000">
                                          <p:val>
                                            <p:strVal val="#ppt_h"/>
                                          </p:val>
                                        </p:tav>
                                      </p:tavLst>
                                    </p:anim>
                                  </p:childTnLst>
                                </p:cTn>
                              </p:par>
                              <p:par>
                                <p:cTn id="13" presetID="26" presetClass="entr" presetSubtype="0" fill="hold" grpId="0" nodeType="withEffect">
                                  <p:stCondLst>
                                    <p:cond delay="600"/>
                                  </p:stCondLst>
                                  <p:iterate type="lt">
                                    <p:tmPct val="3896"/>
                                  </p:iterate>
                                  <p:childTnLst>
                                    <p:set>
                                      <p:cBhvr>
                                        <p:cTn id="14" dur="1" fill="hold">
                                          <p:stCondLst>
                                            <p:cond delay="0"/>
                                          </p:stCondLst>
                                        </p:cTn>
                                        <p:tgtEl>
                                          <p:spTgt spid="3"/>
                                        </p:tgtEl>
                                        <p:attrNameLst>
                                          <p:attrName>style.visibility</p:attrName>
                                        </p:attrNameLst>
                                      </p:cBhvr>
                                      <p:to>
                                        <p:strVal val="visible"/>
                                      </p:to>
                                    </p:set>
                                    <p:animEffect transition="in" filter="wipe(down)">
                                      <p:cBhvr>
                                        <p:cTn id="15" dur="145">
                                          <p:stCondLst>
                                            <p:cond delay="0"/>
                                          </p:stCondLst>
                                        </p:cTn>
                                        <p:tgtEl>
                                          <p:spTgt spid="3"/>
                                        </p:tgtEl>
                                      </p:cBhvr>
                                    </p:animEffect>
                                    <p:anim calcmode="lin" valueType="num">
                                      <p:cBhvr>
                                        <p:cTn id="16" dur="456"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7" dur="166"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8" dur="166" tmFilter="0, 0; 0.125,0.2665; 0.25,0.4; 0.375,0.465; 0.5,0.5;  0.625,0.535; 0.75,0.6; 0.875,0.7335; 1,1">
                                          <p:stCondLst>
                                            <p:cond delay="166"/>
                                          </p:stCondLst>
                                        </p:cTn>
                                        <p:tgtEl>
                                          <p:spTgt spid="3"/>
                                        </p:tgtEl>
                                        <p:attrNameLst>
                                          <p:attrName>ppt_y</p:attrName>
                                        </p:attrNameLst>
                                      </p:cBhvr>
                                      <p:tavLst>
                                        <p:tav tm="0" fmla="#ppt_y-sin(pi*$)/9">
                                          <p:val>
                                            <p:fltVal val="0"/>
                                          </p:val>
                                        </p:tav>
                                        <p:tav tm="100000">
                                          <p:val>
                                            <p:fltVal val="1"/>
                                          </p:val>
                                        </p:tav>
                                      </p:tavLst>
                                    </p:anim>
                                    <p:anim calcmode="lin" valueType="num">
                                      <p:cBhvr>
                                        <p:cTn id="19" dur="83" tmFilter="0, 0; 0.125,0.2665; 0.25,0.4; 0.375,0.465; 0.5,0.5;  0.625,0.535; 0.75,0.6; 0.875,0.7335; 1,1">
                                          <p:stCondLst>
                                            <p:cond delay="331"/>
                                          </p:stCondLst>
                                        </p:cTn>
                                        <p:tgtEl>
                                          <p:spTgt spid="3"/>
                                        </p:tgtEl>
                                        <p:attrNameLst>
                                          <p:attrName>ppt_y</p:attrName>
                                        </p:attrNameLst>
                                      </p:cBhvr>
                                      <p:tavLst>
                                        <p:tav tm="0" fmla="#ppt_y-sin(pi*$)/27">
                                          <p:val>
                                            <p:fltVal val="0"/>
                                          </p:val>
                                        </p:tav>
                                        <p:tav tm="100000">
                                          <p:val>
                                            <p:fltVal val="1"/>
                                          </p:val>
                                        </p:tav>
                                      </p:tavLst>
                                    </p:anim>
                                    <p:anim calcmode="lin" valueType="num">
                                      <p:cBhvr>
                                        <p:cTn id="20" dur="41" tmFilter="0, 0; 0.125,0.2665; 0.25,0.4; 0.375,0.465; 0.5,0.5;  0.625,0.535; 0.75,0.6; 0.875,0.7335; 1,1">
                                          <p:stCondLst>
                                            <p:cond delay="414"/>
                                          </p:stCondLst>
                                        </p:cTn>
                                        <p:tgtEl>
                                          <p:spTgt spid="3"/>
                                        </p:tgtEl>
                                        <p:attrNameLst>
                                          <p:attrName>ppt_y</p:attrName>
                                        </p:attrNameLst>
                                      </p:cBhvr>
                                      <p:tavLst>
                                        <p:tav tm="0" fmla="#ppt_y-sin(pi*$)/81">
                                          <p:val>
                                            <p:fltVal val="0"/>
                                          </p:val>
                                        </p:tav>
                                        <p:tav tm="100000">
                                          <p:val>
                                            <p:fltVal val="1"/>
                                          </p:val>
                                        </p:tav>
                                      </p:tavLst>
                                    </p:anim>
                                    <p:animScale>
                                      <p:cBhvr>
                                        <p:cTn id="21" dur="7">
                                          <p:stCondLst>
                                            <p:cond delay="162"/>
                                          </p:stCondLst>
                                        </p:cTn>
                                        <p:tgtEl>
                                          <p:spTgt spid="3"/>
                                        </p:tgtEl>
                                      </p:cBhvr>
                                      <p:to x="100000" y="60000"/>
                                    </p:animScale>
                                    <p:animScale>
                                      <p:cBhvr>
                                        <p:cTn id="22" dur="41" decel="50000">
                                          <p:stCondLst>
                                            <p:cond delay="169"/>
                                          </p:stCondLst>
                                        </p:cTn>
                                        <p:tgtEl>
                                          <p:spTgt spid="3"/>
                                        </p:tgtEl>
                                      </p:cBhvr>
                                      <p:to x="100000" y="100000"/>
                                    </p:animScale>
                                    <p:animScale>
                                      <p:cBhvr>
                                        <p:cTn id="23" dur="7">
                                          <p:stCondLst>
                                            <p:cond delay="328"/>
                                          </p:stCondLst>
                                        </p:cTn>
                                        <p:tgtEl>
                                          <p:spTgt spid="3"/>
                                        </p:tgtEl>
                                      </p:cBhvr>
                                      <p:to x="100000" y="80000"/>
                                    </p:animScale>
                                    <p:animScale>
                                      <p:cBhvr>
                                        <p:cTn id="24" dur="41" decel="50000">
                                          <p:stCondLst>
                                            <p:cond delay="335"/>
                                          </p:stCondLst>
                                        </p:cTn>
                                        <p:tgtEl>
                                          <p:spTgt spid="3"/>
                                        </p:tgtEl>
                                      </p:cBhvr>
                                      <p:to x="100000" y="100000"/>
                                    </p:animScale>
                                    <p:animScale>
                                      <p:cBhvr>
                                        <p:cTn id="25" dur="7">
                                          <p:stCondLst>
                                            <p:cond delay="410"/>
                                          </p:stCondLst>
                                        </p:cTn>
                                        <p:tgtEl>
                                          <p:spTgt spid="3"/>
                                        </p:tgtEl>
                                      </p:cBhvr>
                                      <p:to x="100000" y="90000"/>
                                    </p:animScale>
                                    <p:animScale>
                                      <p:cBhvr>
                                        <p:cTn id="26" dur="41" decel="50000">
                                          <p:stCondLst>
                                            <p:cond delay="417"/>
                                          </p:stCondLst>
                                        </p:cTn>
                                        <p:tgtEl>
                                          <p:spTgt spid="3"/>
                                        </p:tgtEl>
                                      </p:cBhvr>
                                      <p:to x="100000" y="100000"/>
                                    </p:animScale>
                                    <p:animScale>
                                      <p:cBhvr>
                                        <p:cTn id="27" dur="7">
                                          <p:stCondLst>
                                            <p:cond delay="452"/>
                                          </p:stCondLst>
                                        </p:cTn>
                                        <p:tgtEl>
                                          <p:spTgt spid="3"/>
                                        </p:tgtEl>
                                      </p:cBhvr>
                                      <p:to x="100000" y="95000"/>
                                    </p:animScale>
                                    <p:animScale>
                                      <p:cBhvr>
                                        <p:cTn id="28" dur="41" decel="50000">
                                          <p:stCondLst>
                                            <p:cond delay="459"/>
                                          </p:stCondLst>
                                        </p:cTn>
                                        <p:tgtEl>
                                          <p:spTgt spid="3"/>
                                        </p:tgtEl>
                                      </p:cBhvr>
                                      <p:to x="100000" y="100000"/>
                                    </p:animScale>
                                  </p:childTnLst>
                                </p:cTn>
                              </p:par>
                              <p:par>
                                <p:cTn id="29" presetID="31" presetClass="entr" presetSubtype="0" fill="hold" nodeType="withEffect">
                                  <p:stCondLst>
                                    <p:cond delay="900"/>
                                  </p:stCondLst>
                                  <p:childTnLst>
                                    <p:set>
                                      <p:cBhvr>
                                        <p:cTn id="30" dur="1" fill="hold">
                                          <p:stCondLst>
                                            <p:cond delay="0"/>
                                          </p:stCondLst>
                                        </p:cTn>
                                        <p:tgtEl>
                                          <p:spTgt spid="25"/>
                                        </p:tgtEl>
                                        <p:attrNameLst>
                                          <p:attrName>style.visibility</p:attrName>
                                        </p:attrNameLst>
                                      </p:cBhvr>
                                      <p:to>
                                        <p:strVal val="visible"/>
                                      </p:to>
                                    </p:set>
                                    <p:anim calcmode="lin" valueType="num">
                                      <p:cBhvr>
                                        <p:cTn id="31" dur="1000" fill="hold"/>
                                        <p:tgtEl>
                                          <p:spTgt spid="25"/>
                                        </p:tgtEl>
                                        <p:attrNameLst>
                                          <p:attrName>ppt_w</p:attrName>
                                        </p:attrNameLst>
                                      </p:cBhvr>
                                      <p:tavLst>
                                        <p:tav tm="0">
                                          <p:val>
                                            <p:fltVal val="0"/>
                                          </p:val>
                                        </p:tav>
                                        <p:tav tm="100000">
                                          <p:val>
                                            <p:strVal val="#ppt_w"/>
                                          </p:val>
                                        </p:tav>
                                      </p:tavLst>
                                    </p:anim>
                                    <p:anim calcmode="lin" valueType="num">
                                      <p:cBhvr>
                                        <p:cTn id="32" dur="1000" fill="hold"/>
                                        <p:tgtEl>
                                          <p:spTgt spid="25"/>
                                        </p:tgtEl>
                                        <p:attrNameLst>
                                          <p:attrName>ppt_h</p:attrName>
                                        </p:attrNameLst>
                                      </p:cBhvr>
                                      <p:tavLst>
                                        <p:tav tm="0">
                                          <p:val>
                                            <p:fltVal val="0"/>
                                          </p:val>
                                        </p:tav>
                                        <p:tav tm="100000">
                                          <p:val>
                                            <p:strVal val="#ppt_h"/>
                                          </p:val>
                                        </p:tav>
                                      </p:tavLst>
                                    </p:anim>
                                    <p:anim calcmode="lin" valueType="num">
                                      <p:cBhvr>
                                        <p:cTn id="33" dur="1000" fill="hold"/>
                                        <p:tgtEl>
                                          <p:spTgt spid="25"/>
                                        </p:tgtEl>
                                        <p:attrNameLst>
                                          <p:attrName>style.rotation</p:attrName>
                                        </p:attrNameLst>
                                      </p:cBhvr>
                                      <p:tavLst>
                                        <p:tav tm="0">
                                          <p:val>
                                            <p:fltVal val="90"/>
                                          </p:val>
                                        </p:tav>
                                        <p:tav tm="100000">
                                          <p:val>
                                            <p:fltVal val="0"/>
                                          </p:val>
                                        </p:tav>
                                      </p:tavLst>
                                    </p:anim>
                                    <p:animEffect transition="in" filter="fade">
                                      <p:cBhvr>
                                        <p:cTn id="34" dur="1000"/>
                                        <p:tgtEl>
                                          <p:spTgt spid="25"/>
                                        </p:tgtEl>
                                      </p:cBhvr>
                                    </p:animEffect>
                                  </p:childTnLst>
                                </p:cTn>
                              </p:par>
                              <p:par>
                                <p:cTn id="35" presetID="22" presetClass="entr" presetSubtype="1" fill="hold" nodeType="withEffect">
                                  <p:stCondLst>
                                    <p:cond delay="1400"/>
                                  </p:stCondLst>
                                  <p:childTnLst>
                                    <p:set>
                                      <p:cBhvr>
                                        <p:cTn id="36" dur="1" fill="hold">
                                          <p:stCondLst>
                                            <p:cond delay="0"/>
                                          </p:stCondLst>
                                        </p:cTn>
                                        <p:tgtEl>
                                          <p:spTgt spid="28"/>
                                        </p:tgtEl>
                                        <p:attrNameLst>
                                          <p:attrName>style.visibility</p:attrName>
                                        </p:attrNameLst>
                                      </p:cBhvr>
                                      <p:to>
                                        <p:strVal val="visible"/>
                                      </p:to>
                                    </p:set>
                                    <p:animEffect transition="in" filter="wipe(up)">
                                      <p:cBhvr>
                                        <p:cTn id="37" dur="500"/>
                                        <p:tgtEl>
                                          <p:spTgt spid="28"/>
                                        </p:tgtEl>
                                      </p:cBhvr>
                                    </p:animEffect>
                                  </p:childTnLst>
                                </p:cTn>
                              </p:par>
                              <p:par>
                                <p:cTn id="38" presetID="31" presetClass="entr" presetSubtype="0" fill="hold" nodeType="withEffect">
                                  <p:stCondLst>
                                    <p:cond delay="17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1000" fill="hold"/>
                                        <p:tgtEl>
                                          <p:spTgt spid="26"/>
                                        </p:tgtEl>
                                        <p:attrNameLst>
                                          <p:attrName>ppt_w</p:attrName>
                                        </p:attrNameLst>
                                      </p:cBhvr>
                                      <p:tavLst>
                                        <p:tav tm="0">
                                          <p:val>
                                            <p:fltVal val="0"/>
                                          </p:val>
                                        </p:tav>
                                        <p:tav tm="100000">
                                          <p:val>
                                            <p:strVal val="#ppt_w"/>
                                          </p:val>
                                        </p:tav>
                                      </p:tavLst>
                                    </p:anim>
                                    <p:anim calcmode="lin" valueType="num">
                                      <p:cBhvr>
                                        <p:cTn id="41" dur="1000" fill="hold"/>
                                        <p:tgtEl>
                                          <p:spTgt spid="26"/>
                                        </p:tgtEl>
                                        <p:attrNameLst>
                                          <p:attrName>ppt_h</p:attrName>
                                        </p:attrNameLst>
                                      </p:cBhvr>
                                      <p:tavLst>
                                        <p:tav tm="0">
                                          <p:val>
                                            <p:fltVal val="0"/>
                                          </p:val>
                                        </p:tav>
                                        <p:tav tm="100000">
                                          <p:val>
                                            <p:strVal val="#ppt_h"/>
                                          </p:val>
                                        </p:tav>
                                      </p:tavLst>
                                    </p:anim>
                                    <p:anim calcmode="lin" valueType="num">
                                      <p:cBhvr>
                                        <p:cTn id="42" dur="1000" fill="hold"/>
                                        <p:tgtEl>
                                          <p:spTgt spid="26"/>
                                        </p:tgtEl>
                                        <p:attrNameLst>
                                          <p:attrName>style.rotation</p:attrName>
                                        </p:attrNameLst>
                                      </p:cBhvr>
                                      <p:tavLst>
                                        <p:tav tm="0">
                                          <p:val>
                                            <p:fltVal val="90"/>
                                          </p:val>
                                        </p:tav>
                                        <p:tav tm="100000">
                                          <p:val>
                                            <p:fltVal val="0"/>
                                          </p:val>
                                        </p:tav>
                                      </p:tavLst>
                                    </p:anim>
                                    <p:animEffect transition="in" filter="fade">
                                      <p:cBhvr>
                                        <p:cTn id="43" dur="1000"/>
                                        <p:tgtEl>
                                          <p:spTgt spid="26"/>
                                        </p:tgtEl>
                                      </p:cBhvr>
                                    </p:animEffect>
                                  </p:childTnLst>
                                </p:cTn>
                              </p:par>
                              <p:par>
                                <p:cTn id="44" presetID="22" presetClass="entr" presetSubtype="1" fill="hold" nodeType="withEffect">
                                  <p:stCondLst>
                                    <p:cond delay="210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31" presetClass="entr" presetSubtype="0" fill="hold" nodeType="withEffect">
                                  <p:stCondLst>
                                    <p:cond delay="2300"/>
                                  </p:stCondLst>
                                  <p:childTnLst>
                                    <p:set>
                                      <p:cBhvr>
                                        <p:cTn id="48" dur="1" fill="hold">
                                          <p:stCondLst>
                                            <p:cond delay="0"/>
                                          </p:stCondLst>
                                        </p:cTn>
                                        <p:tgtEl>
                                          <p:spTgt spid="27"/>
                                        </p:tgtEl>
                                        <p:attrNameLst>
                                          <p:attrName>style.visibility</p:attrName>
                                        </p:attrNameLst>
                                      </p:cBhvr>
                                      <p:to>
                                        <p:strVal val="visible"/>
                                      </p:to>
                                    </p:set>
                                    <p:anim calcmode="lin" valueType="num">
                                      <p:cBhvr>
                                        <p:cTn id="49" dur="1000" fill="hold"/>
                                        <p:tgtEl>
                                          <p:spTgt spid="27"/>
                                        </p:tgtEl>
                                        <p:attrNameLst>
                                          <p:attrName>ppt_w</p:attrName>
                                        </p:attrNameLst>
                                      </p:cBhvr>
                                      <p:tavLst>
                                        <p:tav tm="0">
                                          <p:val>
                                            <p:fltVal val="0"/>
                                          </p:val>
                                        </p:tav>
                                        <p:tav tm="100000">
                                          <p:val>
                                            <p:strVal val="#ppt_w"/>
                                          </p:val>
                                        </p:tav>
                                      </p:tavLst>
                                    </p:anim>
                                    <p:anim calcmode="lin" valueType="num">
                                      <p:cBhvr>
                                        <p:cTn id="50" dur="1000" fill="hold"/>
                                        <p:tgtEl>
                                          <p:spTgt spid="27"/>
                                        </p:tgtEl>
                                        <p:attrNameLst>
                                          <p:attrName>ppt_h</p:attrName>
                                        </p:attrNameLst>
                                      </p:cBhvr>
                                      <p:tavLst>
                                        <p:tav tm="0">
                                          <p:val>
                                            <p:fltVal val="0"/>
                                          </p:val>
                                        </p:tav>
                                        <p:tav tm="100000">
                                          <p:val>
                                            <p:strVal val="#ppt_h"/>
                                          </p:val>
                                        </p:tav>
                                      </p:tavLst>
                                    </p:anim>
                                    <p:anim calcmode="lin" valueType="num">
                                      <p:cBhvr>
                                        <p:cTn id="51" dur="1000" fill="hold"/>
                                        <p:tgtEl>
                                          <p:spTgt spid="27"/>
                                        </p:tgtEl>
                                        <p:attrNameLst>
                                          <p:attrName>style.rotation</p:attrName>
                                        </p:attrNameLst>
                                      </p:cBhvr>
                                      <p:tavLst>
                                        <p:tav tm="0">
                                          <p:val>
                                            <p:fltVal val="90"/>
                                          </p:val>
                                        </p:tav>
                                        <p:tav tm="100000">
                                          <p:val>
                                            <p:fltVal val="0"/>
                                          </p:val>
                                        </p:tav>
                                      </p:tavLst>
                                    </p:anim>
                                    <p:animEffect transition="in" filter="fade">
                                      <p:cBhvr>
                                        <p:cTn id="52" dur="1000"/>
                                        <p:tgtEl>
                                          <p:spTgt spid="27"/>
                                        </p:tgtEl>
                                      </p:cBhvr>
                                    </p:animEffect>
                                  </p:childTnLst>
                                </p:cTn>
                              </p:par>
                              <p:par>
                                <p:cTn id="53" presetID="22" presetClass="entr" presetSubtype="1" fill="hold" nodeType="withEffect">
                                  <p:stCondLst>
                                    <p:cond delay="2800"/>
                                  </p:stCondLst>
                                  <p:childTnLst>
                                    <p:set>
                                      <p:cBhvr>
                                        <p:cTn id="54" dur="1" fill="hold">
                                          <p:stCondLst>
                                            <p:cond delay="0"/>
                                          </p:stCondLst>
                                        </p:cTn>
                                        <p:tgtEl>
                                          <p:spTgt spid="30"/>
                                        </p:tgtEl>
                                        <p:attrNameLst>
                                          <p:attrName>style.visibility</p:attrName>
                                        </p:attrNameLst>
                                      </p:cBhvr>
                                      <p:to>
                                        <p:strVal val="visible"/>
                                      </p:to>
                                    </p:set>
                                    <p:animEffect transition="in" filter="wipe(up)">
                                      <p:cBhvr>
                                        <p:cTn id="5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75545" y="1935451"/>
            <a:ext cx="2557091" cy="907751"/>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89299"/>
              <a:ext cx="2230360" cy="638148"/>
            </a:xfrm>
            <a:prstGeom prst="rect">
              <a:avLst/>
            </a:prstGeom>
            <a:noFill/>
            <a:ln w="50800">
              <a:noFill/>
            </a:ln>
          </p:spPr>
          <p:txBody>
            <a:bodyPr wrap="square" rtlCol="0" anchor="ctr">
              <a:spAutoFit/>
            </a:bodyPr>
            <a:lstStyle/>
            <a:p>
              <a:pPr algn="ctr"/>
              <a:r>
                <a:rPr lang="zh-CN" altLang="en-US" sz="2000" b="1" dirty="0">
                  <a:solidFill>
                    <a:schemeClr val="bg1"/>
                  </a:solidFill>
                  <a:latin typeface="Arial" panose="020B0604020202020204" pitchFamily="34" charset="0"/>
                  <a:ea typeface="微软雅黑" pitchFamily="34" charset="-122"/>
                  <a:cs typeface="Arial" panose="020B0604020202020204" pitchFamily="34" charset="0"/>
                </a:rPr>
                <a:t>第二季度</a:t>
              </a:r>
              <a:endParaRPr lang="zh-CN" altLang="en-US" sz="20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393600" y="1935451"/>
            <a:ext cx="2557091" cy="907751"/>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40618"/>
              <a:ext cx="2293960" cy="735506"/>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itchFamily="34" charset="-122"/>
                  <a:cs typeface="Arial" panose="020B0604020202020204" pitchFamily="34" charset="0"/>
                </a:rPr>
                <a:t>第一季度</a:t>
              </a:r>
              <a:endParaRPr lang="zh-CN" altLang="en-US" sz="20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8626018" y="1935451"/>
            <a:ext cx="2557091" cy="907751"/>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40618"/>
              <a:ext cx="2230360" cy="735506"/>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itchFamily="34" charset="-122"/>
                  <a:cs typeface="Arial" panose="020B0604020202020204" pitchFamily="34" charset="0"/>
                </a:rPr>
                <a:t>第四季度</a:t>
              </a:r>
              <a:endParaRPr lang="zh-CN" altLang="en-US" sz="20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6200781" y="1935451"/>
            <a:ext cx="2557091" cy="907751"/>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40622"/>
              <a:ext cx="2205655" cy="735506"/>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itchFamily="34" charset="-122"/>
                  <a:cs typeface="Arial" panose="020B0604020202020204" pitchFamily="34" charset="0"/>
                </a:rPr>
                <a:t>第三季度</a:t>
              </a:r>
              <a:endParaRPr lang="zh-CN" altLang="en-US" sz="20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414888" y="5337775"/>
            <a:ext cx="9384229" cy="58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50000"/>
                    <a:lumOff val="50000"/>
                  </a:schemeClr>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2018349" y="3275057"/>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单击添加标题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1583293" y="3754178"/>
            <a:ext cx="2246690"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itchFamily="34" charset="-122"/>
              </a:rPr>
              <a:t>在此录入上述图表的描述说明，在此录入上述图表的描述说明，在此录入上述图表的描述说明。</a:t>
            </a:r>
          </a:p>
        </p:txBody>
      </p:sp>
      <p:sp>
        <p:nvSpPr>
          <p:cNvPr id="19" name="矩形 18"/>
          <p:cNvSpPr/>
          <p:nvPr/>
        </p:nvSpPr>
        <p:spPr>
          <a:xfrm>
            <a:off x="4350534" y="3275057"/>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单击添加标题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20" name="矩形 47"/>
          <p:cNvSpPr>
            <a:spLocks noChangeArrowheads="1"/>
          </p:cNvSpPr>
          <p:nvPr/>
        </p:nvSpPr>
        <p:spPr bwMode="auto">
          <a:xfrm>
            <a:off x="3958144" y="3754178"/>
            <a:ext cx="2208391"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6765446" y="3275057"/>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单击添加标题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6383202" y="3754178"/>
            <a:ext cx="2228699"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9138011" y="3275057"/>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单击添加标题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8783157" y="3754178"/>
            <a:ext cx="2207958"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427661" y="5215429"/>
            <a:ext cx="935868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59034884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空心弧 40"/>
          <p:cNvSpPr/>
          <p:nvPr/>
        </p:nvSpPr>
        <p:spPr>
          <a:xfrm rot="5400000">
            <a:off x="861440" y="1930234"/>
            <a:ext cx="4091171" cy="4090640"/>
          </a:xfrm>
          <a:prstGeom prst="blockArc">
            <a:avLst>
              <a:gd name="adj1" fmla="val 1080000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2" name="椭圆 41"/>
          <p:cNvSpPr/>
          <p:nvPr/>
        </p:nvSpPr>
        <p:spPr>
          <a:xfrm>
            <a:off x="3689536" y="1992327"/>
            <a:ext cx="512741" cy="5128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椭圆 42"/>
          <p:cNvSpPr/>
          <p:nvPr/>
        </p:nvSpPr>
        <p:spPr>
          <a:xfrm>
            <a:off x="4552256" y="3078700"/>
            <a:ext cx="512741" cy="5128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椭圆 43"/>
          <p:cNvSpPr/>
          <p:nvPr/>
        </p:nvSpPr>
        <p:spPr>
          <a:xfrm>
            <a:off x="4562955" y="4345977"/>
            <a:ext cx="512741" cy="5128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5" name="椭圆 44"/>
          <p:cNvSpPr/>
          <p:nvPr/>
        </p:nvSpPr>
        <p:spPr>
          <a:xfrm>
            <a:off x="3693661" y="5462244"/>
            <a:ext cx="512741" cy="51280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52" name="组合 51"/>
          <p:cNvGrpSpPr/>
          <p:nvPr/>
        </p:nvGrpSpPr>
        <p:grpSpPr>
          <a:xfrm>
            <a:off x="4199104" y="1767992"/>
            <a:ext cx="2390644" cy="956128"/>
            <a:chOff x="4340951" y="1564822"/>
            <a:chExt cx="2390955" cy="956128"/>
          </a:xfrm>
        </p:grpSpPr>
        <p:cxnSp>
          <p:nvCxnSpPr>
            <p:cNvPr id="53" name="直接连接符 52"/>
            <p:cNvCxnSpPr/>
            <p:nvPr/>
          </p:nvCxnSpPr>
          <p:spPr>
            <a:xfrm>
              <a:off x="4340951" y="2045561"/>
              <a:ext cx="1440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5775778" y="1564822"/>
              <a:ext cx="956128" cy="9561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55" name="组合 54"/>
            <p:cNvGrpSpPr>
              <a:grpSpLocks noChangeAspect="1"/>
            </p:cNvGrpSpPr>
            <p:nvPr/>
          </p:nvGrpSpPr>
          <p:grpSpPr>
            <a:xfrm>
              <a:off x="6044150" y="1775120"/>
              <a:ext cx="419385" cy="504000"/>
              <a:chOff x="5072479" y="2378340"/>
              <a:chExt cx="239649" cy="288000"/>
            </a:xfrm>
          </p:grpSpPr>
          <p:sp>
            <p:nvSpPr>
              <p:cNvPr id="56" name="Freeform 846"/>
              <p:cNvSpPr>
                <a:spLocks/>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E5E5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847"/>
              <p:cNvSpPr>
                <a:spLocks/>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E5E5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8" name="组合 57"/>
          <p:cNvGrpSpPr/>
          <p:nvPr/>
        </p:nvGrpSpPr>
        <p:grpSpPr>
          <a:xfrm>
            <a:off x="4206408" y="5240584"/>
            <a:ext cx="2383343" cy="956128"/>
            <a:chOff x="4348253" y="4975681"/>
            <a:chExt cx="2383653" cy="956128"/>
          </a:xfrm>
        </p:grpSpPr>
        <p:cxnSp>
          <p:nvCxnSpPr>
            <p:cNvPr id="59" name="直接连接符 58"/>
            <p:cNvCxnSpPr/>
            <p:nvPr/>
          </p:nvCxnSpPr>
          <p:spPr>
            <a:xfrm>
              <a:off x="4348253" y="5453745"/>
              <a:ext cx="1440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5775778" y="4975681"/>
              <a:ext cx="956128" cy="9561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1" name="Freeform 110"/>
            <p:cNvSpPr>
              <a:spLocks noChangeAspect="1" noEditPoints="1"/>
            </p:cNvSpPr>
            <p:nvPr/>
          </p:nvSpPr>
          <p:spPr bwMode="auto">
            <a:xfrm>
              <a:off x="6046029" y="5239979"/>
              <a:ext cx="447158" cy="396000"/>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2" name="组合 61"/>
          <p:cNvGrpSpPr/>
          <p:nvPr/>
        </p:nvGrpSpPr>
        <p:grpSpPr>
          <a:xfrm>
            <a:off x="5052120" y="2857040"/>
            <a:ext cx="3364164" cy="956128"/>
            <a:chOff x="5471876" y="2623003"/>
            <a:chExt cx="3364602" cy="956128"/>
          </a:xfrm>
        </p:grpSpPr>
        <p:cxnSp>
          <p:nvCxnSpPr>
            <p:cNvPr id="63" name="直接连接符 62"/>
            <p:cNvCxnSpPr>
              <a:stCxn id="43" idx="6"/>
              <a:endCxn id="64" idx="2"/>
            </p:cNvCxnSpPr>
            <p:nvPr/>
          </p:nvCxnSpPr>
          <p:spPr>
            <a:xfrm>
              <a:off x="5471876" y="3101067"/>
              <a:ext cx="2408474"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4" name="椭圆 63"/>
            <p:cNvSpPr/>
            <p:nvPr/>
          </p:nvSpPr>
          <p:spPr>
            <a:xfrm>
              <a:off x="7880350" y="2623003"/>
              <a:ext cx="956128" cy="95612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168"/>
            <p:cNvSpPr>
              <a:spLocks noChangeAspect="1" noEditPoints="1"/>
            </p:cNvSpPr>
            <p:nvPr/>
          </p:nvSpPr>
          <p:spPr bwMode="auto">
            <a:xfrm>
              <a:off x="8127242" y="2903067"/>
              <a:ext cx="462345" cy="396000"/>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5064998" y="4124317"/>
            <a:ext cx="3351285" cy="956128"/>
            <a:chOff x="5484757" y="3890281"/>
            <a:chExt cx="3351721" cy="956128"/>
          </a:xfrm>
        </p:grpSpPr>
        <p:cxnSp>
          <p:nvCxnSpPr>
            <p:cNvPr id="67" name="直接连接符 66"/>
            <p:cNvCxnSpPr/>
            <p:nvPr/>
          </p:nvCxnSpPr>
          <p:spPr>
            <a:xfrm>
              <a:off x="5484757" y="4384386"/>
              <a:ext cx="2372336"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8" name="椭圆 67"/>
            <p:cNvSpPr/>
            <p:nvPr/>
          </p:nvSpPr>
          <p:spPr>
            <a:xfrm>
              <a:off x="7880350" y="3890281"/>
              <a:ext cx="956128" cy="9561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9" name="Freeform 203"/>
            <p:cNvSpPr>
              <a:spLocks noChangeAspect="1" noEditPoints="1"/>
            </p:cNvSpPr>
            <p:nvPr/>
          </p:nvSpPr>
          <p:spPr bwMode="auto">
            <a:xfrm>
              <a:off x="8167654" y="4154579"/>
              <a:ext cx="413052" cy="39600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6640942" y="1644625"/>
            <a:ext cx="1210570" cy="400101"/>
          </a:xfrm>
          <a:prstGeom prst="rect">
            <a:avLst/>
          </a:prstGeom>
        </p:spPr>
        <p:txBody>
          <a:bodyPr wrap="none" lIns="91431" tIns="45716" rIns="91431" bIns="45716">
            <a:spAutoFit/>
          </a:bodyPr>
          <a:lstStyle/>
          <a:p>
            <a:r>
              <a:rPr lang="zh-CN" altLang="en-US" sz="2000" b="1" dirty="0" smtClean="0">
                <a:solidFill>
                  <a:schemeClr val="tx1">
                    <a:lumMod val="50000"/>
                    <a:lumOff val="50000"/>
                  </a:schemeClr>
                </a:solidFill>
                <a:latin typeface="微软雅黑" pitchFamily="34" charset="-122"/>
                <a:ea typeface="微软雅黑" pitchFamily="34" charset="-122"/>
              </a:rPr>
              <a:t>添加文字</a:t>
            </a:r>
            <a:endParaRPr lang="en-US" altLang="zh-CN" sz="2000" b="1" dirty="0">
              <a:solidFill>
                <a:schemeClr val="tx1">
                  <a:lumMod val="50000"/>
                  <a:lumOff val="50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6643741" y="2012061"/>
            <a:ext cx="3042722"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itchFamily="34" charset="-122"/>
              </a:rPr>
              <a:t>在此录入图表的描述说明，在此录入图表的描述说明，在此录入上述图表的描述说明。</a:t>
            </a:r>
          </a:p>
        </p:txBody>
      </p:sp>
      <p:sp>
        <p:nvSpPr>
          <p:cNvPr id="74" name="矩形 73"/>
          <p:cNvSpPr/>
          <p:nvPr/>
        </p:nvSpPr>
        <p:spPr>
          <a:xfrm>
            <a:off x="6640942" y="5195051"/>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itchFamily="34" charset="-122"/>
                <a:ea typeface="微软雅黑" pitchFamily="34" charset="-122"/>
              </a:rPr>
              <a:t>添加文字</a:t>
            </a:r>
            <a:endParaRPr lang="en-US" altLang="zh-CN" sz="2000" b="1" dirty="0">
              <a:solidFill>
                <a:schemeClr val="tx1">
                  <a:lumMod val="50000"/>
                  <a:lumOff val="50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6643741" y="5562487"/>
            <a:ext cx="3042722"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itchFamily="34" charset="-122"/>
              </a:rPr>
              <a:t>在此录入图表的描述说明，在此录入上述图表的描述说明，在此录入上述图表的描述说明。</a:t>
            </a:r>
          </a:p>
        </p:txBody>
      </p:sp>
      <p:sp>
        <p:nvSpPr>
          <p:cNvPr id="76" name="矩形 75"/>
          <p:cNvSpPr/>
          <p:nvPr/>
        </p:nvSpPr>
        <p:spPr>
          <a:xfrm>
            <a:off x="8476051" y="2746096"/>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itchFamily="34" charset="-122"/>
                <a:ea typeface="微软雅黑" pitchFamily="34" charset="-122"/>
              </a:rPr>
              <a:t>添加文字</a:t>
            </a:r>
            <a:endParaRPr lang="en-US" altLang="zh-CN" sz="2000" b="1" dirty="0">
              <a:solidFill>
                <a:schemeClr val="tx1">
                  <a:lumMod val="50000"/>
                  <a:lumOff val="50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8478852" y="3113530"/>
            <a:ext cx="254961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itchFamily="34" charset="-122"/>
              </a:rPr>
              <a:t>在此</a:t>
            </a:r>
            <a:r>
              <a:rPr lang="zh-CN" altLang="en-US" sz="1400" dirty="0" smtClean="0">
                <a:solidFill>
                  <a:schemeClr val="tx1">
                    <a:lumMod val="50000"/>
                    <a:lumOff val="50000"/>
                  </a:schemeClr>
                </a:solidFill>
                <a:sym typeface="微软雅黑" pitchFamily="34" charset="-122"/>
              </a:rPr>
              <a:t>录入图表</a:t>
            </a:r>
            <a:r>
              <a:rPr lang="zh-CN" altLang="en-US" sz="1400" dirty="0">
                <a:solidFill>
                  <a:schemeClr val="tx1">
                    <a:lumMod val="50000"/>
                    <a:lumOff val="50000"/>
                  </a:schemeClr>
                </a:solidFill>
                <a:sym typeface="微软雅黑" pitchFamily="34" charset="-122"/>
              </a:rPr>
              <a:t>的描述说明，在此</a:t>
            </a:r>
            <a:r>
              <a:rPr lang="zh-CN" altLang="en-US" sz="1400" dirty="0" smtClean="0">
                <a:solidFill>
                  <a:schemeClr val="tx1">
                    <a:lumMod val="50000"/>
                    <a:lumOff val="50000"/>
                  </a:schemeClr>
                </a:solidFill>
                <a:sym typeface="微软雅黑" pitchFamily="34" charset="-122"/>
              </a:rPr>
              <a:t>录入图表</a:t>
            </a:r>
            <a:r>
              <a:rPr lang="zh-CN" altLang="en-US" sz="1400" dirty="0">
                <a:solidFill>
                  <a:schemeClr val="tx1">
                    <a:lumMod val="50000"/>
                    <a:lumOff val="50000"/>
                  </a:schemeClr>
                </a:solidFill>
                <a:sym typeface="微软雅黑" pitchFamily="34" charset="-122"/>
              </a:rPr>
              <a:t>的描述说明。</a:t>
            </a:r>
          </a:p>
        </p:txBody>
      </p:sp>
      <p:sp>
        <p:nvSpPr>
          <p:cNvPr id="78" name="矩形 77"/>
          <p:cNvSpPr/>
          <p:nvPr/>
        </p:nvSpPr>
        <p:spPr>
          <a:xfrm>
            <a:off x="8476051" y="4050927"/>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itchFamily="34" charset="-122"/>
                <a:ea typeface="微软雅黑" pitchFamily="34" charset="-122"/>
              </a:rPr>
              <a:t>添加文字</a:t>
            </a:r>
            <a:endParaRPr lang="en-US" altLang="zh-CN" sz="2000" b="1" dirty="0">
              <a:solidFill>
                <a:schemeClr val="tx1">
                  <a:lumMod val="50000"/>
                  <a:lumOff val="50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8478852" y="4418362"/>
            <a:ext cx="254961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itchFamily="34" charset="-122"/>
              </a:rPr>
              <a:t>在此</a:t>
            </a:r>
            <a:r>
              <a:rPr lang="zh-CN" altLang="en-US" sz="1400" dirty="0" smtClean="0">
                <a:solidFill>
                  <a:schemeClr val="tx1">
                    <a:lumMod val="50000"/>
                    <a:lumOff val="50000"/>
                  </a:schemeClr>
                </a:solidFill>
                <a:sym typeface="微软雅黑" pitchFamily="34" charset="-122"/>
              </a:rPr>
              <a:t>录入图表</a:t>
            </a:r>
            <a:r>
              <a:rPr lang="zh-CN" altLang="en-US" sz="1400" dirty="0">
                <a:solidFill>
                  <a:schemeClr val="tx1">
                    <a:lumMod val="50000"/>
                    <a:lumOff val="50000"/>
                  </a:schemeClr>
                </a:solidFill>
                <a:sym typeface="微软雅黑" pitchFamily="34" charset="-122"/>
              </a:rPr>
              <a:t>的描述说明，在此</a:t>
            </a:r>
            <a:r>
              <a:rPr lang="zh-CN" altLang="en-US" sz="1400" dirty="0" smtClean="0">
                <a:solidFill>
                  <a:schemeClr val="tx1">
                    <a:lumMod val="50000"/>
                    <a:lumOff val="50000"/>
                  </a:schemeClr>
                </a:solidFill>
                <a:sym typeface="微软雅黑" pitchFamily="34" charset="-122"/>
              </a:rPr>
              <a:t>录入图表</a:t>
            </a:r>
            <a:r>
              <a:rPr lang="zh-CN" altLang="en-US" sz="1400" dirty="0">
                <a:solidFill>
                  <a:schemeClr val="tx1">
                    <a:lumMod val="50000"/>
                    <a:lumOff val="50000"/>
                  </a:schemeClr>
                </a:solidFill>
                <a:sym typeface="微软雅黑" pitchFamily="34" charset="-122"/>
              </a:rPr>
              <a:t>的描述说明。</a:t>
            </a:r>
          </a:p>
        </p:txBody>
      </p:sp>
      <p:grpSp>
        <p:nvGrpSpPr>
          <p:cNvPr id="80" name="组合 79"/>
          <p:cNvGrpSpPr/>
          <p:nvPr/>
        </p:nvGrpSpPr>
        <p:grpSpPr>
          <a:xfrm>
            <a:off x="1338602" y="2392776"/>
            <a:ext cx="3159661" cy="3160072"/>
            <a:chOff x="1103084" y="2155824"/>
            <a:chExt cx="3176815" cy="3176815"/>
          </a:xfrm>
        </p:grpSpPr>
        <p:sp>
          <p:nvSpPr>
            <p:cNvPr id="81" name="椭圆 80"/>
            <p:cNvSpPr/>
            <p:nvPr/>
          </p:nvSpPr>
          <p:spPr>
            <a:xfrm>
              <a:off x="1103084" y="2155824"/>
              <a:ext cx="3176815" cy="31768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椭圆 81"/>
            <p:cNvSpPr/>
            <p:nvPr/>
          </p:nvSpPr>
          <p:spPr>
            <a:xfrm flipH="1">
              <a:off x="1281199" y="2333939"/>
              <a:ext cx="2820586" cy="2820584"/>
            </a:xfrm>
            <a:prstGeom prst="ellipse">
              <a:avLst/>
            </a:prstGeom>
            <a:blipFill>
              <a:blip r:embed="rId2"/>
              <a:stretch>
                <a:fillRect l="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4691669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80"/>
                                        </p:tgtEl>
                                        <p:attrNameLst>
                                          <p:attrName>style.visibility</p:attrName>
                                        </p:attrNameLst>
                                      </p:cBhvr>
                                      <p:to>
                                        <p:strVal val="visible"/>
                                      </p:to>
                                    </p:set>
                                    <p:anim calcmode="lin" valueType="num">
                                      <p:cBhvr>
                                        <p:cTn id="7" dur="400" fill="hold"/>
                                        <p:tgtEl>
                                          <p:spTgt spid="80"/>
                                        </p:tgtEl>
                                        <p:attrNameLst>
                                          <p:attrName>ppt_w</p:attrName>
                                        </p:attrNameLst>
                                      </p:cBhvr>
                                      <p:tavLst>
                                        <p:tav tm="0">
                                          <p:val>
                                            <p:fltVal val="0"/>
                                          </p:val>
                                        </p:tav>
                                        <p:tav tm="100000">
                                          <p:val>
                                            <p:strVal val="#ppt_w"/>
                                          </p:val>
                                        </p:tav>
                                      </p:tavLst>
                                    </p:anim>
                                    <p:anim calcmode="lin" valueType="num">
                                      <p:cBhvr>
                                        <p:cTn id="8" dur="400" fill="hold"/>
                                        <p:tgtEl>
                                          <p:spTgt spid="80"/>
                                        </p:tgtEl>
                                        <p:attrNameLst>
                                          <p:attrName>ppt_h</p:attrName>
                                        </p:attrNameLst>
                                      </p:cBhvr>
                                      <p:tavLst>
                                        <p:tav tm="0">
                                          <p:val>
                                            <p:fltVal val="0"/>
                                          </p:val>
                                        </p:tav>
                                        <p:tav tm="100000">
                                          <p:val>
                                            <p:strVal val="#ppt_h"/>
                                          </p:val>
                                        </p:tav>
                                      </p:tavLst>
                                    </p:anim>
                                    <p:animEffect transition="in" filter="fade">
                                      <p:cBhvr>
                                        <p:cTn id="9" dur="400"/>
                                        <p:tgtEl>
                                          <p:spTgt spid="80"/>
                                        </p:tgtEl>
                                      </p:cBhvr>
                                    </p:animEffect>
                                  </p:childTnLst>
                                </p:cTn>
                              </p:par>
                              <p:par>
                                <p:cTn id="10" presetID="22" presetClass="entr" presetSubtype="1" fill="hold" grpId="0" nodeType="withEffect">
                                  <p:stCondLst>
                                    <p:cond delay="750"/>
                                  </p:stCondLst>
                                  <p:childTnLst>
                                    <p:set>
                                      <p:cBhvr>
                                        <p:cTn id="11" dur="1" fill="hold">
                                          <p:stCondLst>
                                            <p:cond delay="0"/>
                                          </p:stCondLst>
                                        </p:cTn>
                                        <p:tgtEl>
                                          <p:spTgt spid="41"/>
                                        </p:tgtEl>
                                        <p:attrNameLst>
                                          <p:attrName>style.visibility</p:attrName>
                                        </p:attrNameLst>
                                      </p:cBhvr>
                                      <p:to>
                                        <p:strVal val="visible"/>
                                      </p:to>
                                    </p:set>
                                    <p:animEffect transition="in" filter="wipe(up)">
                                      <p:cBhvr>
                                        <p:cTn id="12" dur="350"/>
                                        <p:tgtEl>
                                          <p:spTgt spid="41"/>
                                        </p:tgtEl>
                                      </p:cBhvr>
                                    </p:animEffect>
                                  </p:childTnLst>
                                </p:cTn>
                              </p:par>
                              <p:par>
                                <p:cTn id="13" presetID="53" presetClass="entr" presetSubtype="16" fill="hold" grpId="0" nodeType="withEffect">
                                  <p:stCondLst>
                                    <p:cond delay="1500"/>
                                  </p:stCondLst>
                                  <p:childTnLst>
                                    <p:set>
                                      <p:cBhvr>
                                        <p:cTn id="14" dur="1" fill="hold">
                                          <p:stCondLst>
                                            <p:cond delay="0"/>
                                          </p:stCondLst>
                                        </p:cTn>
                                        <p:tgtEl>
                                          <p:spTgt spid="42"/>
                                        </p:tgtEl>
                                        <p:attrNameLst>
                                          <p:attrName>style.visibility</p:attrName>
                                        </p:attrNameLst>
                                      </p:cBhvr>
                                      <p:to>
                                        <p:strVal val="visible"/>
                                      </p:to>
                                    </p:set>
                                    <p:anim calcmode="lin" valueType="num">
                                      <p:cBhvr>
                                        <p:cTn id="15" dur="400" fill="hold"/>
                                        <p:tgtEl>
                                          <p:spTgt spid="42"/>
                                        </p:tgtEl>
                                        <p:attrNameLst>
                                          <p:attrName>ppt_w</p:attrName>
                                        </p:attrNameLst>
                                      </p:cBhvr>
                                      <p:tavLst>
                                        <p:tav tm="0">
                                          <p:val>
                                            <p:fltVal val="0"/>
                                          </p:val>
                                        </p:tav>
                                        <p:tav tm="100000">
                                          <p:val>
                                            <p:strVal val="#ppt_w"/>
                                          </p:val>
                                        </p:tav>
                                      </p:tavLst>
                                    </p:anim>
                                    <p:anim calcmode="lin" valueType="num">
                                      <p:cBhvr>
                                        <p:cTn id="16" dur="400" fill="hold"/>
                                        <p:tgtEl>
                                          <p:spTgt spid="42"/>
                                        </p:tgtEl>
                                        <p:attrNameLst>
                                          <p:attrName>ppt_h</p:attrName>
                                        </p:attrNameLst>
                                      </p:cBhvr>
                                      <p:tavLst>
                                        <p:tav tm="0">
                                          <p:val>
                                            <p:fltVal val="0"/>
                                          </p:val>
                                        </p:tav>
                                        <p:tav tm="100000">
                                          <p:val>
                                            <p:strVal val="#ppt_h"/>
                                          </p:val>
                                        </p:tav>
                                      </p:tavLst>
                                    </p:anim>
                                    <p:animEffect transition="in" filter="fade">
                                      <p:cBhvr>
                                        <p:cTn id="17" dur="400"/>
                                        <p:tgtEl>
                                          <p:spTgt spid="42"/>
                                        </p:tgtEl>
                                      </p:cBhvr>
                                    </p:animEffect>
                                  </p:childTnLst>
                                </p:cTn>
                              </p:par>
                              <p:par>
                                <p:cTn id="18" presetID="53" presetClass="entr" presetSubtype="16" fill="hold" grpId="0" nodeType="withEffect">
                                  <p:stCondLst>
                                    <p:cond delay="2000"/>
                                  </p:stCondLst>
                                  <p:childTnLst>
                                    <p:set>
                                      <p:cBhvr>
                                        <p:cTn id="19" dur="1" fill="hold">
                                          <p:stCondLst>
                                            <p:cond delay="0"/>
                                          </p:stCondLst>
                                        </p:cTn>
                                        <p:tgtEl>
                                          <p:spTgt spid="43"/>
                                        </p:tgtEl>
                                        <p:attrNameLst>
                                          <p:attrName>style.visibility</p:attrName>
                                        </p:attrNameLst>
                                      </p:cBhvr>
                                      <p:to>
                                        <p:strVal val="visible"/>
                                      </p:to>
                                    </p:set>
                                    <p:anim calcmode="lin" valueType="num">
                                      <p:cBhvr>
                                        <p:cTn id="20" dur="400" fill="hold"/>
                                        <p:tgtEl>
                                          <p:spTgt spid="43"/>
                                        </p:tgtEl>
                                        <p:attrNameLst>
                                          <p:attrName>ppt_w</p:attrName>
                                        </p:attrNameLst>
                                      </p:cBhvr>
                                      <p:tavLst>
                                        <p:tav tm="0">
                                          <p:val>
                                            <p:fltVal val="0"/>
                                          </p:val>
                                        </p:tav>
                                        <p:tav tm="100000">
                                          <p:val>
                                            <p:strVal val="#ppt_w"/>
                                          </p:val>
                                        </p:tav>
                                      </p:tavLst>
                                    </p:anim>
                                    <p:anim calcmode="lin" valueType="num">
                                      <p:cBhvr>
                                        <p:cTn id="21" dur="400" fill="hold"/>
                                        <p:tgtEl>
                                          <p:spTgt spid="43"/>
                                        </p:tgtEl>
                                        <p:attrNameLst>
                                          <p:attrName>ppt_h</p:attrName>
                                        </p:attrNameLst>
                                      </p:cBhvr>
                                      <p:tavLst>
                                        <p:tav tm="0">
                                          <p:val>
                                            <p:fltVal val="0"/>
                                          </p:val>
                                        </p:tav>
                                        <p:tav tm="100000">
                                          <p:val>
                                            <p:strVal val="#ppt_h"/>
                                          </p:val>
                                        </p:tav>
                                      </p:tavLst>
                                    </p:anim>
                                    <p:animEffect transition="in" filter="fade">
                                      <p:cBhvr>
                                        <p:cTn id="22" dur="400"/>
                                        <p:tgtEl>
                                          <p:spTgt spid="43"/>
                                        </p:tgtEl>
                                      </p:cBhvr>
                                    </p:animEffect>
                                  </p:childTnLst>
                                </p:cTn>
                              </p:par>
                              <p:par>
                                <p:cTn id="23" presetID="53" presetClass="entr" presetSubtype="16" fill="hold" grpId="0" nodeType="withEffect">
                                  <p:stCondLst>
                                    <p:cond delay="2500"/>
                                  </p:stCondLst>
                                  <p:childTnLst>
                                    <p:set>
                                      <p:cBhvr>
                                        <p:cTn id="24" dur="1" fill="hold">
                                          <p:stCondLst>
                                            <p:cond delay="0"/>
                                          </p:stCondLst>
                                        </p:cTn>
                                        <p:tgtEl>
                                          <p:spTgt spid="44"/>
                                        </p:tgtEl>
                                        <p:attrNameLst>
                                          <p:attrName>style.visibility</p:attrName>
                                        </p:attrNameLst>
                                      </p:cBhvr>
                                      <p:to>
                                        <p:strVal val="visible"/>
                                      </p:to>
                                    </p:set>
                                    <p:anim calcmode="lin" valueType="num">
                                      <p:cBhvr>
                                        <p:cTn id="25" dur="400" fill="hold"/>
                                        <p:tgtEl>
                                          <p:spTgt spid="44"/>
                                        </p:tgtEl>
                                        <p:attrNameLst>
                                          <p:attrName>ppt_w</p:attrName>
                                        </p:attrNameLst>
                                      </p:cBhvr>
                                      <p:tavLst>
                                        <p:tav tm="0">
                                          <p:val>
                                            <p:fltVal val="0"/>
                                          </p:val>
                                        </p:tav>
                                        <p:tav tm="100000">
                                          <p:val>
                                            <p:strVal val="#ppt_w"/>
                                          </p:val>
                                        </p:tav>
                                      </p:tavLst>
                                    </p:anim>
                                    <p:anim calcmode="lin" valueType="num">
                                      <p:cBhvr>
                                        <p:cTn id="26" dur="400" fill="hold"/>
                                        <p:tgtEl>
                                          <p:spTgt spid="44"/>
                                        </p:tgtEl>
                                        <p:attrNameLst>
                                          <p:attrName>ppt_h</p:attrName>
                                        </p:attrNameLst>
                                      </p:cBhvr>
                                      <p:tavLst>
                                        <p:tav tm="0">
                                          <p:val>
                                            <p:fltVal val="0"/>
                                          </p:val>
                                        </p:tav>
                                        <p:tav tm="100000">
                                          <p:val>
                                            <p:strVal val="#ppt_h"/>
                                          </p:val>
                                        </p:tav>
                                      </p:tavLst>
                                    </p:anim>
                                    <p:animEffect transition="in" filter="fade">
                                      <p:cBhvr>
                                        <p:cTn id="27" dur="400"/>
                                        <p:tgtEl>
                                          <p:spTgt spid="44"/>
                                        </p:tgtEl>
                                      </p:cBhvr>
                                    </p:animEffect>
                                  </p:childTnLst>
                                </p:cTn>
                              </p:par>
                              <p:par>
                                <p:cTn id="28" presetID="53" presetClass="entr" presetSubtype="16" fill="hold" grpId="0" nodeType="withEffect">
                                  <p:stCondLst>
                                    <p:cond delay="3000"/>
                                  </p:stCondLst>
                                  <p:childTnLst>
                                    <p:set>
                                      <p:cBhvr>
                                        <p:cTn id="29" dur="1" fill="hold">
                                          <p:stCondLst>
                                            <p:cond delay="0"/>
                                          </p:stCondLst>
                                        </p:cTn>
                                        <p:tgtEl>
                                          <p:spTgt spid="45"/>
                                        </p:tgtEl>
                                        <p:attrNameLst>
                                          <p:attrName>style.visibility</p:attrName>
                                        </p:attrNameLst>
                                      </p:cBhvr>
                                      <p:to>
                                        <p:strVal val="visible"/>
                                      </p:to>
                                    </p:set>
                                    <p:anim calcmode="lin" valueType="num">
                                      <p:cBhvr>
                                        <p:cTn id="30" dur="400" fill="hold"/>
                                        <p:tgtEl>
                                          <p:spTgt spid="45"/>
                                        </p:tgtEl>
                                        <p:attrNameLst>
                                          <p:attrName>ppt_w</p:attrName>
                                        </p:attrNameLst>
                                      </p:cBhvr>
                                      <p:tavLst>
                                        <p:tav tm="0">
                                          <p:val>
                                            <p:fltVal val="0"/>
                                          </p:val>
                                        </p:tav>
                                        <p:tav tm="100000">
                                          <p:val>
                                            <p:strVal val="#ppt_w"/>
                                          </p:val>
                                        </p:tav>
                                      </p:tavLst>
                                    </p:anim>
                                    <p:anim calcmode="lin" valueType="num">
                                      <p:cBhvr>
                                        <p:cTn id="31" dur="400" fill="hold"/>
                                        <p:tgtEl>
                                          <p:spTgt spid="45"/>
                                        </p:tgtEl>
                                        <p:attrNameLst>
                                          <p:attrName>ppt_h</p:attrName>
                                        </p:attrNameLst>
                                      </p:cBhvr>
                                      <p:tavLst>
                                        <p:tav tm="0">
                                          <p:val>
                                            <p:fltVal val="0"/>
                                          </p:val>
                                        </p:tav>
                                        <p:tav tm="100000">
                                          <p:val>
                                            <p:strVal val="#ppt_h"/>
                                          </p:val>
                                        </p:tav>
                                      </p:tavLst>
                                    </p:anim>
                                    <p:animEffect transition="in" filter="fade">
                                      <p:cBhvr>
                                        <p:cTn id="32" dur="400"/>
                                        <p:tgtEl>
                                          <p:spTgt spid="45"/>
                                        </p:tgtEl>
                                      </p:cBhvr>
                                    </p:animEffect>
                                  </p:childTnLst>
                                </p:cTn>
                              </p:par>
                              <p:par>
                                <p:cTn id="33" presetID="2" presetClass="entr" presetSubtype="2" fill="hold" nodeType="withEffect">
                                  <p:stCondLst>
                                    <p:cond delay="375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1+#ppt_w/2"/>
                                          </p:val>
                                        </p:tav>
                                        <p:tav tm="100000">
                                          <p:val>
                                            <p:strVal val="#ppt_x"/>
                                          </p:val>
                                        </p:tav>
                                      </p:tavLst>
                                    </p:anim>
                                    <p:anim calcmode="lin" valueType="num">
                                      <p:cBhvr additive="base">
                                        <p:cTn id="36" dur="500" fill="hold"/>
                                        <p:tgtEl>
                                          <p:spTgt spid="52"/>
                                        </p:tgtEl>
                                        <p:attrNameLst>
                                          <p:attrName>ppt_y</p:attrName>
                                        </p:attrNameLst>
                                      </p:cBhvr>
                                      <p:tavLst>
                                        <p:tav tm="0">
                                          <p:val>
                                            <p:strVal val="#ppt_y"/>
                                          </p:val>
                                        </p:tav>
                                        <p:tav tm="100000">
                                          <p:val>
                                            <p:strVal val="#ppt_y"/>
                                          </p:val>
                                        </p:tav>
                                      </p:tavLst>
                                    </p:anim>
                                  </p:childTnLst>
                                </p:cTn>
                              </p:par>
                            </p:childTnLst>
                          </p:cTn>
                        </p:par>
                        <p:par>
                          <p:cTn id="37" fill="hold">
                            <p:stCondLst>
                              <p:cond delay="4250"/>
                            </p:stCondLst>
                            <p:childTnLst>
                              <p:par>
                                <p:cTn id="38" presetID="22" presetClass="entr" presetSubtype="8"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wipe(left)">
                                      <p:cBhvr>
                                        <p:cTn id="40" dur="500"/>
                                        <p:tgtEl>
                                          <p:spTgt spid="7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wipe(left)">
                                      <p:cBhvr>
                                        <p:cTn id="43" dur="500"/>
                                        <p:tgtEl>
                                          <p:spTgt spid="73"/>
                                        </p:tgtEl>
                                      </p:cBhvr>
                                    </p:animEffect>
                                  </p:childTnLst>
                                </p:cTn>
                              </p:par>
                            </p:childTnLst>
                          </p:cTn>
                        </p:par>
                        <p:par>
                          <p:cTn id="44" fill="hold">
                            <p:stCondLst>
                              <p:cond delay="4750"/>
                            </p:stCondLst>
                            <p:childTnLst>
                              <p:par>
                                <p:cTn id="45" presetID="2" presetClass="entr" presetSubtype="2" fill="hold" nodeType="afterEffect">
                                  <p:stCondLst>
                                    <p:cond delay="250"/>
                                  </p:stCondLst>
                                  <p:childTnLst>
                                    <p:set>
                                      <p:cBhvr>
                                        <p:cTn id="46" dur="1" fill="hold">
                                          <p:stCondLst>
                                            <p:cond delay="0"/>
                                          </p:stCondLst>
                                        </p:cTn>
                                        <p:tgtEl>
                                          <p:spTgt spid="62"/>
                                        </p:tgtEl>
                                        <p:attrNameLst>
                                          <p:attrName>style.visibility</p:attrName>
                                        </p:attrNameLst>
                                      </p:cBhvr>
                                      <p:to>
                                        <p:strVal val="visible"/>
                                      </p:to>
                                    </p:set>
                                    <p:anim calcmode="lin" valueType="num">
                                      <p:cBhvr additive="base">
                                        <p:cTn id="47" dur="500" fill="hold"/>
                                        <p:tgtEl>
                                          <p:spTgt spid="62"/>
                                        </p:tgtEl>
                                        <p:attrNameLst>
                                          <p:attrName>ppt_x</p:attrName>
                                        </p:attrNameLst>
                                      </p:cBhvr>
                                      <p:tavLst>
                                        <p:tav tm="0">
                                          <p:val>
                                            <p:strVal val="1+#ppt_w/2"/>
                                          </p:val>
                                        </p:tav>
                                        <p:tav tm="100000">
                                          <p:val>
                                            <p:strVal val="#ppt_x"/>
                                          </p:val>
                                        </p:tav>
                                      </p:tavLst>
                                    </p:anim>
                                    <p:anim calcmode="lin" valueType="num">
                                      <p:cBhvr additive="base">
                                        <p:cTn id="48" dur="500" fill="hold"/>
                                        <p:tgtEl>
                                          <p:spTgt spid="62"/>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wipe(left)">
                                      <p:cBhvr>
                                        <p:cTn id="52" dur="500"/>
                                        <p:tgtEl>
                                          <p:spTgt spid="7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par>
                          <p:cTn id="56" fill="hold">
                            <p:stCondLst>
                              <p:cond delay="6000"/>
                            </p:stCondLst>
                            <p:childTnLst>
                              <p:par>
                                <p:cTn id="57" presetID="2" presetClass="entr" presetSubtype="2" fill="hold" nodeType="afterEffect">
                                  <p:stCondLst>
                                    <p:cond delay="250"/>
                                  </p:stCondLst>
                                  <p:childTnLst>
                                    <p:set>
                                      <p:cBhvr>
                                        <p:cTn id="58" dur="1" fill="hold">
                                          <p:stCondLst>
                                            <p:cond delay="0"/>
                                          </p:stCondLst>
                                        </p:cTn>
                                        <p:tgtEl>
                                          <p:spTgt spid="66"/>
                                        </p:tgtEl>
                                        <p:attrNameLst>
                                          <p:attrName>style.visibility</p:attrName>
                                        </p:attrNameLst>
                                      </p:cBhvr>
                                      <p:to>
                                        <p:strVal val="visible"/>
                                      </p:to>
                                    </p:set>
                                    <p:anim calcmode="lin" valueType="num">
                                      <p:cBhvr additive="base">
                                        <p:cTn id="59" dur="500" fill="hold"/>
                                        <p:tgtEl>
                                          <p:spTgt spid="66"/>
                                        </p:tgtEl>
                                        <p:attrNameLst>
                                          <p:attrName>ppt_x</p:attrName>
                                        </p:attrNameLst>
                                      </p:cBhvr>
                                      <p:tavLst>
                                        <p:tav tm="0">
                                          <p:val>
                                            <p:strVal val="1+#ppt_w/2"/>
                                          </p:val>
                                        </p:tav>
                                        <p:tav tm="100000">
                                          <p:val>
                                            <p:strVal val="#ppt_x"/>
                                          </p:val>
                                        </p:tav>
                                      </p:tavLst>
                                    </p:anim>
                                    <p:anim calcmode="lin" valueType="num">
                                      <p:cBhvr additive="base">
                                        <p:cTn id="60" dur="500" fill="hold"/>
                                        <p:tgtEl>
                                          <p:spTgt spid="66"/>
                                        </p:tgtEl>
                                        <p:attrNameLst>
                                          <p:attrName>ppt_y</p:attrName>
                                        </p:attrNameLst>
                                      </p:cBhvr>
                                      <p:tavLst>
                                        <p:tav tm="0">
                                          <p:val>
                                            <p:strVal val="#ppt_y"/>
                                          </p:val>
                                        </p:tav>
                                        <p:tav tm="100000">
                                          <p:val>
                                            <p:strVal val="#ppt_y"/>
                                          </p:val>
                                        </p:tav>
                                      </p:tavLst>
                                    </p:anim>
                                  </p:childTnLst>
                                </p:cTn>
                              </p:par>
                            </p:childTnLst>
                          </p:cTn>
                        </p:par>
                        <p:par>
                          <p:cTn id="61" fill="hold">
                            <p:stCondLst>
                              <p:cond delay="6750"/>
                            </p:stCondLst>
                            <p:childTnLst>
                              <p:par>
                                <p:cTn id="62" presetID="22" presetClass="entr" presetSubtype="8"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left)">
                                      <p:cBhvr>
                                        <p:cTn id="64" dur="500"/>
                                        <p:tgtEl>
                                          <p:spTgt spid="7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wipe(left)">
                                      <p:cBhvr>
                                        <p:cTn id="67" dur="500"/>
                                        <p:tgtEl>
                                          <p:spTgt spid="79"/>
                                        </p:tgtEl>
                                      </p:cBhvr>
                                    </p:animEffect>
                                  </p:childTnLst>
                                </p:cTn>
                              </p:par>
                            </p:childTnLst>
                          </p:cTn>
                        </p:par>
                        <p:par>
                          <p:cTn id="68" fill="hold">
                            <p:stCondLst>
                              <p:cond delay="7250"/>
                            </p:stCondLst>
                            <p:childTnLst>
                              <p:par>
                                <p:cTn id="69" presetID="2" presetClass="entr" presetSubtype="2" fill="hold" nodeType="afterEffect">
                                  <p:stCondLst>
                                    <p:cond delay="250"/>
                                  </p:stCondLst>
                                  <p:childTnLst>
                                    <p:set>
                                      <p:cBhvr>
                                        <p:cTn id="70" dur="1" fill="hold">
                                          <p:stCondLst>
                                            <p:cond delay="0"/>
                                          </p:stCondLst>
                                        </p:cTn>
                                        <p:tgtEl>
                                          <p:spTgt spid="58"/>
                                        </p:tgtEl>
                                        <p:attrNameLst>
                                          <p:attrName>style.visibility</p:attrName>
                                        </p:attrNameLst>
                                      </p:cBhvr>
                                      <p:to>
                                        <p:strVal val="visible"/>
                                      </p:to>
                                    </p:set>
                                    <p:anim calcmode="lin" valueType="num">
                                      <p:cBhvr additive="base">
                                        <p:cTn id="71" dur="500" fill="hold"/>
                                        <p:tgtEl>
                                          <p:spTgt spid="58"/>
                                        </p:tgtEl>
                                        <p:attrNameLst>
                                          <p:attrName>ppt_x</p:attrName>
                                        </p:attrNameLst>
                                      </p:cBhvr>
                                      <p:tavLst>
                                        <p:tav tm="0">
                                          <p:val>
                                            <p:strVal val="1+#ppt_w/2"/>
                                          </p:val>
                                        </p:tav>
                                        <p:tav tm="100000">
                                          <p:val>
                                            <p:strVal val="#ppt_x"/>
                                          </p:val>
                                        </p:tav>
                                      </p:tavLst>
                                    </p:anim>
                                    <p:anim calcmode="lin" valueType="num">
                                      <p:cBhvr additive="base">
                                        <p:cTn id="72" dur="500" fill="hold"/>
                                        <p:tgtEl>
                                          <p:spTgt spid="58"/>
                                        </p:tgtEl>
                                        <p:attrNameLst>
                                          <p:attrName>ppt_y</p:attrName>
                                        </p:attrNameLst>
                                      </p:cBhvr>
                                      <p:tavLst>
                                        <p:tav tm="0">
                                          <p:val>
                                            <p:strVal val="#ppt_y"/>
                                          </p:val>
                                        </p:tav>
                                        <p:tav tm="100000">
                                          <p:val>
                                            <p:strVal val="#ppt_y"/>
                                          </p:val>
                                        </p:tav>
                                      </p:tavLst>
                                    </p:anim>
                                  </p:childTnLst>
                                </p:cTn>
                              </p:par>
                            </p:childTnLst>
                          </p:cTn>
                        </p:par>
                        <p:par>
                          <p:cTn id="73" fill="hold">
                            <p:stCondLst>
                              <p:cond delay="8000"/>
                            </p:stCondLst>
                            <p:childTnLst>
                              <p:par>
                                <p:cTn id="74" presetID="22" presetClass="entr" presetSubtype="8" fill="hold" grpId="0" nodeType="afterEffect">
                                  <p:stCondLst>
                                    <p:cond delay="0"/>
                                  </p:stCondLst>
                                  <p:childTnLst>
                                    <p:set>
                                      <p:cBhvr>
                                        <p:cTn id="75" dur="1" fill="hold">
                                          <p:stCondLst>
                                            <p:cond delay="0"/>
                                          </p:stCondLst>
                                        </p:cTn>
                                        <p:tgtEl>
                                          <p:spTgt spid="74"/>
                                        </p:tgtEl>
                                        <p:attrNameLst>
                                          <p:attrName>style.visibility</p:attrName>
                                        </p:attrNameLst>
                                      </p:cBhvr>
                                      <p:to>
                                        <p:strVal val="visible"/>
                                      </p:to>
                                    </p:set>
                                    <p:animEffect transition="in" filter="wipe(left)">
                                      <p:cBhvr>
                                        <p:cTn id="76" dur="500"/>
                                        <p:tgtEl>
                                          <p:spTgt spid="74"/>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75"/>
                                        </p:tgtEl>
                                        <p:attrNameLst>
                                          <p:attrName>style.visibility</p:attrName>
                                        </p:attrNameLst>
                                      </p:cBhvr>
                                      <p:to>
                                        <p:strVal val="visible"/>
                                      </p:to>
                                    </p:set>
                                    <p:animEffect transition="in" filter="wipe(left)">
                                      <p:cBhvr>
                                        <p:cTn id="7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P spid="72" grpId="0"/>
      <p:bldP spid="73" grpId="0"/>
      <p:bldP spid="74" grpId="0"/>
      <p:bldP spid="75" grpId="0"/>
      <p:bldP spid="76" grpId="0"/>
      <p:bldP spid="77" grpId="0"/>
      <p:bldP spid="78" grpId="0"/>
      <p:bldP spid="7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03587" y="1586348"/>
            <a:ext cx="5281159" cy="4646307"/>
            <a:chOff x="1248207" y="1074501"/>
            <a:chExt cx="5407191" cy="4756567"/>
          </a:xfrm>
          <a:solidFill>
            <a:schemeClr val="bg1">
              <a:lumMod val="50000"/>
              <a:alpha val="40000"/>
            </a:schemeClr>
          </a:solidFill>
        </p:grpSpPr>
        <p:sp>
          <p:nvSpPr>
            <p:cNvPr id="3" name="Freeform 3"/>
            <p:cNvSpPr>
              <a:spLocks/>
            </p:cNvSpPr>
            <p:nvPr/>
          </p:nvSpPr>
          <p:spPr bwMode="invGray">
            <a:xfrm>
              <a:off x="4396680" y="5556888"/>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4" name="Freeform 4"/>
            <p:cNvSpPr>
              <a:spLocks/>
            </p:cNvSpPr>
            <p:nvPr/>
          </p:nvSpPr>
          <p:spPr bwMode="invGray">
            <a:xfrm>
              <a:off x="5469992" y="1074501"/>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5" name="Freeform 5"/>
            <p:cNvSpPr>
              <a:spLocks/>
            </p:cNvSpPr>
            <p:nvPr/>
          </p:nvSpPr>
          <p:spPr bwMode="invGray">
            <a:xfrm>
              <a:off x="5583488" y="1995624"/>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6" name="Freeform 6"/>
            <p:cNvSpPr>
              <a:spLocks/>
            </p:cNvSpPr>
            <p:nvPr/>
          </p:nvSpPr>
          <p:spPr bwMode="gray">
            <a:xfrm>
              <a:off x="5395728" y="2376088"/>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7" name="Freeform 7"/>
            <p:cNvSpPr>
              <a:spLocks/>
            </p:cNvSpPr>
            <p:nvPr/>
          </p:nvSpPr>
          <p:spPr bwMode="gray">
            <a:xfrm>
              <a:off x="4912318" y="2528581"/>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8" name="Freeform 8"/>
            <p:cNvSpPr>
              <a:spLocks/>
            </p:cNvSpPr>
            <p:nvPr/>
          </p:nvSpPr>
          <p:spPr bwMode="gray">
            <a:xfrm>
              <a:off x="5084664" y="2761172"/>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9" name="Freeform 9"/>
            <p:cNvSpPr>
              <a:spLocks/>
            </p:cNvSpPr>
            <p:nvPr/>
          </p:nvSpPr>
          <p:spPr bwMode="gray">
            <a:xfrm>
              <a:off x="5206568" y="2868996"/>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0" name="Freeform 10"/>
            <p:cNvSpPr>
              <a:spLocks/>
            </p:cNvSpPr>
            <p:nvPr/>
          </p:nvSpPr>
          <p:spPr bwMode="gray">
            <a:xfrm>
              <a:off x="5206568" y="2882859"/>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1" name="Freeform 11"/>
            <p:cNvSpPr>
              <a:spLocks/>
            </p:cNvSpPr>
            <p:nvPr/>
          </p:nvSpPr>
          <p:spPr bwMode="gray">
            <a:xfrm>
              <a:off x="5072054" y="3129313"/>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2" name="Freeform 12"/>
            <p:cNvSpPr>
              <a:spLocks/>
            </p:cNvSpPr>
            <p:nvPr/>
          </p:nvSpPr>
          <p:spPr bwMode="gray">
            <a:xfrm>
              <a:off x="5221981" y="3525180"/>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3" name="Freeform 13"/>
            <p:cNvSpPr>
              <a:spLocks/>
            </p:cNvSpPr>
            <p:nvPr/>
          </p:nvSpPr>
          <p:spPr bwMode="invGray">
            <a:xfrm>
              <a:off x="5719403" y="3962637"/>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4" name="Freeform 14"/>
            <p:cNvSpPr>
              <a:spLocks/>
            </p:cNvSpPr>
            <p:nvPr/>
          </p:nvSpPr>
          <p:spPr bwMode="gray">
            <a:xfrm>
              <a:off x="5450375" y="4028871"/>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5" name="Freeform 15"/>
            <p:cNvSpPr>
              <a:spLocks/>
            </p:cNvSpPr>
            <p:nvPr/>
          </p:nvSpPr>
          <p:spPr bwMode="gray">
            <a:xfrm>
              <a:off x="5247202" y="4426279"/>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6" name="Freeform 16"/>
            <p:cNvSpPr>
              <a:spLocks/>
            </p:cNvSpPr>
            <p:nvPr/>
          </p:nvSpPr>
          <p:spPr bwMode="gray">
            <a:xfrm>
              <a:off x="4546608" y="4822146"/>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7" name="Freeform 17"/>
            <p:cNvSpPr>
              <a:spLocks/>
            </p:cNvSpPr>
            <p:nvPr/>
          </p:nvSpPr>
          <p:spPr bwMode="gray">
            <a:xfrm>
              <a:off x="3980527" y="4698919"/>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 name="Freeform 18"/>
            <p:cNvSpPr>
              <a:spLocks/>
            </p:cNvSpPr>
            <p:nvPr/>
          </p:nvSpPr>
          <p:spPr bwMode="invGray">
            <a:xfrm>
              <a:off x="3900659" y="4330778"/>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 name="Freeform 19"/>
            <p:cNvSpPr>
              <a:spLocks/>
            </p:cNvSpPr>
            <p:nvPr/>
          </p:nvSpPr>
          <p:spPr bwMode="invGray">
            <a:xfrm>
              <a:off x="3198663" y="4289189"/>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 name="Freeform 20"/>
            <p:cNvSpPr>
              <a:spLocks/>
            </p:cNvSpPr>
            <p:nvPr/>
          </p:nvSpPr>
          <p:spPr bwMode="invGray">
            <a:xfrm>
              <a:off x="1409344" y="3072321"/>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 name="Freeform 21"/>
            <p:cNvSpPr>
              <a:spLocks/>
            </p:cNvSpPr>
            <p:nvPr/>
          </p:nvSpPr>
          <p:spPr bwMode="gray">
            <a:xfrm>
              <a:off x="3323369" y="3620681"/>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2" name="Freeform 22"/>
            <p:cNvSpPr>
              <a:spLocks/>
            </p:cNvSpPr>
            <p:nvPr/>
          </p:nvSpPr>
          <p:spPr bwMode="invGray">
            <a:xfrm>
              <a:off x="2582140" y="2868996"/>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3" name="Freeform 23"/>
            <p:cNvSpPr>
              <a:spLocks/>
            </p:cNvSpPr>
            <p:nvPr/>
          </p:nvSpPr>
          <p:spPr bwMode="gray">
            <a:xfrm>
              <a:off x="4978174" y="4206010"/>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4" name="Freeform 24"/>
            <p:cNvSpPr>
              <a:spLocks/>
            </p:cNvSpPr>
            <p:nvPr/>
          </p:nvSpPr>
          <p:spPr bwMode="gray">
            <a:xfrm>
              <a:off x="4465339" y="4206010"/>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5" name="Freeform 25"/>
            <p:cNvSpPr>
              <a:spLocks/>
            </p:cNvSpPr>
            <p:nvPr/>
          </p:nvSpPr>
          <p:spPr bwMode="gray">
            <a:xfrm>
              <a:off x="4413495" y="3799361"/>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6" name="Freeform 26"/>
            <p:cNvSpPr>
              <a:spLocks/>
            </p:cNvSpPr>
            <p:nvPr/>
          </p:nvSpPr>
          <p:spPr bwMode="gray">
            <a:xfrm>
              <a:off x="5072054" y="3606818"/>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7" name="Freeform 27"/>
            <p:cNvSpPr>
              <a:spLocks/>
            </p:cNvSpPr>
            <p:nvPr/>
          </p:nvSpPr>
          <p:spPr bwMode="gray">
            <a:xfrm>
              <a:off x="4615266" y="3401953"/>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8" name="Freeform 28"/>
            <p:cNvSpPr>
              <a:spLocks/>
            </p:cNvSpPr>
            <p:nvPr/>
          </p:nvSpPr>
          <p:spPr bwMode="invGray">
            <a:xfrm>
              <a:off x="4602655" y="2842810"/>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9" name="Freeform 29"/>
            <p:cNvSpPr>
              <a:spLocks/>
            </p:cNvSpPr>
            <p:nvPr/>
          </p:nvSpPr>
          <p:spPr bwMode="gray">
            <a:xfrm>
              <a:off x="4157077" y="2978360"/>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0" name="Freeform 30"/>
            <p:cNvSpPr>
              <a:spLocks/>
            </p:cNvSpPr>
            <p:nvPr/>
          </p:nvSpPr>
          <p:spPr bwMode="invGray">
            <a:xfrm>
              <a:off x="4056191" y="2992223"/>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1" name="Freeform 31"/>
            <p:cNvSpPr>
              <a:spLocks/>
            </p:cNvSpPr>
            <p:nvPr/>
          </p:nvSpPr>
          <p:spPr bwMode="invGray">
            <a:xfrm>
              <a:off x="2998293" y="2460806"/>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2" name="Freeform 32"/>
            <p:cNvSpPr>
              <a:spLocks/>
            </p:cNvSpPr>
            <p:nvPr/>
          </p:nvSpPr>
          <p:spPr bwMode="invGray">
            <a:xfrm>
              <a:off x="3456482" y="1136115"/>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3" name="Freeform 33"/>
            <p:cNvSpPr>
              <a:spLocks/>
            </p:cNvSpPr>
            <p:nvPr/>
          </p:nvSpPr>
          <p:spPr bwMode="invGray">
            <a:xfrm>
              <a:off x="1248207" y="1491933"/>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4" name="Freeform 34"/>
            <p:cNvSpPr>
              <a:spLocks/>
            </p:cNvSpPr>
            <p:nvPr/>
          </p:nvSpPr>
          <p:spPr bwMode="invGray">
            <a:xfrm>
              <a:off x="5706793" y="4726645"/>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grpSp>
      <p:sp>
        <p:nvSpPr>
          <p:cNvPr id="44" name="矩形 43"/>
          <p:cNvSpPr/>
          <p:nvPr/>
        </p:nvSpPr>
        <p:spPr>
          <a:xfrm>
            <a:off x="7769184" y="2028968"/>
            <a:ext cx="1312991" cy="430879"/>
          </a:xfrm>
          <a:prstGeom prst="rect">
            <a:avLst/>
          </a:prstGeom>
        </p:spPr>
        <p:txBody>
          <a:bodyPr wrap="none" lIns="91431" tIns="45716" rIns="91431" bIns="45716">
            <a:spAutoFit/>
          </a:bodyPr>
          <a:lstStyle/>
          <a:p>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45" name="矩形 47"/>
          <p:cNvSpPr>
            <a:spLocks noChangeArrowheads="1"/>
          </p:cNvSpPr>
          <p:nvPr/>
        </p:nvSpPr>
        <p:spPr bwMode="auto">
          <a:xfrm>
            <a:off x="7769188" y="2401501"/>
            <a:ext cx="3152493"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grpSp>
        <p:nvGrpSpPr>
          <p:cNvPr id="46" name="组合 45"/>
          <p:cNvGrpSpPr/>
          <p:nvPr/>
        </p:nvGrpSpPr>
        <p:grpSpPr>
          <a:xfrm>
            <a:off x="4960082" y="3160002"/>
            <a:ext cx="540463" cy="480001"/>
            <a:chOff x="1677354" y="2241401"/>
            <a:chExt cx="540533" cy="480000"/>
          </a:xfrm>
        </p:grpSpPr>
        <p:sp>
          <p:nvSpPr>
            <p:cNvPr id="47" name="椭圆 46"/>
            <p:cNvSpPr/>
            <p:nvPr/>
          </p:nvSpPr>
          <p:spPr>
            <a:xfrm>
              <a:off x="1697563" y="2241401"/>
              <a:ext cx="480000" cy="480000"/>
            </a:xfrm>
            <a:prstGeom prst="ellips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cs typeface="Arial" panose="020B0604020202020204" pitchFamily="34" charset="0"/>
              </a:endParaRPr>
            </a:p>
          </p:txBody>
        </p:sp>
        <p:sp>
          <p:nvSpPr>
            <p:cNvPr id="48" name="矩形 47"/>
            <p:cNvSpPr/>
            <p:nvPr/>
          </p:nvSpPr>
          <p:spPr>
            <a:xfrm>
              <a:off x="1677354" y="2244008"/>
              <a:ext cx="540533" cy="475386"/>
            </a:xfrm>
            <a:prstGeom prst="rect">
              <a:avLst/>
            </a:prstGeom>
          </p:spPr>
          <p:txBody>
            <a:bodyPr wrap="none">
              <a:spAutoFit/>
            </a:bodyPr>
            <a:lstStyle/>
            <a:p>
              <a:pPr algn="ctr"/>
              <a:r>
                <a:rPr lang="en-US" altLang="zh-CN" sz="2489" dirty="0">
                  <a:solidFill>
                    <a:schemeClr val="bg1"/>
                  </a:solidFill>
                  <a:latin typeface="Arial" panose="020B0604020202020204" pitchFamily="34" charset="0"/>
                  <a:cs typeface="Arial" panose="020B0604020202020204" pitchFamily="34" charset="0"/>
                </a:rPr>
                <a:t>01</a:t>
              </a:r>
              <a:endParaRPr lang="zh-CN" altLang="en-US" sz="2489" dirty="0">
                <a:solidFill>
                  <a:schemeClr val="bg1"/>
                </a:solidFill>
                <a:latin typeface="Arial" panose="020B0604020202020204" pitchFamily="34" charset="0"/>
                <a:cs typeface="Arial" panose="020B0604020202020204" pitchFamily="34" charset="0"/>
              </a:endParaRPr>
            </a:p>
          </p:txBody>
        </p:sp>
      </p:grpSp>
      <p:grpSp>
        <p:nvGrpSpPr>
          <p:cNvPr id="49" name="组合 48"/>
          <p:cNvGrpSpPr/>
          <p:nvPr/>
        </p:nvGrpSpPr>
        <p:grpSpPr>
          <a:xfrm>
            <a:off x="5346709" y="4186658"/>
            <a:ext cx="540464" cy="494162"/>
            <a:chOff x="1667296" y="2241401"/>
            <a:chExt cx="540532" cy="494161"/>
          </a:xfrm>
        </p:grpSpPr>
        <p:sp>
          <p:nvSpPr>
            <p:cNvPr id="50" name="椭圆 49"/>
            <p:cNvSpPr/>
            <p:nvPr/>
          </p:nvSpPr>
          <p:spPr>
            <a:xfrm>
              <a:off x="1697563" y="2241401"/>
              <a:ext cx="479999" cy="480000"/>
            </a:xfrm>
            <a:prstGeom prst="ellips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cs typeface="Arial" panose="020B0604020202020204" pitchFamily="34" charset="0"/>
              </a:endParaRPr>
            </a:p>
          </p:txBody>
        </p:sp>
        <p:sp>
          <p:nvSpPr>
            <p:cNvPr id="51" name="矩形 50"/>
            <p:cNvSpPr/>
            <p:nvPr/>
          </p:nvSpPr>
          <p:spPr>
            <a:xfrm>
              <a:off x="1667296" y="2260176"/>
              <a:ext cx="540532" cy="475386"/>
            </a:xfrm>
            <a:prstGeom prst="rect">
              <a:avLst/>
            </a:prstGeom>
          </p:spPr>
          <p:txBody>
            <a:bodyPr wrap="none">
              <a:spAutoFit/>
            </a:bodyPr>
            <a:lstStyle/>
            <a:p>
              <a:pPr algn="ctr"/>
              <a:r>
                <a:rPr lang="en-US" altLang="zh-CN" sz="2489" dirty="0">
                  <a:solidFill>
                    <a:schemeClr val="bg1"/>
                  </a:solidFill>
                  <a:latin typeface="Arial" panose="020B0604020202020204" pitchFamily="34" charset="0"/>
                  <a:cs typeface="Arial" panose="020B0604020202020204" pitchFamily="34" charset="0"/>
                </a:rPr>
                <a:t>02</a:t>
              </a:r>
              <a:endParaRPr lang="zh-CN" altLang="en-US" sz="2489" dirty="0">
                <a:solidFill>
                  <a:schemeClr val="bg1"/>
                </a:solidFill>
                <a:latin typeface="Arial" panose="020B0604020202020204" pitchFamily="34" charset="0"/>
                <a:cs typeface="Arial" panose="020B0604020202020204" pitchFamily="34" charset="0"/>
              </a:endParaRPr>
            </a:p>
          </p:txBody>
        </p:sp>
      </p:grpSp>
      <p:grpSp>
        <p:nvGrpSpPr>
          <p:cNvPr id="52" name="组合 51"/>
          <p:cNvGrpSpPr/>
          <p:nvPr/>
        </p:nvGrpSpPr>
        <p:grpSpPr>
          <a:xfrm>
            <a:off x="3713056" y="4244602"/>
            <a:ext cx="540464" cy="494162"/>
            <a:chOff x="1667296" y="2241401"/>
            <a:chExt cx="540532" cy="494161"/>
          </a:xfrm>
        </p:grpSpPr>
        <p:sp>
          <p:nvSpPr>
            <p:cNvPr id="53" name="椭圆 52"/>
            <p:cNvSpPr/>
            <p:nvPr/>
          </p:nvSpPr>
          <p:spPr>
            <a:xfrm>
              <a:off x="1697563" y="2241401"/>
              <a:ext cx="479999" cy="480000"/>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cs typeface="Arial" panose="020B0604020202020204" pitchFamily="34" charset="0"/>
              </a:endParaRPr>
            </a:p>
          </p:txBody>
        </p:sp>
        <p:sp>
          <p:nvSpPr>
            <p:cNvPr id="54" name="矩形 53"/>
            <p:cNvSpPr/>
            <p:nvPr/>
          </p:nvSpPr>
          <p:spPr>
            <a:xfrm>
              <a:off x="1667296" y="2260176"/>
              <a:ext cx="540532" cy="475386"/>
            </a:xfrm>
            <a:prstGeom prst="rect">
              <a:avLst/>
            </a:prstGeom>
          </p:spPr>
          <p:txBody>
            <a:bodyPr wrap="none">
              <a:spAutoFit/>
            </a:bodyPr>
            <a:lstStyle/>
            <a:p>
              <a:pPr algn="ctr"/>
              <a:r>
                <a:rPr lang="en-US" altLang="zh-CN" sz="2489" dirty="0">
                  <a:solidFill>
                    <a:schemeClr val="bg1"/>
                  </a:solidFill>
                  <a:latin typeface="Arial" panose="020B0604020202020204" pitchFamily="34" charset="0"/>
                  <a:cs typeface="Arial" panose="020B0604020202020204" pitchFamily="34" charset="0"/>
                </a:rPr>
                <a:t>03</a:t>
              </a:r>
              <a:endParaRPr lang="zh-CN" altLang="en-US" sz="2489" dirty="0">
                <a:solidFill>
                  <a:schemeClr val="bg1"/>
                </a:solidFill>
                <a:latin typeface="Arial" panose="020B0604020202020204" pitchFamily="34" charset="0"/>
                <a:cs typeface="Arial" panose="020B0604020202020204" pitchFamily="34" charset="0"/>
              </a:endParaRPr>
            </a:p>
          </p:txBody>
        </p:sp>
      </p:grpSp>
      <p:grpSp>
        <p:nvGrpSpPr>
          <p:cNvPr id="55" name="组合 54"/>
          <p:cNvGrpSpPr/>
          <p:nvPr/>
        </p:nvGrpSpPr>
        <p:grpSpPr>
          <a:xfrm>
            <a:off x="7072002" y="2032629"/>
            <a:ext cx="552937" cy="533400"/>
            <a:chOff x="1676400" y="2235200"/>
            <a:chExt cx="553009" cy="533400"/>
          </a:xfrm>
        </p:grpSpPr>
        <p:sp>
          <p:nvSpPr>
            <p:cNvPr id="56" name="椭圆 55"/>
            <p:cNvSpPr/>
            <p:nvPr/>
          </p:nvSpPr>
          <p:spPr>
            <a:xfrm>
              <a:off x="1676400" y="2235200"/>
              <a:ext cx="533400" cy="533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cs typeface="Arial" panose="020B0604020202020204" pitchFamily="34" charset="0"/>
              </a:endParaRPr>
            </a:p>
          </p:txBody>
        </p:sp>
        <p:sp>
          <p:nvSpPr>
            <p:cNvPr id="57" name="矩形 56"/>
            <p:cNvSpPr/>
            <p:nvPr/>
          </p:nvSpPr>
          <p:spPr>
            <a:xfrm>
              <a:off x="1688876" y="2269109"/>
              <a:ext cx="540533" cy="475387"/>
            </a:xfrm>
            <a:prstGeom prst="rect">
              <a:avLst/>
            </a:prstGeom>
          </p:spPr>
          <p:txBody>
            <a:bodyPr wrap="none">
              <a:spAutoFit/>
            </a:bodyPr>
            <a:lstStyle/>
            <a:p>
              <a:pPr algn="ctr"/>
              <a:r>
                <a:rPr lang="en-US" altLang="zh-CN" sz="2489" dirty="0">
                  <a:solidFill>
                    <a:schemeClr val="bg1"/>
                  </a:solidFill>
                  <a:latin typeface="Arial" panose="020B0604020202020204" pitchFamily="34" charset="0"/>
                  <a:cs typeface="Arial" panose="020B0604020202020204" pitchFamily="34" charset="0"/>
                </a:rPr>
                <a:t>01</a:t>
              </a:r>
              <a:endParaRPr lang="zh-CN" altLang="en-US" sz="2489" dirty="0">
                <a:solidFill>
                  <a:schemeClr val="bg1"/>
                </a:solidFill>
                <a:latin typeface="Arial" panose="020B0604020202020204" pitchFamily="34" charset="0"/>
                <a:cs typeface="Arial" panose="020B0604020202020204" pitchFamily="34" charset="0"/>
              </a:endParaRPr>
            </a:p>
          </p:txBody>
        </p:sp>
      </p:grpSp>
      <p:sp>
        <p:nvSpPr>
          <p:cNvPr id="58" name="矩形 57"/>
          <p:cNvSpPr/>
          <p:nvPr/>
        </p:nvSpPr>
        <p:spPr>
          <a:xfrm>
            <a:off x="7769184" y="3397985"/>
            <a:ext cx="1312991" cy="430879"/>
          </a:xfrm>
          <a:prstGeom prst="rect">
            <a:avLst/>
          </a:prstGeom>
        </p:spPr>
        <p:txBody>
          <a:bodyPr wrap="none" lIns="91431" tIns="45716" rIns="91431" bIns="45716">
            <a:spAutoFit/>
          </a:bodyPr>
          <a:lstStyle/>
          <a:p>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59" name="矩形 47"/>
          <p:cNvSpPr>
            <a:spLocks noChangeArrowheads="1"/>
          </p:cNvSpPr>
          <p:nvPr/>
        </p:nvSpPr>
        <p:spPr bwMode="auto">
          <a:xfrm>
            <a:off x="7769188" y="3770520"/>
            <a:ext cx="3152493"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grpSp>
        <p:nvGrpSpPr>
          <p:cNvPr id="60" name="组合 59"/>
          <p:cNvGrpSpPr/>
          <p:nvPr/>
        </p:nvGrpSpPr>
        <p:grpSpPr>
          <a:xfrm>
            <a:off x="7068436" y="3401647"/>
            <a:ext cx="540463" cy="533400"/>
            <a:chOff x="1672834" y="2235200"/>
            <a:chExt cx="540533" cy="533400"/>
          </a:xfrm>
        </p:grpSpPr>
        <p:sp>
          <p:nvSpPr>
            <p:cNvPr id="61" name="椭圆 60"/>
            <p:cNvSpPr/>
            <p:nvPr/>
          </p:nvSpPr>
          <p:spPr>
            <a:xfrm>
              <a:off x="1676400" y="2235200"/>
              <a:ext cx="533400" cy="533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cs typeface="Arial" panose="020B0604020202020204" pitchFamily="34" charset="0"/>
              </a:endParaRPr>
            </a:p>
          </p:txBody>
        </p:sp>
        <p:sp>
          <p:nvSpPr>
            <p:cNvPr id="62" name="矩形 61"/>
            <p:cNvSpPr/>
            <p:nvPr/>
          </p:nvSpPr>
          <p:spPr>
            <a:xfrm>
              <a:off x="1672834" y="2269109"/>
              <a:ext cx="540533" cy="475387"/>
            </a:xfrm>
            <a:prstGeom prst="rect">
              <a:avLst/>
            </a:prstGeom>
          </p:spPr>
          <p:txBody>
            <a:bodyPr wrap="none">
              <a:spAutoFit/>
            </a:bodyPr>
            <a:lstStyle/>
            <a:p>
              <a:pPr algn="ctr"/>
              <a:r>
                <a:rPr lang="en-US" altLang="zh-CN" sz="2489" dirty="0">
                  <a:solidFill>
                    <a:schemeClr val="bg1"/>
                  </a:solidFill>
                  <a:latin typeface="Arial" panose="020B0604020202020204" pitchFamily="34" charset="0"/>
                  <a:cs typeface="Arial" panose="020B0604020202020204" pitchFamily="34" charset="0"/>
                </a:rPr>
                <a:t>02</a:t>
              </a:r>
              <a:endParaRPr lang="zh-CN" altLang="en-US" sz="2489" dirty="0">
                <a:solidFill>
                  <a:schemeClr val="bg1"/>
                </a:solidFill>
                <a:latin typeface="Arial" panose="020B0604020202020204" pitchFamily="34" charset="0"/>
                <a:cs typeface="Arial" panose="020B0604020202020204" pitchFamily="34" charset="0"/>
              </a:endParaRPr>
            </a:p>
          </p:txBody>
        </p:sp>
      </p:grpSp>
      <p:sp>
        <p:nvSpPr>
          <p:cNvPr id="63" name="矩形 62"/>
          <p:cNvSpPr/>
          <p:nvPr/>
        </p:nvSpPr>
        <p:spPr>
          <a:xfrm>
            <a:off x="7769184" y="4692540"/>
            <a:ext cx="1312991" cy="430879"/>
          </a:xfrm>
          <a:prstGeom prst="rect">
            <a:avLst/>
          </a:prstGeom>
        </p:spPr>
        <p:txBody>
          <a:bodyPr wrap="none" lIns="91431" tIns="45716" rIns="91431" bIns="45716">
            <a:spAutoFit/>
          </a:bodyPr>
          <a:lstStyle/>
          <a:p>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64" name="矩形 47"/>
          <p:cNvSpPr>
            <a:spLocks noChangeArrowheads="1"/>
          </p:cNvSpPr>
          <p:nvPr/>
        </p:nvSpPr>
        <p:spPr bwMode="auto">
          <a:xfrm>
            <a:off x="7769188" y="5065073"/>
            <a:ext cx="3152493"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grpSp>
        <p:nvGrpSpPr>
          <p:cNvPr id="65" name="组合 64"/>
          <p:cNvGrpSpPr/>
          <p:nvPr/>
        </p:nvGrpSpPr>
        <p:grpSpPr>
          <a:xfrm>
            <a:off x="7068436" y="4696203"/>
            <a:ext cx="540463" cy="533400"/>
            <a:chOff x="1672834" y="2235200"/>
            <a:chExt cx="540533" cy="533400"/>
          </a:xfrm>
        </p:grpSpPr>
        <p:sp>
          <p:nvSpPr>
            <p:cNvPr id="66" name="椭圆 65"/>
            <p:cNvSpPr/>
            <p:nvPr/>
          </p:nvSpPr>
          <p:spPr>
            <a:xfrm>
              <a:off x="1676400" y="2235200"/>
              <a:ext cx="533400" cy="533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cs typeface="Arial" panose="020B0604020202020204" pitchFamily="34" charset="0"/>
              </a:endParaRPr>
            </a:p>
          </p:txBody>
        </p:sp>
        <p:sp>
          <p:nvSpPr>
            <p:cNvPr id="67" name="矩形 66"/>
            <p:cNvSpPr/>
            <p:nvPr/>
          </p:nvSpPr>
          <p:spPr>
            <a:xfrm>
              <a:off x="1672834" y="2269109"/>
              <a:ext cx="540533" cy="475387"/>
            </a:xfrm>
            <a:prstGeom prst="rect">
              <a:avLst/>
            </a:prstGeom>
          </p:spPr>
          <p:txBody>
            <a:bodyPr wrap="none">
              <a:spAutoFit/>
            </a:bodyPr>
            <a:lstStyle/>
            <a:p>
              <a:pPr algn="ctr"/>
              <a:r>
                <a:rPr lang="en-US" altLang="zh-CN" sz="2489" dirty="0">
                  <a:solidFill>
                    <a:schemeClr val="bg1"/>
                  </a:solidFill>
                  <a:latin typeface="Arial" panose="020B0604020202020204" pitchFamily="34" charset="0"/>
                  <a:cs typeface="Arial" panose="020B0604020202020204" pitchFamily="34" charset="0"/>
                </a:rPr>
                <a:t>03</a:t>
              </a:r>
              <a:endParaRPr lang="zh-CN" altLang="en-US" sz="2489" dirty="0">
                <a:solidFill>
                  <a:schemeClr val="bg1"/>
                </a:solidFill>
                <a:latin typeface="Arial" panose="020B0604020202020204" pitchFamily="34" charset="0"/>
                <a:cs typeface="Arial" panose="020B0604020202020204" pitchFamily="34" charset="0"/>
              </a:endParaRPr>
            </a:p>
          </p:txBody>
        </p:sp>
      </p:grpSp>
      <p:sp>
        <p:nvSpPr>
          <p:cNvPr id="36" name="标题 35"/>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8171677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750"/>
                                        <p:tgtEl>
                                          <p:spTgt spid="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400" fill="hold"/>
                                        <p:tgtEl>
                                          <p:spTgt spid="46"/>
                                        </p:tgtEl>
                                        <p:attrNameLst>
                                          <p:attrName>ppt_w</p:attrName>
                                        </p:attrNameLst>
                                      </p:cBhvr>
                                      <p:tavLst>
                                        <p:tav tm="0">
                                          <p:val>
                                            <p:fltVal val="0"/>
                                          </p:val>
                                        </p:tav>
                                        <p:tav tm="100000">
                                          <p:val>
                                            <p:strVal val="#ppt_w"/>
                                          </p:val>
                                        </p:tav>
                                      </p:tavLst>
                                    </p:anim>
                                    <p:anim calcmode="lin" valueType="num">
                                      <p:cBhvr>
                                        <p:cTn id="12" dur="400" fill="hold"/>
                                        <p:tgtEl>
                                          <p:spTgt spid="46"/>
                                        </p:tgtEl>
                                        <p:attrNameLst>
                                          <p:attrName>ppt_h</p:attrName>
                                        </p:attrNameLst>
                                      </p:cBhvr>
                                      <p:tavLst>
                                        <p:tav tm="0">
                                          <p:val>
                                            <p:fltVal val="0"/>
                                          </p:val>
                                        </p:tav>
                                        <p:tav tm="100000">
                                          <p:val>
                                            <p:strVal val="#ppt_h"/>
                                          </p:val>
                                        </p:tav>
                                      </p:tavLst>
                                    </p:anim>
                                    <p:animEffect transition="in" filter="fade">
                                      <p:cBhvr>
                                        <p:cTn id="13" dur="400"/>
                                        <p:tgtEl>
                                          <p:spTgt spid="46"/>
                                        </p:tgtEl>
                                      </p:cBhvr>
                                    </p:animEffect>
                                  </p:childTnLst>
                                </p:cTn>
                              </p:par>
                            </p:childTnLst>
                          </p:cTn>
                        </p:par>
                        <p:par>
                          <p:cTn id="14" fill="hold">
                            <p:stCondLst>
                              <p:cond delay="1150"/>
                            </p:stCondLst>
                            <p:childTnLst>
                              <p:par>
                                <p:cTn id="15" presetID="53" presetClass="entr" presetSubtype="16" fill="hold" nodeType="after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p:cTn id="17" dur="400" fill="hold"/>
                                        <p:tgtEl>
                                          <p:spTgt spid="55"/>
                                        </p:tgtEl>
                                        <p:attrNameLst>
                                          <p:attrName>ppt_w</p:attrName>
                                        </p:attrNameLst>
                                      </p:cBhvr>
                                      <p:tavLst>
                                        <p:tav tm="0">
                                          <p:val>
                                            <p:fltVal val="0"/>
                                          </p:val>
                                        </p:tav>
                                        <p:tav tm="100000">
                                          <p:val>
                                            <p:strVal val="#ppt_w"/>
                                          </p:val>
                                        </p:tav>
                                      </p:tavLst>
                                    </p:anim>
                                    <p:anim calcmode="lin" valueType="num">
                                      <p:cBhvr>
                                        <p:cTn id="18" dur="400" fill="hold"/>
                                        <p:tgtEl>
                                          <p:spTgt spid="55"/>
                                        </p:tgtEl>
                                        <p:attrNameLst>
                                          <p:attrName>ppt_h</p:attrName>
                                        </p:attrNameLst>
                                      </p:cBhvr>
                                      <p:tavLst>
                                        <p:tav tm="0">
                                          <p:val>
                                            <p:fltVal val="0"/>
                                          </p:val>
                                        </p:tav>
                                        <p:tav tm="100000">
                                          <p:val>
                                            <p:strVal val="#ppt_h"/>
                                          </p:val>
                                        </p:tav>
                                      </p:tavLst>
                                    </p:anim>
                                    <p:animEffect transition="in" filter="fade">
                                      <p:cBhvr>
                                        <p:cTn id="19" dur="400"/>
                                        <p:tgtEl>
                                          <p:spTgt spid="55"/>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500"/>
                                        <p:tgtEl>
                                          <p:spTgt spid="45"/>
                                        </p:tgtEl>
                                      </p:cBhvr>
                                    </p:animEffect>
                                  </p:childTnLst>
                                </p:cTn>
                              </p:par>
                            </p:childTnLst>
                          </p:cTn>
                        </p:par>
                        <p:par>
                          <p:cTn id="27" fill="hold">
                            <p:stCondLst>
                              <p:cond delay="2050"/>
                            </p:stCondLst>
                            <p:childTnLst>
                              <p:par>
                                <p:cTn id="28" presetID="53" presetClass="entr" presetSubtype="16" fill="hold" nodeType="afterEffect">
                                  <p:stCondLst>
                                    <p:cond delay="250"/>
                                  </p:stCondLst>
                                  <p:childTnLst>
                                    <p:set>
                                      <p:cBhvr>
                                        <p:cTn id="29" dur="1" fill="hold">
                                          <p:stCondLst>
                                            <p:cond delay="0"/>
                                          </p:stCondLst>
                                        </p:cTn>
                                        <p:tgtEl>
                                          <p:spTgt spid="49"/>
                                        </p:tgtEl>
                                        <p:attrNameLst>
                                          <p:attrName>style.visibility</p:attrName>
                                        </p:attrNameLst>
                                      </p:cBhvr>
                                      <p:to>
                                        <p:strVal val="visible"/>
                                      </p:to>
                                    </p:set>
                                    <p:anim calcmode="lin" valueType="num">
                                      <p:cBhvr>
                                        <p:cTn id="30" dur="400" fill="hold"/>
                                        <p:tgtEl>
                                          <p:spTgt spid="49"/>
                                        </p:tgtEl>
                                        <p:attrNameLst>
                                          <p:attrName>ppt_w</p:attrName>
                                        </p:attrNameLst>
                                      </p:cBhvr>
                                      <p:tavLst>
                                        <p:tav tm="0">
                                          <p:val>
                                            <p:fltVal val="0"/>
                                          </p:val>
                                        </p:tav>
                                        <p:tav tm="100000">
                                          <p:val>
                                            <p:strVal val="#ppt_w"/>
                                          </p:val>
                                        </p:tav>
                                      </p:tavLst>
                                    </p:anim>
                                    <p:anim calcmode="lin" valueType="num">
                                      <p:cBhvr>
                                        <p:cTn id="31" dur="400" fill="hold"/>
                                        <p:tgtEl>
                                          <p:spTgt spid="49"/>
                                        </p:tgtEl>
                                        <p:attrNameLst>
                                          <p:attrName>ppt_h</p:attrName>
                                        </p:attrNameLst>
                                      </p:cBhvr>
                                      <p:tavLst>
                                        <p:tav tm="0">
                                          <p:val>
                                            <p:fltVal val="0"/>
                                          </p:val>
                                        </p:tav>
                                        <p:tav tm="100000">
                                          <p:val>
                                            <p:strVal val="#ppt_h"/>
                                          </p:val>
                                        </p:tav>
                                      </p:tavLst>
                                    </p:anim>
                                    <p:animEffect transition="in" filter="fade">
                                      <p:cBhvr>
                                        <p:cTn id="32" dur="400"/>
                                        <p:tgtEl>
                                          <p:spTgt spid="49"/>
                                        </p:tgtEl>
                                      </p:cBhvr>
                                    </p:animEffect>
                                  </p:childTnLst>
                                </p:cTn>
                              </p:par>
                            </p:childTnLst>
                          </p:cTn>
                        </p:par>
                        <p:par>
                          <p:cTn id="33" fill="hold">
                            <p:stCondLst>
                              <p:cond delay="2700"/>
                            </p:stCondLst>
                            <p:childTnLst>
                              <p:par>
                                <p:cTn id="34" presetID="53" presetClass="entr" presetSubtype="16"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400" fill="hold"/>
                                        <p:tgtEl>
                                          <p:spTgt spid="60"/>
                                        </p:tgtEl>
                                        <p:attrNameLst>
                                          <p:attrName>ppt_w</p:attrName>
                                        </p:attrNameLst>
                                      </p:cBhvr>
                                      <p:tavLst>
                                        <p:tav tm="0">
                                          <p:val>
                                            <p:fltVal val="0"/>
                                          </p:val>
                                        </p:tav>
                                        <p:tav tm="100000">
                                          <p:val>
                                            <p:strVal val="#ppt_w"/>
                                          </p:val>
                                        </p:tav>
                                      </p:tavLst>
                                    </p:anim>
                                    <p:anim calcmode="lin" valueType="num">
                                      <p:cBhvr>
                                        <p:cTn id="37" dur="400" fill="hold"/>
                                        <p:tgtEl>
                                          <p:spTgt spid="60"/>
                                        </p:tgtEl>
                                        <p:attrNameLst>
                                          <p:attrName>ppt_h</p:attrName>
                                        </p:attrNameLst>
                                      </p:cBhvr>
                                      <p:tavLst>
                                        <p:tav tm="0">
                                          <p:val>
                                            <p:fltVal val="0"/>
                                          </p:val>
                                        </p:tav>
                                        <p:tav tm="100000">
                                          <p:val>
                                            <p:strVal val="#ppt_h"/>
                                          </p:val>
                                        </p:tav>
                                      </p:tavLst>
                                    </p:anim>
                                    <p:animEffect transition="in" filter="fade">
                                      <p:cBhvr>
                                        <p:cTn id="38" dur="400"/>
                                        <p:tgtEl>
                                          <p:spTgt spid="60"/>
                                        </p:tgtEl>
                                      </p:cBhvr>
                                    </p:animEffect>
                                  </p:childTnLst>
                                </p:cTn>
                              </p:par>
                            </p:childTnLst>
                          </p:cTn>
                        </p:par>
                        <p:par>
                          <p:cTn id="39" fill="hold">
                            <p:stCondLst>
                              <p:cond delay="3100"/>
                            </p:stCondLst>
                            <p:childTnLst>
                              <p:par>
                                <p:cTn id="40" presetID="22" presetClass="entr" presetSubtype="8"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wipe(left)">
                                      <p:cBhvr>
                                        <p:cTn id="42" dur="500"/>
                                        <p:tgtEl>
                                          <p:spTgt spid="5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wipe(left)">
                                      <p:cBhvr>
                                        <p:cTn id="45" dur="500"/>
                                        <p:tgtEl>
                                          <p:spTgt spid="59"/>
                                        </p:tgtEl>
                                      </p:cBhvr>
                                    </p:animEffect>
                                  </p:childTnLst>
                                </p:cTn>
                              </p:par>
                            </p:childTnLst>
                          </p:cTn>
                        </p:par>
                        <p:par>
                          <p:cTn id="46" fill="hold">
                            <p:stCondLst>
                              <p:cond delay="3600"/>
                            </p:stCondLst>
                            <p:childTnLst>
                              <p:par>
                                <p:cTn id="47" presetID="53" presetClass="entr" presetSubtype="16" fill="hold" nodeType="afterEffect">
                                  <p:stCondLst>
                                    <p:cond delay="250"/>
                                  </p:stCondLst>
                                  <p:childTnLst>
                                    <p:set>
                                      <p:cBhvr>
                                        <p:cTn id="48" dur="1" fill="hold">
                                          <p:stCondLst>
                                            <p:cond delay="0"/>
                                          </p:stCondLst>
                                        </p:cTn>
                                        <p:tgtEl>
                                          <p:spTgt spid="52"/>
                                        </p:tgtEl>
                                        <p:attrNameLst>
                                          <p:attrName>style.visibility</p:attrName>
                                        </p:attrNameLst>
                                      </p:cBhvr>
                                      <p:to>
                                        <p:strVal val="visible"/>
                                      </p:to>
                                    </p:set>
                                    <p:anim calcmode="lin" valueType="num">
                                      <p:cBhvr>
                                        <p:cTn id="49" dur="400" fill="hold"/>
                                        <p:tgtEl>
                                          <p:spTgt spid="52"/>
                                        </p:tgtEl>
                                        <p:attrNameLst>
                                          <p:attrName>ppt_w</p:attrName>
                                        </p:attrNameLst>
                                      </p:cBhvr>
                                      <p:tavLst>
                                        <p:tav tm="0">
                                          <p:val>
                                            <p:fltVal val="0"/>
                                          </p:val>
                                        </p:tav>
                                        <p:tav tm="100000">
                                          <p:val>
                                            <p:strVal val="#ppt_w"/>
                                          </p:val>
                                        </p:tav>
                                      </p:tavLst>
                                    </p:anim>
                                    <p:anim calcmode="lin" valueType="num">
                                      <p:cBhvr>
                                        <p:cTn id="50" dur="400" fill="hold"/>
                                        <p:tgtEl>
                                          <p:spTgt spid="52"/>
                                        </p:tgtEl>
                                        <p:attrNameLst>
                                          <p:attrName>ppt_h</p:attrName>
                                        </p:attrNameLst>
                                      </p:cBhvr>
                                      <p:tavLst>
                                        <p:tav tm="0">
                                          <p:val>
                                            <p:fltVal val="0"/>
                                          </p:val>
                                        </p:tav>
                                        <p:tav tm="100000">
                                          <p:val>
                                            <p:strVal val="#ppt_h"/>
                                          </p:val>
                                        </p:tav>
                                      </p:tavLst>
                                    </p:anim>
                                    <p:animEffect transition="in" filter="fade">
                                      <p:cBhvr>
                                        <p:cTn id="51" dur="400"/>
                                        <p:tgtEl>
                                          <p:spTgt spid="52"/>
                                        </p:tgtEl>
                                      </p:cBhvr>
                                    </p:animEffect>
                                  </p:childTnLst>
                                </p:cTn>
                              </p:par>
                            </p:childTnLst>
                          </p:cTn>
                        </p:par>
                        <p:par>
                          <p:cTn id="52" fill="hold">
                            <p:stCondLst>
                              <p:cond delay="4250"/>
                            </p:stCondLst>
                            <p:childTnLst>
                              <p:par>
                                <p:cTn id="53" presetID="53" presetClass="entr" presetSubtype="16" fill="hold" nodeType="after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p:cTn id="55" dur="400" fill="hold"/>
                                        <p:tgtEl>
                                          <p:spTgt spid="65"/>
                                        </p:tgtEl>
                                        <p:attrNameLst>
                                          <p:attrName>ppt_w</p:attrName>
                                        </p:attrNameLst>
                                      </p:cBhvr>
                                      <p:tavLst>
                                        <p:tav tm="0">
                                          <p:val>
                                            <p:fltVal val="0"/>
                                          </p:val>
                                        </p:tav>
                                        <p:tav tm="100000">
                                          <p:val>
                                            <p:strVal val="#ppt_w"/>
                                          </p:val>
                                        </p:tav>
                                      </p:tavLst>
                                    </p:anim>
                                    <p:anim calcmode="lin" valueType="num">
                                      <p:cBhvr>
                                        <p:cTn id="56" dur="400" fill="hold"/>
                                        <p:tgtEl>
                                          <p:spTgt spid="65"/>
                                        </p:tgtEl>
                                        <p:attrNameLst>
                                          <p:attrName>ppt_h</p:attrName>
                                        </p:attrNameLst>
                                      </p:cBhvr>
                                      <p:tavLst>
                                        <p:tav tm="0">
                                          <p:val>
                                            <p:fltVal val="0"/>
                                          </p:val>
                                        </p:tav>
                                        <p:tav tm="100000">
                                          <p:val>
                                            <p:strVal val="#ppt_h"/>
                                          </p:val>
                                        </p:tav>
                                      </p:tavLst>
                                    </p:anim>
                                    <p:animEffect transition="in" filter="fade">
                                      <p:cBhvr>
                                        <p:cTn id="57" dur="400"/>
                                        <p:tgtEl>
                                          <p:spTgt spid="65"/>
                                        </p:tgtEl>
                                      </p:cBhvr>
                                    </p:animEffect>
                                  </p:childTnLst>
                                </p:cTn>
                              </p:par>
                            </p:childTnLst>
                          </p:cTn>
                        </p:par>
                        <p:par>
                          <p:cTn id="58" fill="hold">
                            <p:stCondLst>
                              <p:cond delay="4650"/>
                            </p:stCondLst>
                            <p:childTnLst>
                              <p:par>
                                <p:cTn id="59" presetID="22" presetClass="entr" presetSubtype="8"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wipe(left)">
                                      <p:cBhvr>
                                        <p:cTn id="61" dur="500"/>
                                        <p:tgtEl>
                                          <p:spTgt spid="6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left)">
                                      <p:cBhvr>
                                        <p:cTn id="6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58" grpId="0"/>
      <p:bldP spid="59" grpId="0"/>
      <p:bldP spid="63" grpId="0"/>
      <p:bldP spid="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1655366551"/>
              </p:ext>
            </p:extLst>
          </p:nvPr>
        </p:nvGraphicFramePr>
        <p:xfrm>
          <a:off x="812694" y="1803400"/>
          <a:ext cx="5790446" cy="3860800"/>
        </p:xfrm>
        <a:graphic>
          <a:graphicData uri="http://schemas.openxmlformats.org/drawingml/2006/chart">
            <c:chart xmlns:c="http://schemas.openxmlformats.org/drawingml/2006/chart" xmlns:r="http://schemas.openxmlformats.org/officeDocument/2006/relationships" r:id="rId2"/>
          </a:graphicData>
        </a:graphic>
      </p:graphicFrame>
      <p:sp>
        <p:nvSpPr>
          <p:cNvPr id="4" name="Freeform 3"/>
          <p:cNvSpPr>
            <a:spLocks noEditPoints="1"/>
          </p:cNvSpPr>
          <p:nvPr/>
        </p:nvSpPr>
        <p:spPr bwMode="auto">
          <a:xfrm>
            <a:off x="3301570" y="3336079"/>
            <a:ext cx="812694" cy="795444"/>
          </a:xfrm>
          <a:custGeom>
            <a:avLst/>
            <a:gdLst>
              <a:gd name="T0" fmla="*/ 1847 w 1967"/>
              <a:gd name="T1" fmla="*/ 183 h 1921"/>
              <a:gd name="T2" fmla="*/ 1730 w 1967"/>
              <a:gd name="T3" fmla="*/ 92 h 1921"/>
              <a:gd name="T4" fmla="*/ 1649 w 1967"/>
              <a:gd name="T5" fmla="*/ 28 h 1921"/>
              <a:gd name="T6" fmla="*/ 1550 w 1967"/>
              <a:gd name="T7" fmla="*/ 1 h 1921"/>
              <a:gd name="T8" fmla="*/ 369 w 1967"/>
              <a:gd name="T9" fmla="*/ 8 h 1921"/>
              <a:gd name="T10" fmla="*/ 288 w 1967"/>
              <a:gd name="T11" fmla="*/ 53 h 1921"/>
              <a:gd name="T12" fmla="*/ 181 w 1967"/>
              <a:gd name="T13" fmla="*/ 137 h 1921"/>
              <a:gd name="T14" fmla="*/ 75 w 1967"/>
              <a:gd name="T15" fmla="*/ 222 h 1921"/>
              <a:gd name="T16" fmla="*/ 31 w 1967"/>
              <a:gd name="T17" fmla="*/ 262 h 1921"/>
              <a:gd name="T18" fmla="*/ 5 w 1967"/>
              <a:gd name="T19" fmla="*/ 311 h 1921"/>
              <a:gd name="T20" fmla="*/ 2 w 1967"/>
              <a:gd name="T21" fmla="*/ 375 h 1921"/>
              <a:gd name="T22" fmla="*/ 20 w 1967"/>
              <a:gd name="T23" fmla="*/ 493 h 1921"/>
              <a:gd name="T24" fmla="*/ 40 w 1967"/>
              <a:gd name="T25" fmla="*/ 632 h 1921"/>
              <a:gd name="T26" fmla="*/ 66 w 1967"/>
              <a:gd name="T27" fmla="*/ 806 h 1921"/>
              <a:gd name="T28" fmla="*/ 95 w 1967"/>
              <a:gd name="T29" fmla="*/ 1002 h 1921"/>
              <a:gd name="T30" fmla="*/ 125 w 1967"/>
              <a:gd name="T31" fmla="*/ 1206 h 1921"/>
              <a:gd name="T32" fmla="*/ 154 w 1967"/>
              <a:gd name="T33" fmla="*/ 1403 h 1921"/>
              <a:gd name="T34" fmla="*/ 181 w 1967"/>
              <a:gd name="T35" fmla="*/ 1580 h 1921"/>
              <a:gd name="T36" fmla="*/ 201 w 1967"/>
              <a:gd name="T37" fmla="*/ 1725 h 1921"/>
              <a:gd name="T38" fmla="*/ 219 w 1967"/>
              <a:gd name="T39" fmla="*/ 1840 h 1921"/>
              <a:gd name="T40" fmla="*/ 237 w 1967"/>
              <a:gd name="T41" fmla="*/ 1881 h 1921"/>
              <a:gd name="T42" fmla="*/ 285 w 1967"/>
              <a:gd name="T43" fmla="*/ 1915 h 1921"/>
              <a:gd name="T44" fmla="*/ 1695 w 1967"/>
              <a:gd name="T45" fmla="*/ 1909 h 1921"/>
              <a:gd name="T46" fmla="*/ 1736 w 1967"/>
              <a:gd name="T47" fmla="*/ 1875 h 1921"/>
              <a:gd name="T48" fmla="*/ 1751 w 1967"/>
              <a:gd name="T49" fmla="*/ 1822 h 1921"/>
              <a:gd name="T50" fmla="*/ 1769 w 1967"/>
              <a:gd name="T51" fmla="*/ 1703 h 1921"/>
              <a:gd name="T52" fmla="*/ 1790 w 1967"/>
              <a:gd name="T53" fmla="*/ 1553 h 1921"/>
              <a:gd name="T54" fmla="*/ 1818 w 1967"/>
              <a:gd name="T55" fmla="*/ 1371 h 1921"/>
              <a:gd name="T56" fmla="*/ 1847 w 1967"/>
              <a:gd name="T57" fmla="*/ 1172 h 1921"/>
              <a:gd name="T58" fmla="*/ 1877 w 1967"/>
              <a:gd name="T59" fmla="*/ 969 h 1921"/>
              <a:gd name="T60" fmla="*/ 1906 w 1967"/>
              <a:gd name="T61" fmla="*/ 775 h 1921"/>
              <a:gd name="T62" fmla="*/ 1932 w 1967"/>
              <a:gd name="T63" fmla="*/ 605 h 1921"/>
              <a:gd name="T64" fmla="*/ 1951 w 1967"/>
              <a:gd name="T65" fmla="*/ 473 h 1921"/>
              <a:gd name="T66" fmla="*/ 1967 w 1967"/>
              <a:gd name="T67" fmla="*/ 363 h 1921"/>
              <a:gd name="T68" fmla="*/ 1960 w 1967"/>
              <a:gd name="T69" fmla="*/ 302 h 1921"/>
              <a:gd name="T70" fmla="*/ 986 w 1967"/>
              <a:gd name="T71" fmla="*/ 1230 h 1921"/>
              <a:gd name="T72" fmla="*/ 836 w 1967"/>
              <a:gd name="T73" fmla="*/ 1198 h 1921"/>
              <a:gd name="T74" fmla="*/ 722 w 1967"/>
              <a:gd name="T75" fmla="*/ 1113 h 1921"/>
              <a:gd name="T76" fmla="*/ 638 w 1967"/>
              <a:gd name="T77" fmla="*/ 997 h 1921"/>
              <a:gd name="T78" fmla="*/ 580 w 1967"/>
              <a:gd name="T79" fmla="*/ 867 h 1921"/>
              <a:gd name="T80" fmla="*/ 543 w 1967"/>
              <a:gd name="T81" fmla="*/ 742 h 1921"/>
              <a:gd name="T82" fmla="*/ 514 w 1967"/>
              <a:gd name="T83" fmla="*/ 599 h 1921"/>
              <a:gd name="T84" fmla="*/ 768 w 1967"/>
              <a:gd name="T85" fmla="*/ 767 h 1921"/>
              <a:gd name="T86" fmla="*/ 834 w 1967"/>
              <a:gd name="T87" fmla="*/ 916 h 1921"/>
              <a:gd name="T88" fmla="*/ 895 w 1967"/>
              <a:gd name="T89" fmla="*/ 990 h 1921"/>
              <a:gd name="T90" fmla="*/ 972 w 1967"/>
              <a:gd name="T91" fmla="*/ 1024 h 1921"/>
              <a:gd name="T92" fmla="*/ 1051 w 1967"/>
              <a:gd name="T93" fmla="*/ 1006 h 1921"/>
              <a:gd name="T94" fmla="*/ 1116 w 1967"/>
              <a:gd name="T95" fmla="*/ 944 h 1921"/>
              <a:gd name="T96" fmla="*/ 1174 w 1967"/>
              <a:gd name="T97" fmla="*/ 836 h 1921"/>
              <a:gd name="T98" fmla="*/ 1236 w 1967"/>
              <a:gd name="T99" fmla="*/ 630 h 1921"/>
              <a:gd name="T100" fmla="*/ 1433 w 1967"/>
              <a:gd name="T101" fmla="*/ 705 h 1921"/>
              <a:gd name="T102" fmla="*/ 1402 w 1967"/>
              <a:gd name="T103" fmla="*/ 823 h 1921"/>
              <a:gd name="T104" fmla="*/ 1352 w 1967"/>
              <a:gd name="T105" fmla="*/ 954 h 1921"/>
              <a:gd name="T106" fmla="*/ 1278 w 1967"/>
              <a:gd name="T107" fmla="*/ 1077 h 1921"/>
              <a:gd name="T108" fmla="*/ 1175 w 1967"/>
              <a:gd name="T109" fmla="*/ 1174 h 1921"/>
              <a:gd name="T110" fmla="*/ 1040 w 1967"/>
              <a:gd name="T111" fmla="*/ 1226 h 1921"/>
              <a:gd name="T112" fmla="*/ 1792 w 1967"/>
              <a:gd name="T113" fmla="*/ 389 h 1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67" h="1921">
                <a:moveTo>
                  <a:pt x="1915" y="238"/>
                </a:moveTo>
                <a:lnTo>
                  <a:pt x="1907" y="231"/>
                </a:lnTo>
                <a:lnTo>
                  <a:pt x="1896" y="222"/>
                </a:lnTo>
                <a:lnTo>
                  <a:pt x="1881" y="210"/>
                </a:lnTo>
                <a:lnTo>
                  <a:pt x="1865" y="198"/>
                </a:lnTo>
                <a:lnTo>
                  <a:pt x="1847" y="183"/>
                </a:lnTo>
                <a:lnTo>
                  <a:pt x="1828" y="169"/>
                </a:lnTo>
                <a:lnTo>
                  <a:pt x="1808" y="154"/>
                </a:lnTo>
                <a:lnTo>
                  <a:pt x="1788" y="137"/>
                </a:lnTo>
                <a:lnTo>
                  <a:pt x="1768" y="122"/>
                </a:lnTo>
                <a:lnTo>
                  <a:pt x="1748" y="106"/>
                </a:lnTo>
                <a:lnTo>
                  <a:pt x="1730" y="92"/>
                </a:lnTo>
                <a:lnTo>
                  <a:pt x="1712" y="77"/>
                </a:lnTo>
                <a:lnTo>
                  <a:pt x="1695" y="64"/>
                </a:lnTo>
                <a:lnTo>
                  <a:pt x="1682" y="53"/>
                </a:lnTo>
                <a:lnTo>
                  <a:pt x="1672" y="44"/>
                </a:lnTo>
                <a:lnTo>
                  <a:pt x="1663" y="37"/>
                </a:lnTo>
                <a:lnTo>
                  <a:pt x="1649" y="28"/>
                </a:lnTo>
                <a:lnTo>
                  <a:pt x="1634" y="19"/>
                </a:lnTo>
                <a:lnTo>
                  <a:pt x="1617" y="13"/>
                </a:lnTo>
                <a:lnTo>
                  <a:pt x="1599" y="8"/>
                </a:lnTo>
                <a:lnTo>
                  <a:pt x="1582" y="4"/>
                </a:lnTo>
                <a:lnTo>
                  <a:pt x="1565" y="2"/>
                </a:lnTo>
                <a:lnTo>
                  <a:pt x="1550" y="1"/>
                </a:lnTo>
                <a:lnTo>
                  <a:pt x="1535" y="0"/>
                </a:lnTo>
                <a:lnTo>
                  <a:pt x="432" y="0"/>
                </a:lnTo>
                <a:lnTo>
                  <a:pt x="417" y="1"/>
                </a:lnTo>
                <a:lnTo>
                  <a:pt x="402" y="2"/>
                </a:lnTo>
                <a:lnTo>
                  <a:pt x="385" y="4"/>
                </a:lnTo>
                <a:lnTo>
                  <a:pt x="369" y="8"/>
                </a:lnTo>
                <a:lnTo>
                  <a:pt x="352" y="13"/>
                </a:lnTo>
                <a:lnTo>
                  <a:pt x="336" y="19"/>
                </a:lnTo>
                <a:lnTo>
                  <a:pt x="321" y="28"/>
                </a:lnTo>
                <a:lnTo>
                  <a:pt x="309" y="37"/>
                </a:lnTo>
                <a:lnTo>
                  <a:pt x="300" y="44"/>
                </a:lnTo>
                <a:lnTo>
                  <a:pt x="288" y="53"/>
                </a:lnTo>
                <a:lnTo>
                  <a:pt x="275" y="64"/>
                </a:lnTo>
                <a:lnTo>
                  <a:pt x="258" y="77"/>
                </a:lnTo>
                <a:lnTo>
                  <a:pt x="240" y="92"/>
                </a:lnTo>
                <a:lnTo>
                  <a:pt x="221" y="106"/>
                </a:lnTo>
                <a:lnTo>
                  <a:pt x="201" y="122"/>
                </a:lnTo>
                <a:lnTo>
                  <a:pt x="181" y="137"/>
                </a:lnTo>
                <a:lnTo>
                  <a:pt x="160" y="154"/>
                </a:lnTo>
                <a:lnTo>
                  <a:pt x="141" y="169"/>
                </a:lnTo>
                <a:lnTo>
                  <a:pt x="122" y="183"/>
                </a:lnTo>
                <a:lnTo>
                  <a:pt x="104" y="198"/>
                </a:lnTo>
                <a:lnTo>
                  <a:pt x="89" y="210"/>
                </a:lnTo>
                <a:lnTo>
                  <a:pt x="75" y="222"/>
                </a:lnTo>
                <a:lnTo>
                  <a:pt x="65" y="231"/>
                </a:lnTo>
                <a:lnTo>
                  <a:pt x="57" y="238"/>
                </a:lnTo>
                <a:lnTo>
                  <a:pt x="50" y="243"/>
                </a:lnTo>
                <a:lnTo>
                  <a:pt x="43" y="249"/>
                </a:lnTo>
                <a:lnTo>
                  <a:pt x="37" y="256"/>
                </a:lnTo>
                <a:lnTo>
                  <a:pt x="31" y="262"/>
                </a:lnTo>
                <a:lnTo>
                  <a:pt x="26" y="269"/>
                </a:lnTo>
                <a:lnTo>
                  <a:pt x="21" y="276"/>
                </a:lnTo>
                <a:lnTo>
                  <a:pt x="17" y="284"/>
                </a:lnTo>
                <a:lnTo>
                  <a:pt x="13" y="293"/>
                </a:lnTo>
                <a:lnTo>
                  <a:pt x="8" y="302"/>
                </a:lnTo>
                <a:lnTo>
                  <a:pt x="5" y="311"/>
                </a:lnTo>
                <a:lnTo>
                  <a:pt x="3" y="321"/>
                </a:lnTo>
                <a:lnTo>
                  <a:pt x="1" y="331"/>
                </a:lnTo>
                <a:lnTo>
                  <a:pt x="0" y="341"/>
                </a:lnTo>
                <a:lnTo>
                  <a:pt x="0" y="351"/>
                </a:lnTo>
                <a:lnTo>
                  <a:pt x="1" y="363"/>
                </a:lnTo>
                <a:lnTo>
                  <a:pt x="2" y="375"/>
                </a:lnTo>
                <a:lnTo>
                  <a:pt x="3" y="384"/>
                </a:lnTo>
                <a:lnTo>
                  <a:pt x="6" y="401"/>
                </a:lnTo>
                <a:lnTo>
                  <a:pt x="9" y="425"/>
                </a:lnTo>
                <a:lnTo>
                  <a:pt x="14" y="456"/>
                </a:lnTo>
                <a:lnTo>
                  <a:pt x="17" y="473"/>
                </a:lnTo>
                <a:lnTo>
                  <a:pt x="20" y="493"/>
                </a:lnTo>
                <a:lnTo>
                  <a:pt x="23" y="512"/>
                </a:lnTo>
                <a:lnTo>
                  <a:pt x="26" y="534"/>
                </a:lnTo>
                <a:lnTo>
                  <a:pt x="29" y="557"/>
                </a:lnTo>
                <a:lnTo>
                  <a:pt x="32" y="580"/>
                </a:lnTo>
                <a:lnTo>
                  <a:pt x="36" y="605"/>
                </a:lnTo>
                <a:lnTo>
                  <a:pt x="40" y="632"/>
                </a:lnTo>
                <a:lnTo>
                  <a:pt x="45" y="659"/>
                </a:lnTo>
                <a:lnTo>
                  <a:pt x="49" y="687"/>
                </a:lnTo>
                <a:lnTo>
                  <a:pt x="53" y="715"/>
                </a:lnTo>
                <a:lnTo>
                  <a:pt x="57" y="745"/>
                </a:lnTo>
                <a:lnTo>
                  <a:pt x="61" y="775"/>
                </a:lnTo>
                <a:lnTo>
                  <a:pt x="66" y="806"/>
                </a:lnTo>
                <a:lnTo>
                  <a:pt x="70" y="837"/>
                </a:lnTo>
                <a:lnTo>
                  <a:pt x="75" y="870"/>
                </a:lnTo>
                <a:lnTo>
                  <a:pt x="80" y="902"/>
                </a:lnTo>
                <a:lnTo>
                  <a:pt x="85" y="936"/>
                </a:lnTo>
                <a:lnTo>
                  <a:pt x="90" y="969"/>
                </a:lnTo>
                <a:lnTo>
                  <a:pt x="95" y="1002"/>
                </a:lnTo>
                <a:lnTo>
                  <a:pt x="100" y="1036"/>
                </a:lnTo>
                <a:lnTo>
                  <a:pt x="105" y="1070"/>
                </a:lnTo>
                <a:lnTo>
                  <a:pt x="111" y="1103"/>
                </a:lnTo>
                <a:lnTo>
                  <a:pt x="116" y="1138"/>
                </a:lnTo>
                <a:lnTo>
                  <a:pt x="120" y="1172"/>
                </a:lnTo>
                <a:lnTo>
                  <a:pt x="125" y="1206"/>
                </a:lnTo>
                <a:lnTo>
                  <a:pt x="130" y="1239"/>
                </a:lnTo>
                <a:lnTo>
                  <a:pt x="135" y="1273"/>
                </a:lnTo>
                <a:lnTo>
                  <a:pt x="141" y="1306"/>
                </a:lnTo>
                <a:lnTo>
                  <a:pt x="145" y="1338"/>
                </a:lnTo>
                <a:lnTo>
                  <a:pt x="150" y="1371"/>
                </a:lnTo>
                <a:lnTo>
                  <a:pt x="154" y="1403"/>
                </a:lnTo>
                <a:lnTo>
                  <a:pt x="159" y="1434"/>
                </a:lnTo>
                <a:lnTo>
                  <a:pt x="164" y="1465"/>
                </a:lnTo>
                <a:lnTo>
                  <a:pt x="168" y="1495"/>
                </a:lnTo>
                <a:lnTo>
                  <a:pt x="173" y="1525"/>
                </a:lnTo>
                <a:lnTo>
                  <a:pt x="177" y="1553"/>
                </a:lnTo>
                <a:lnTo>
                  <a:pt x="181" y="1580"/>
                </a:lnTo>
                <a:lnTo>
                  <a:pt x="185" y="1607"/>
                </a:lnTo>
                <a:lnTo>
                  <a:pt x="189" y="1633"/>
                </a:lnTo>
                <a:lnTo>
                  <a:pt x="192" y="1658"/>
                </a:lnTo>
                <a:lnTo>
                  <a:pt x="195" y="1681"/>
                </a:lnTo>
                <a:lnTo>
                  <a:pt x="199" y="1703"/>
                </a:lnTo>
                <a:lnTo>
                  <a:pt x="201" y="1725"/>
                </a:lnTo>
                <a:lnTo>
                  <a:pt x="205" y="1744"/>
                </a:lnTo>
                <a:lnTo>
                  <a:pt x="208" y="1763"/>
                </a:lnTo>
                <a:lnTo>
                  <a:pt x="210" y="1779"/>
                </a:lnTo>
                <a:lnTo>
                  <a:pt x="213" y="1795"/>
                </a:lnTo>
                <a:lnTo>
                  <a:pt x="216" y="1822"/>
                </a:lnTo>
                <a:lnTo>
                  <a:pt x="219" y="1840"/>
                </a:lnTo>
                <a:lnTo>
                  <a:pt x="221" y="1852"/>
                </a:lnTo>
                <a:lnTo>
                  <a:pt x="221" y="1857"/>
                </a:lnTo>
                <a:lnTo>
                  <a:pt x="224" y="1863"/>
                </a:lnTo>
                <a:lnTo>
                  <a:pt x="228" y="1869"/>
                </a:lnTo>
                <a:lnTo>
                  <a:pt x="232" y="1875"/>
                </a:lnTo>
                <a:lnTo>
                  <a:pt x="237" y="1881"/>
                </a:lnTo>
                <a:lnTo>
                  <a:pt x="242" y="1887"/>
                </a:lnTo>
                <a:lnTo>
                  <a:pt x="247" y="1892"/>
                </a:lnTo>
                <a:lnTo>
                  <a:pt x="253" y="1897"/>
                </a:lnTo>
                <a:lnTo>
                  <a:pt x="259" y="1902"/>
                </a:lnTo>
                <a:lnTo>
                  <a:pt x="272" y="1909"/>
                </a:lnTo>
                <a:lnTo>
                  <a:pt x="285" y="1915"/>
                </a:lnTo>
                <a:lnTo>
                  <a:pt x="299" y="1919"/>
                </a:lnTo>
                <a:lnTo>
                  <a:pt x="313" y="1921"/>
                </a:lnTo>
                <a:lnTo>
                  <a:pt x="1654" y="1921"/>
                </a:lnTo>
                <a:lnTo>
                  <a:pt x="1669" y="1919"/>
                </a:lnTo>
                <a:lnTo>
                  <a:pt x="1682" y="1915"/>
                </a:lnTo>
                <a:lnTo>
                  <a:pt x="1695" y="1909"/>
                </a:lnTo>
                <a:lnTo>
                  <a:pt x="1709" y="1902"/>
                </a:lnTo>
                <a:lnTo>
                  <a:pt x="1715" y="1897"/>
                </a:lnTo>
                <a:lnTo>
                  <a:pt x="1720" y="1892"/>
                </a:lnTo>
                <a:lnTo>
                  <a:pt x="1726" y="1887"/>
                </a:lnTo>
                <a:lnTo>
                  <a:pt x="1731" y="1881"/>
                </a:lnTo>
                <a:lnTo>
                  <a:pt x="1736" y="1875"/>
                </a:lnTo>
                <a:lnTo>
                  <a:pt x="1740" y="1869"/>
                </a:lnTo>
                <a:lnTo>
                  <a:pt x="1743" y="1863"/>
                </a:lnTo>
                <a:lnTo>
                  <a:pt x="1746" y="1857"/>
                </a:lnTo>
                <a:lnTo>
                  <a:pt x="1746" y="1852"/>
                </a:lnTo>
                <a:lnTo>
                  <a:pt x="1748" y="1840"/>
                </a:lnTo>
                <a:lnTo>
                  <a:pt x="1751" y="1822"/>
                </a:lnTo>
                <a:lnTo>
                  <a:pt x="1755" y="1795"/>
                </a:lnTo>
                <a:lnTo>
                  <a:pt x="1757" y="1779"/>
                </a:lnTo>
                <a:lnTo>
                  <a:pt x="1761" y="1763"/>
                </a:lnTo>
                <a:lnTo>
                  <a:pt x="1763" y="1744"/>
                </a:lnTo>
                <a:lnTo>
                  <a:pt x="1766" y="1725"/>
                </a:lnTo>
                <a:lnTo>
                  <a:pt x="1769" y="1703"/>
                </a:lnTo>
                <a:lnTo>
                  <a:pt x="1772" y="1681"/>
                </a:lnTo>
                <a:lnTo>
                  <a:pt x="1775" y="1658"/>
                </a:lnTo>
                <a:lnTo>
                  <a:pt x="1779" y="1633"/>
                </a:lnTo>
                <a:lnTo>
                  <a:pt x="1783" y="1607"/>
                </a:lnTo>
                <a:lnTo>
                  <a:pt x="1786" y="1580"/>
                </a:lnTo>
                <a:lnTo>
                  <a:pt x="1790" y="1553"/>
                </a:lnTo>
                <a:lnTo>
                  <a:pt x="1795" y="1525"/>
                </a:lnTo>
                <a:lnTo>
                  <a:pt x="1800" y="1495"/>
                </a:lnTo>
                <a:lnTo>
                  <a:pt x="1804" y="1465"/>
                </a:lnTo>
                <a:lnTo>
                  <a:pt x="1808" y="1434"/>
                </a:lnTo>
                <a:lnTo>
                  <a:pt x="1813" y="1403"/>
                </a:lnTo>
                <a:lnTo>
                  <a:pt x="1818" y="1371"/>
                </a:lnTo>
                <a:lnTo>
                  <a:pt x="1822" y="1338"/>
                </a:lnTo>
                <a:lnTo>
                  <a:pt x="1828" y="1306"/>
                </a:lnTo>
                <a:lnTo>
                  <a:pt x="1833" y="1273"/>
                </a:lnTo>
                <a:lnTo>
                  <a:pt x="1838" y="1239"/>
                </a:lnTo>
                <a:lnTo>
                  <a:pt x="1843" y="1206"/>
                </a:lnTo>
                <a:lnTo>
                  <a:pt x="1847" y="1172"/>
                </a:lnTo>
                <a:lnTo>
                  <a:pt x="1852" y="1138"/>
                </a:lnTo>
                <a:lnTo>
                  <a:pt x="1858" y="1103"/>
                </a:lnTo>
                <a:lnTo>
                  <a:pt x="1863" y="1070"/>
                </a:lnTo>
                <a:lnTo>
                  <a:pt x="1868" y="1036"/>
                </a:lnTo>
                <a:lnTo>
                  <a:pt x="1873" y="1002"/>
                </a:lnTo>
                <a:lnTo>
                  <a:pt x="1877" y="969"/>
                </a:lnTo>
                <a:lnTo>
                  <a:pt x="1882" y="936"/>
                </a:lnTo>
                <a:lnTo>
                  <a:pt x="1888" y="902"/>
                </a:lnTo>
                <a:lnTo>
                  <a:pt x="1893" y="870"/>
                </a:lnTo>
                <a:lnTo>
                  <a:pt x="1897" y="837"/>
                </a:lnTo>
                <a:lnTo>
                  <a:pt x="1902" y="806"/>
                </a:lnTo>
                <a:lnTo>
                  <a:pt x="1906" y="775"/>
                </a:lnTo>
                <a:lnTo>
                  <a:pt x="1911" y="745"/>
                </a:lnTo>
                <a:lnTo>
                  <a:pt x="1915" y="715"/>
                </a:lnTo>
                <a:lnTo>
                  <a:pt x="1920" y="687"/>
                </a:lnTo>
                <a:lnTo>
                  <a:pt x="1924" y="659"/>
                </a:lnTo>
                <a:lnTo>
                  <a:pt x="1928" y="632"/>
                </a:lnTo>
                <a:lnTo>
                  <a:pt x="1932" y="605"/>
                </a:lnTo>
                <a:lnTo>
                  <a:pt x="1935" y="580"/>
                </a:lnTo>
                <a:lnTo>
                  <a:pt x="1939" y="557"/>
                </a:lnTo>
                <a:lnTo>
                  <a:pt x="1942" y="534"/>
                </a:lnTo>
                <a:lnTo>
                  <a:pt x="1945" y="512"/>
                </a:lnTo>
                <a:lnTo>
                  <a:pt x="1948" y="493"/>
                </a:lnTo>
                <a:lnTo>
                  <a:pt x="1951" y="473"/>
                </a:lnTo>
                <a:lnTo>
                  <a:pt x="1954" y="456"/>
                </a:lnTo>
                <a:lnTo>
                  <a:pt x="1958" y="425"/>
                </a:lnTo>
                <a:lnTo>
                  <a:pt x="1962" y="401"/>
                </a:lnTo>
                <a:lnTo>
                  <a:pt x="1964" y="384"/>
                </a:lnTo>
                <a:lnTo>
                  <a:pt x="1966" y="375"/>
                </a:lnTo>
                <a:lnTo>
                  <a:pt x="1967" y="363"/>
                </a:lnTo>
                <a:lnTo>
                  <a:pt x="1967" y="351"/>
                </a:lnTo>
                <a:lnTo>
                  <a:pt x="1967" y="341"/>
                </a:lnTo>
                <a:lnTo>
                  <a:pt x="1966" y="331"/>
                </a:lnTo>
                <a:lnTo>
                  <a:pt x="1965" y="321"/>
                </a:lnTo>
                <a:lnTo>
                  <a:pt x="1963" y="311"/>
                </a:lnTo>
                <a:lnTo>
                  <a:pt x="1960" y="302"/>
                </a:lnTo>
                <a:lnTo>
                  <a:pt x="1956" y="293"/>
                </a:lnTo>
                <a:lnTo>
                  <a:pt x="1947" y="276"/>
                </a:lnTo>
                <a:lnTo>
                  <a:pt x="1938" y="262"/>
                </a:lnTo>
                <a:lnTo>
                  <a:pt x="1928" y="249"/>
                </a:lnTo>
                <a:lnTo>
                  <a:pt x="1915" y="238"/>
                </a:lnTo>
                <a:close/>
                <a:moveTo>
                  <a:pt x="986" y="1230"/>
                </a:moveTo>
                <a:lnTo>
                  <a:pt x="958" y="1229"/>
                </a:lnTo>
                <a:lnTo>
                  <a:pt x="932" y="1226"/>
                </a:lnTo>
                <a:lnTo>
                  <a:pt x="907" y="1222"/>
                </a:lnTo>
                <a:lnTo>
                  <a:pt x="882" y="1215"/>
                </a:lnTo>
                <a:lnTo>
                  <a:pt x="858" y="1207"/>
                </a:lnTo>
                <a:lnTo>
                  <a:pt x="836" y="1198"/>
                </a:lnTo>
                <a:lnTo>
                  <a:pt x="815" y="1187"/>
                </a:lnTo>
                <a:lnTo>
                  <a:pt x="794" y="1174"/>
                </a:lnTo>
                <a:lnTo>
                  <a:pt x="776" y="1161"/>
                </a:lnTo>
                <a:lnTo>
                  <a:pt x="757" y="1145"/>
                </a:lnTo>
                <a:lnTo>
                  <a:pt x="739" y="1130"/>
                </a:lnTo>
                <a:lnTo>
                  <a:pt x="722" y="1113"/>
                </a:lnTo>
                <a:lnTo>
                  <a:pt x="706" y="1096"/>
                </a:lnTo>
                <a:lnTo>
                  <a:pt x="691" y="1077"/>
                </a:lnTo>
                <a:lnTo>
                  <a:pt x="676" y="1059"/>
                </a:lnTo>
                <a:lnTo>
                  <a:pt x="663" y="1038"/>
                </a:lnTo>
                <a:lnTo>
                  <a:pt x="651" y="1017"/>
                </a:lnTo>
                <a:lnTo>
                  <a:pt x="638" y="997"/>
                </a:lnTo>
                <a:lnTo>
                  <a:pt x="627" y="975"/>
                </a:lnTo>
                <a:lnTo>
                  <a:pt x="617" y="954"/>
                </a:lnTo>
                <a:lnTo>
                  <a:pt x="606" y="932"/>
                </a:lnTo>
                <a:lnTo>
                  <a:pt x="597" y="910"/>
                </a:lnTo>
                <a:lnTo>
                  <a:pt x="589" y="889"/>
                </a:lnTo>
                <a:lnTo>
                  <a:pt x="580" y="867"/>
                </a:lnTo>
                <a:lnTo>
                  <a:pt x="573" y="844"/>
                </a:lnTo>
                <a:lnTo>
                  <a:pt x="566" y="823"/>
                </a:lnTo>
                <a:lnTo>
                  <a:pt x="559" y="802"/>
                </a:lnTo>
                <a:lnTo>
                  <a:pt x="554" y="781"/>
                </a:lnTo>
                <a:lnTo>
                  <a:pt x="547" y="762"/>
                </a:lnTo>
                <a:lnTo>
                  <a:pt x="543" y="742"/>
                </a:lnTo>
                <a:lnTo>
                  <a:pt x="538" y="724"/>
                </a:lnTo>
                <a:lnTo>
                  <a:pt x="534" y="705"/>
                </a:lnTo>
                <a:lnTo>
                  <a:pt x="528" y="671"/>
                </a:lnTo>
                <a:lnTo>
                  <a:pt x="522" y="642"/>
                </a:lnTo>
                <a:lnTo>
                  <a:pt x="517" y="618"/>
                </a:lnTo>
                <a:lnTo>
                  <a:pt x="514" y="599"/>
                </a:lnTo>
                <a:lnTo>
                  <a:pt x="725" y="599"/>
                </a:lnTo>
                <a:lnTo>
                  <a:pt x="731" y="630"/>
                </a:lnTo>
                <a:lnTo>
                  <a:pt x="739" y="662"/>
                </a:lnTo>
                <a:lnTo>
                  <a:pt x="748" y="696"/>
                </a:lnTo>
                <a:lnTo>
                  <a:pt x="758" y="731"/>
                </a:lnTo>
                <a:lnTo>
                  <a:pt x="768" y="767"/>
                </a:lnTo>
                <a:lnTo>
                  <a:pt x="781" y="802"/>
                </a:lnTo>
                <a:lnTo>
                  <a:pt x="794" y="836"/>
                </a:lnTo>
                <a:lnTo>
                  <a:pt x="809" y="870"/>
                </a:lnTo>
                <a:lnTo>
                  <a:pt x="817" y="885"/>
                </a:lnTo>
                <a:lnTo>
                  <a:pt x="826" y="902"/>
                </a:lnTo>
                <a:lnTo>
                  <a:pt x="834" y="916"/>
                </a:lnTo>
                <a:lnTo>
                  <a:pt x="844" y="931"/>
                </a:lnTo>
                <a:lnTo>
                  <a:pt x="853" y="944"/>
                </a:lnTo>
                <a:lnTo>
                  <a:pt x="863" y="957"/>
                </a:lnTo>
                <a:lnTo>
                  <a:pt x="874" y="968"/>
                </a:lnTo>
                <a:lnTo>
                  <a:pt x="884" y="979"/>
                </a:lnTo>
                <a:lnTo>
                  <a:pt x="895" y="990"/>
                </a:lnTo>
                <a:lnTo>
                  <a:pt x="907" y="998"/>
                </a:lnTo>
                <a:lnTo>
                  <a:pt x="919" y="1006"/>
                </a:lnTo>
                <a:lnTo>
                  <a:pt x="931" y="1012"/>
                </a:lnTo>
                <a:lnTo>
                  <a:pt x="945" y="1017"/>
                </a:lnTo>
                <a:lnTo>
                  <a:pt x="958" y="1021"/>
                </a:lnTo>
                <a:lnTo>
                  <a:pt x="972" y="1024"/>
                </a:lnTo>
                <a:lnTo>
                  <a:pt x="986" y="1025"/>
                </a:lnTo>
                <a:lnTo>
                  <a:pt x="1000" y="1024"/>
                </a:lnTo>
                <a:lnTo>
                  <a:pt x="1013" y="1021"/>
                </a:lnTo>
                <a:lnTo>
                  <a:pt x="1026" y="1017"/>
                </a:lnTo>
                <a:lnTo>
                  <a:pt x="1039" y="1012"/>
                </a:lnTo>
                <a:lnTo>
                  <a:pt x="1051" y="1006"/>
                </a:lnTo>
                <a:lnTo>
                  <a:pt x="1064" y="998"/>
                </a:lnTo>
                <a:lnTo>
                  <a:pt x="1074" y="990"/>
                </a:lnTo>
                <a:lnTo>
                  <a:pt x="1085" y="979"/>
                </a:lnTo>
                <a:lnTo>
                  <a:pt x="1096" y="968"/>
                </a:lnTo>
                <a:lnTo>
                  <a:pt x="1106" y="957"/>
                </a:lnTo>
                <a:lnTo>
                  <a:pt x="1116" y="944"/>
                </a:lnTo>
                <a:lnTo>
                  <a:pt x="1126" y="931"/>
                </a:lnTo>
                <a:lnTo>
                  <a:pt x="1135" y="916"/>
                </a:lnTo>
                <a:lnTo>
                  <a:pt x="1143" y="902"/>
                </a:lnTo>
                <a:lnTo>
                  <a:pt x="1151" y="885"/>
                </a:lnTo>
                <a:lnTo>
                  <a:pt x="1160" y="870"/>
                </a:lnTo>
                <a:lnTo>
                  <a:pt x="1174" y="836"/>
                </a:lnTo>
                <a:lnTo>
                  <a:pt x="1187" y="802"/>
                </a:lnTo>
                <a:lnTo>
                  <a:pt x="1200" y="767"/>
                </a:lnTo>
                <a:lnTo>
                  <a:pt x="1210" y="731"/>
                </a:lnTo>
                <a:lnTo>
                  <a:pt x="1221" y="696"/>
                </a:lnTo>
                <a:lnTo>
                  <a:pt x="1229" y="662"/>
                </a:lnTo>
                <a:lnTo>
                  <a:pt x="1236" y="630"/>
                </a:lnTo>
                <a:lnTo>
                  <a:pt x="1242" y="599"/>
                </a:lnTo>
                <a:lnTo>
                  <a:pt x="1453" y="599"/>
                </a:lnTo>
                <a:lnTo>
                  <a:pt x="1450" y="618"/>
                </a:lnTo>
                <a:lnTo>
                  <a:pt x="1446" y="642"/>
                </a:lnTo>
                <a:lnTo>
                  <a:pt x="1440" y="671"/>
                </a:lnTo>
                <a:lnTo>
                  <a:pt x="1433" y="705"/>
                </a:lnTo>
                <a:lnTo>
                  <a:pt x="1429" y="724"/>
                </a:lnTo>
                <a:lnTo>
                  <a:pt x="1425" y="742"/>
                </a:lnTo>
                <a:lnTo>
                  <a:pt x="1420" y="762"/>
                </a:lnTo>
                <a:lnTo>
                  <a:pt x="1415" y="781"/>
                </a:lnTo>
                <a:lnTo>
                  <a:pt x="1408" y="802"/>
                </a:lnTo>
                <a:lnTo>
                  <a:pt x="1402" y="823"/>
                </a:lnTo>
                <a:lnTo>
                  <a:pt x="1395" y="844"/>
                </a:lnTo>
                <a:lnTo>
                  <a:pt x="1388" y="867"/>
                </a:lnTo>
                <a:lnTo>
                  <a:pt x="1380" y="889"/>
                </a:lnTo>
                <a:lnTo>
                  <a:pt x="1371" y="910"/>
                </a:lnTo>
                <a:lnTo>
                  <a:pt x="1362" y="932"/>
                </a:lnTo>
                <a:lnTo>
                  <a:pt x="1352" y="954"/>
                </a:lnTo>
                <a:lnTo>
                  <a:pt x="1341" y="975"/>
                </a:lnTo>
                <a:lnTo>
                  <a:pt x="1330" y="997"/>
                </a:lnTo>
                <a:lnTo>
                  <a:pt x="1319" y="1017"/>
                </a:lnTo>
                <a:lnTo>
                  <a:pt x="1306" y="1038"/>
                </a:lnTo>
                <a:lnTo>
                  <a:pt x="1292" y="1059"/>
                </a:lnTo>
                <a:lnTo>
                  <a:pt x="1278" y="1077"/>
                </a:lnTo>
                <a:lnTo>
                  <a:pt x="1263" y="1096"/>
                </a:lnTo>
                <a:lnTo>
                  <a:pt x="1247" y="1113"/>
                </a:lnTo>
                <a:lnTo>
                  <a:pt x="1231" y="1130"/>
                </a:lnTo>
                <a:lnTo>
                  <a:pt x="1213" y="1145"/>
                </a:lnTo>
                <a:lnTo>
                  <a:pt x="1195" y="1161"/>
                </a:lnTo>
                <a:lnTo>
                  <a:pt x="1175" y="1174"/>
                </a:lnTo>
                <a:lnTo>
                  <a:pt x="1155" y="1187"/>
                </a:lnTo>
                <a:lnTo>
                  <a:pt x="1134" y="1198"/>
                </a:lnTo>
                <a:lnTo>
                  <a:pt x="1112" y="1207"/>
                </a:lnTo>
                <a:lnTo>
                  <a:pt x="1088" y="1215"/>
                </a:lnTo>
                <a:lnTo>
                  <a:pt x="1065" y="1222"/>
                </a:lnTo>
                <a:lnTo>
                  <a:pt x="1040" y="1226"/>
                </a:lnTo>
                <a:lnTo>
                  <a:pt x="1013" y="1229"/>
                </a:lnTo>
                <a:lnTo>
                  <a:pt x="986" y="1230"/>
                </a:lnTo>
                <a:close/>
                <a:moveTo>
                  <a:pt x="181" y="389"/>
                </a:moveTo>
                <a:lnTo>
                  <a:pt x="432" y="128"/>
                </a:lnTo>
                <a:lnTo>
                  <a:pt x="1535" y="128"/>
                </a:lnTo>
                <a:lnTo>
                  <a:pt x="1792" y="389"/>
                </a:lnTo>
                <a:lnTo>
                  <a:pt x="181" y="389"/>
                </a:lnTo>
                <a:close/>
              </a:path>
            </a:pathLst>
          </a:custGeom>
          <a:solidFill>
            <a:schemeClr val="accent2"/>
          </a:solidFill>
          <a:ln>
            <a:noFill/>
          </a:ln>
        </p:spPr>
        <p:style>
          <a:lnRef idx="1">
            <a:schemeClr val="dk1"/>
          </a:lnRef>
          <a:fillRef idx="2">
            <a:schemeClr val="dk1"/>
          </a:fillRef>
          <a:effectRef idx="1">
            <a:schemeClr val="dk1"/>
          </a:effectRef>
          <a:fontRef idx="minor">
            <a:schemeClr val="dk1"/>
          </a:fontRef>
        </p:style>
        <p:txBody>
          <a:bodyPr vert="horz" wrap="square" lIns="121908" tIns="60954" rIns="121908" bIns="60954" numCol="1" anchor="t" anchorCtr="0" compatLnSpc="1">
            <a:prstTxWarp prst="textNoShape">
              <a:avLst/>
            </a:prstTxWarp>
          </a:bodyPr>
          <a:lstStyle/>
          <a:p>
            <a:endParaRPr lang="en-US">
              <a:solidFill>
                <a:schemeClr val="tx1">
                  <a:lumMod val="50000"/>
                  <a:lumOff val="50000"/>
                </a:schemeClr>
              </a:solidFill>
              <a:latin typeface="+mn-ea"/>
            </a:endParaRPr>
          </a:p>
        </p:txBody>
      </p:sp>
      <p:sp>
        <p:nvSpPr>
          <p:cNvPr id="5" name="Rectangle 4"/>
          <p:cNvSpPr/>
          <p:nvPr/>
        </p:nvSpPr>
        <p:spPr>
          <a:xfrm>
            <a:off x="7415834" y="5156200"/>
            <a:ext cx="203174" cy="2032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solidFill>
                <a:schemeClr val="tx1">
                  <a:lumMod val="50000"/>
                  <a:lumOff val="50000"/>
                </a:schemeClr>
              </a:solidFill>
              <a:latin typeface="+mn-ea"/>
            </a:endParaRPr>
          </a:p>
        </p:txBody>
      </p:sp>
      <p:sp>
        <p:nvSpPr>
          <p:cNvPr id="6" name="Rectangle 5"/>
          <p:cNvSpPr/>
          <p:nvPr/>
        </p:nvSpPr>
        <p:spPr>
          <a:xfrm>
            <a:off x="7415834" y="5562600"/>
            <a:ext cx="203174" cy="203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solidFill>
                <a:schemeClr val="tx1">
                  <a:lumMod val="50000"/>
                  <a:lumOff val="50000"/>
                </a:schemeClr>
              </a:solidFill>
              <a:latin typeface="+mn-ea"/>
            </a:endParaRPr>
          </a:p>
        </p:txBody>
      </p:sp>
      <p:sp>
        <p:nvSpPr>
          <p:cNvPr id="8" name="Rectangle 7"/>
          <p:cNvSpPr/>
          <p:nvPr/>
        </p:nvSpPr>
        <p:spPr>
          <a:xfrm>
            <a:off x="9661429" y="5156200"/>
            <a:ext cx="203174" cy="203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solidFill>
                <a:schemeClr val="tx1">
                  <a:lumMod val="50000"/>
                  <a:lumOff val="50000"/>
                </a:schemeClr>
              </a:solidFill>
              <a:latin typeface="+mn-ea"/>
            </a:endParaRPr>
          </a:p>
        </p:txBody>
      </p:sp>
      <p:sp>
        <p:nvSpPr>
          <p:cNvPr id="9" name="Rectangle 8"/>
          <p:cNvSpPr/>
          <p:nvPr/>
        </p:nvSpPr>
        <p:spPr>
          <a:xfrm>
            <a:off x="9661429" y="5562600"/>
            <a:ext cx="203174"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solidFill>
                <a:schemeClr val="tx1">
                  <a:lumMod val="50000"/>
                  <a:lumOff val="50000"/>
                </a:schemeClr>
              </a:solidFill>
              <a:latin typeface="+mn-ea"/>
            </a:endParaRPr>
          </a:p>
        </p:txBody>
      </p:sp>
      <p:sp>
        <p:nvSpPr>
          <p:cNvPr id="10" name="TextBox 9"/>
          <p:cNvSpPr txBox="1"/>
          <p:nvPr/>
        </p:nvSpPr>
        <p:spPr>
          <a:xfrm>
            <a:off x="7551284" y="5086787"/>
            <a:ext cx="1015638"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n-ea"/>
              </a:rPr>
              <a:t>添加标题</a:t>
            </a:r>
            <a:endParaRPr lang="en-US" altLang="zh-CN" sz="1500" dirty="0">
              <a:solidFill>
                <a:schemeClr val="tx1">
                  <a:lumMod val="50000"/>
                  <a:lumOff val="50000"/>
                </a:schemeClr>
              </a:solidFill>
              <a:latin typeface="+mn-ea"/>
            </a:endParaRPr>
          </a:p>
        </p:txBody>
      </p:sp>
      <p:sp>
        <p:nvSpPr>
          <p:cNvPr id="11" name="TextBox 10"/>
          <p:cNvSpPr txBox="1"/>
          <p:nvPr/>
        </p:nvSpPr>
        <p:spPr>
          <a:xfrm>
            <a:off x="7551284" y="5486400"/>
            <a:ext cx="1015638"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n-ea"/>
              </a:rPr>
              <a:t>添加标题</a:t>
            </a:r>
            <a:endParaRPr lang="en-US" altLang="zh-CN" sz="1500" dirty="0">
              <a:solidFill>
                <a:schemeClr val="tx1">
                  <a:lumMod val="50000"/>
                  <a:lumOff val="50000"/>
                </a:schemeClr>
              </a:solidFill>
              <a:latin typeface="+mn-ea"/>
            </a:endParaRPr>
          </a:p>
        </p:txBody>
      </p:sp>
      <p:sp>
        <p:nvSpPr>
          <p:cNvPr id="12" name="TextBox 11"/>
          <p:cNvSpPr txBox="1"/>
          <p:nvPr/>
        </p:nvSpPr>
        <p:spPr>
          <a:xfrm>
            <a:off x="9793119" y="5085107"/>
            <a:ext cx="1015638"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n-ea"/>
              </a:rPr>
              <a:t>添加标题</a:t>
            </a:r>
            <a:endParaRPr lang="en-US" altLang="zh-CN" sz="1500" dirty="0">
              <a:solidFill>
                <a:schemeClr val="tx1">
                  <a:lumMod val="50000"/>
                  <a:lumOff val="50000"/>
                </a:schemeClr>
              </a:solidFill>
              <a:latin typeface="+mn-ea"/>
            </a:endParaRPr>
          </a:p>
        </p:txBody>
      </p:sp>
      <p:sp>
        <p:nvSpPr>
          <p:cNvPr id="13" name="TextBox 12"/>
          <p:cNvSpPr txBox="1"/>
          <p:nvPr/>
        </p:nvSpPr>
        <p:spPr>
          <a:xfrm>
            <a:off x="9793119" y="5484720"/>
            <a:ext cx="1015638"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n-ea"/>
              </a:rPr>
              <a:t>添加标题</a:t>
            </a:r>
            <a:endParaRPr lang="en-US" altLang="zh-CN" sz="1500" dirty="0">
              <a:solidFill>
                <a:schemeClr val="tx1">
                  <a:lumMod val="50000"/>
                  <a:lumOff val="50000"/>
                </a:schemeClr>
              </a:solidFill>
              <a:latin typeface="+mn-ea"/>
            </a:endParaRPr>
          </a:p>
        </p:txBody>
      </p:sp>
      <p:graphicFrame>
        <p:nvGraphicFramePr>
          <p:cNvPr id="14" name="Content Placeholder 10"/>
          <p:cNvGraphicFramePr>
            <a:graphicFrameLocks/>
          </p:cNvGraphicFramePr>
          <p:nvPr>
            <p:extLst>
              <p:ext uri="{D42A27DB-BD31-4B8C-83A1-F6EECF244321}">
                <p14:modId xmlns:p14="http://schemas.microsoft.com/office/powerpoint/2010/main" val="1719244646"/>
              </p:ext>
            </p:extLst>
          </p:nvPr>
        </p:nvGraphicFramePr>
        <p:xfrm>
          <a:off x="6836402" y="1975524"/>
          <a:ext cx="4363635" cy="2184401"/>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p:cNvSpPr txBox="1"/>
          <p:nvPr/>
        </p:nvSpPr>
        <p:spPr>
          <a:xfrm>
            <a:off x="5333306" y="3670300"/>
            <a:ext cx="746334" cy="400097"/>
          </a:xfrm>
          <a:prstGeom prst="rect">
            <a:avLst/>
          </a:prstGeom>
          <a:noFill/>
        </p:spPr>
        <p:txBody>
          <a:bodyPr wrap="none" lIns="121908" tIns="60954" rIns="121908" bIns="60954" rtlCol="0">
            <a:spAutoFit/>
          </a:bodyPr>
          <a:lstStyle/>
          <a:p>
            <a:r>
              <a:rPr lang="en-US" b="1" dirty="0" smtClean="0">
                <a:solidFill>
                  <a:schemeClr val="tx1">
                    <a:lumMod val="50000"/>
                    <a:lumOff val="50000"/>
                  </a:schemeClr>
                </a:solidFill>
                <a:latin typeface="+mn-ea"/>
              </a:rPr>
              <a:t>40%</a:t>
            </a:r>
            <a:endParaRPr lang="en-US" b="1" dirty="0">
              <a:solidFill>
                <a:schemeClr val="tx1">
                  <a:lumMod val="50000"/>
                  <a:lumOff val="50000"/>
                </a:schemeClr>
              </a:solidFill>
              <a:latin typeface="+mn-ea"/>
            </a:endParaRPr>
          </a:p>
        </p:txBody>
      </p:sp>
      <p:sp>
        <p:nvSpPr>
          <p:cNvPr id="16" name="TextBox 15"/>
          <p:cNvSpPr txBox="1"/>
          <p:nvPr/>
        </p:nvSpPr>
        <p:spPr>
          <a:xfrm>
            <a:off x="2031736" y="1866900"/>
            <a:ext cx="746334" cy="400097"/>
          </a:xfrm>
          <a:prstGeom prst="rect">
            <a:avLst/>
          </a:prstGeom>
          <a:noFill/>
        </p:spPr>
        <p:txBody>
          <a:bodyPr wrap="none" lIns="121908" tIns="60954" rIns="121908" bIns="60954" rtlCol="0">
            <a:spAutoFit/>
          </a:bodyPr>
          <a:lstStyle/>
          <a:p>
            <a:r>
              <a:rPr lang="en-US" b="1" dirty="0" smtClean="0">
                <a:solidFill>
                  <a:schemeClr val="tx1">
                    <a:lumMod val="50000"/>
                    <a:lumOff val="50000"/>
                  </a:schemeClr>
                </a:solidFill>
                <a:latin typeface="+mn-ea"/>
              </a:rPr>
              <a:t>19%</a:t>
            </a:r>
            <a:endParaRPr lang="en-US" b="1" dirty="0">
              <a:solidFill>
                <a:schemeClr val="tx1">
                  <a:lumMod val="50000"/>
                  <a:lumOff val="50000"/>
                </a:schemeClr>
              </a:solidFill>
              <a:latin typeface="+mn-ea"/>
            </a:endParaRPr>
          </a:p>
        </p:txBody>
      </p:sp>
      <p:sp>
        <p:nvSpPr>
          <p:cNvPr id="17" name="TextBox 16"/>
          <p:cNvSpPr txBox="1"/>
          <p:nvPr/>
        </p:nvSpPr>
        <p:spPr>
          <a:xfrm>
            <a:off x="965075" y="3670300"/>
            <a:ext cx="746334" cy="400097"/>
          </a:xfrm>
          <a:prstGeom prst="rect">
            <a:avLst/>
          </a:prstGeom>
          <a:noFill/>
        </p:spPr>
        <p:txBody>
          <a:bodyPr wrap="none" lIns="121908" tIns="60954" rIns="121908" bIns="60954" rtlCol="0">
            <a:spAutoFit/>
          </a:bodyPr>
          <a:lstStyle/>
          <a:p>
            <a:r>
              <a:rPr lang="en-US" b="1" dirty="0" smtClean="0">
                <a:solidFill>
                  <a:schemeClr val="tx1">
                    <a:lumMod val="50000"/>
                    <a:lumOff val="50000"/>
                  </a:schemeClr>
                </a:solidFill>
                <a:latin typeface="+mn-ea"/>
              </a:rPr>
              <a:t>16%</a:t>
            </a:r>
            <a:endParaRPr lang="en-US" b="1" dirty="0">
              <a:solidFill>
                <a:schemeClr val="tx1">
                  <a:lumMod val="50000"/>
                  <a:lumOff val="50000"/>
                </a:schemeClr>
              </a:solidFill>
              <a:latin typeface="+mn-ea"/>
            </a:endParaRPr>
          </a:p>
        </p:txBody>
      </p:sp>
      <p:sp>
        <p:nvSpPr>
          <p:cNvPr id="18" name="TextBox 17"/>
          <p:cNvSpPr txBox="1"/>
          <p:nvPr/>
        </p:nvSpPr>
        <p:spPr>
          <a:xfrm>
            <a:off x="2234910" y="5295900"/>
            <a:ext cx="746334" cy="400097"/>
          </a:xfrm>
          <a:prstGeom prst="rect">
            <a:avLst/>
          </a:prstGeom>
          <a:noFill/>
        </p:spPr>
        <p:txBody>
          <a:bodyPr wrap="none" lIns="121908" tIns="60954" rIns="121908" bIns="60954" rtlCol="0">
            <a:spAutoFit/>
          </a:bodyPr>
          <a:lstStyle/>
          <a:p>
            <a:r>
              <a:rPr lang="en-US" b="1" dirty="0" smtClean="0">
                <a:solidFill>
                  <a:schemeClr val="tx1">
                    <a:lumMod val="50000"/>
                    <a:lumOff val="50000"/>
                  </a:schemeClr>
                </a:solidFill>
                <a:latin typeface="+mn-ea"/>
              </a:rPr>
              <a:t>25%</a:t>
            </a:r>
            <a:endParaRPr lang="en-US" b="1" dirty="0">
              <a:solidFill>
                <a:schemeClr val="tx1">
                  <a:lumMod val="50000"/>
                  <a:lumOff val="50000"/>
                </a:schemeClr>
              </a:solidFill>
              <a:latin typeface="+mn-ea"/>
            </a:endParaRPr>
          </a:p>
        </p:txBody>
      </p:sp>
      <p:sp>
        <p:nvSpPr>
          <p:cNvPr id="19" name="TextBox 18"/>
          <p:cNvSpPr txBox="1"/>
          <p:nvPr/>
        </p:nvSpPr>
        <p:spPr>
          <a:xfrm>
            <a:off x="6761458" y="1559124"/>
            <a:ext cx="4046445" cy="815596"/>
          </a:xfrm>
          <a:prstGeom prst="rect">
            <a:avLst/>
          </a:prstGeom>
          <a:noFill/>
        </p:spPr>
        <p:txBody>
          <a:bodyPr wrap="square" lIns="121908" tIns="60954" rIns="121908" bIns="60954" rtlCol="0">
            <a:spAutoFit/>
          </a:bodyPr>
          <a:lstStyle/>
          <a:p>
            <a:r>
              <a:rPr lang="zh-CN" altLang="en-US" sz="15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500" dirty="0">
                <a:solidFill>
                  <a:schemeClr val="tx1">
                    <a:lumMod val="50000"/>
                    <a:lumOff val="50000"/>
                  </a:schemeClr>
                </a:solidFill>
                <a:latin typeface="+mn-ea"/>
              </a:rPr>
              <a:t>200</a:t>
            </a:r>
            <a:r>
              <a:rPr lang="zh-CN" altLang="en-US" sz="1500" dirty="0">
                <a:solidFill>
                  <a:schemeClr val="tx1">
                    <a:lumMod val="50000"/>
                    <a:lumOff val="50000"/>
                  </a:schemeClr>
                </a:solidFill>
                <a:latin typeface="+mn-ea"/>
              </a:rPr>
              <a:t>字以内</a:t>
            </a:r>
            <a:endParaRPr lang="en-US" sz="1500" dirty="0">
              <a:solidFill>
                <a:schemeClr val="tx1">
                  <a:lumMod val="50000"/>
                  <a:lumOff val="50000"/>
                </a:schemeClr>
              </a:solidFill>
              <a:latin typeface="+mn-ea"/>
            </a:endParaRPr>
          </a:p>
        </p:txBody>
      </p:sp>
      <p:sp>
        <p:nvSpPr>
          <p:cNvPr id="23" name="TextBox 22"/>
          <p:cNvSpPr txBox="1"/>
          <p:nvPr/>
        </p:nvSpPr>
        <p:spPr>
          <a:xfrm>
            <a:off x="6847220" y="4159925"/>
            <a:ext cx="1381310" cy="328295"/>
          </a:xfrm>
          <a:prstGeom prst="rect">
            <a:avLst/>
          </a:prstGeom>
          <a:noFill/>
        </p:spPr>
        <p:txBody>
          <a:bodyPr wrap="square" lIns="121908" tIns="60954" rIns="121908" bIns="60954" rtlCol="0">
            <a:spAutoFit/>
          </a:bodyPr>
          <a:lstStyle/>
          <a:p>
            <a:r>
              <a:rPr lang="zh-CN" altLang="en-US" sz="1300" b="1" dirty="0">
                <a:solidFill>
                  <a:schemeClr val="tx1">
                    <a:lumMod val="50000"/>
                    <a:lumOff val="50000"/>
                  </a:schemeClr>
                </a:solidFill>
                <a:latin typeface="+mn-ea"/>
              </a:rPr>
              <a:t>添加标题</a:t>
            </a:r>
            <a:endParaRPr lang="en-US" sz="1300" b="1" dirty="0">
              <a:solidFill>
                <a:schemeClr val="tx1">
                  <a:lumMod val="50000"/>
                  <a:lumOff val="50000"/>
                </a:schemeClr>
              </a:solidFill>
              <a:latin typeface="+mn-ea"/>
            </a:endParaRPr>
          </a:p>
        </p:txBody>
      </p:sp>
      <p:sp>
        <p:nvSpPr>
          <p:cNvPr id="24" name="TextBox 23"/>
          <p:cNvSpPr txBox="1"/>
          <p:nvPr/>
        </p:nvSpPr>
        <p:spPr>
          <a:xfrm>
            <a:off x="6823340" y="4424085"/>
            <a:ext cx="688561" cy="369332"/>
          </a:xfrm>
          <a:prstGeom prst="rect">
            <a:avLst/>
          </a:prstGeom>
          <a:noFill/>
        </p:spPr>
        <p:txBody>
          <a:bodyPr wrap="none" lIns="121908" tIns="60954" rIns="121908" bIns="60954" rtlCol="0">
            <a:spAutoFit/>
          </a:bodyPr>
          <a:lstStyle/>
          <a:p>
            <a:r>
              <a:rPr lang="en-US" sz="1600" b="1" dirty="0">
                <a:solidFill>
                  <a:schemeClr val="tx1">
                    <a:lumMod val="50000"/>
                    <a:lumOff val="50000"/>
                  </a:schemeClr>
                </a:solidFill>
                <a:latin typeface="+mn-ea"/>
              </a:rPr>
              <a:t>16%</a:t>
            </a:r>
          </a:p>
        </p:txBody>
      </p:sp>
      <p:sp>
        <p:nvSpPr>
          <p:cNvPr id="32" name="TextBox 31"/>
          <p:cNvSpPr txBox="1"/>
          <p:nvPr/>
        </p:nvSpPr>
        <p:spPr>
          <a:xfrm>
            <a:off x="7880521" y="4159925"/>
            <a:ext cx="1381310" cy="328295"/>
          </a:xfrm>
          <a:prstGeom prst="rect">
            <a:avLst/>
          </a:prstGeom>
          <a:noFill/>
        </p:spPr>
        <p:txBody>
          <a:bodyPr wrap="square" lIns="121908" tIns="60954" rIns="121908" bIns="60954" rtlCol="0">
            <a:spAutoFit/>
          </a:bodyPr>
          <a:lstStyle/>
          <a:p>
            <a:r>
              <a:rPr lang="zh-CN" altLang="en-US" sz="1300" b="1" dirty="0">
                <a:solidFill>
                  <a:schemeClr val="tx1">
                    <a:lumMod val="50000"/>
                    <a:lumOff val="50000"/>
                  </a:schemeClr>
                </a:solidFill>
                <a:latin typeface="+mn-ea"/>
              </a:rPr>
              <a:t>添加标题</a:t>
            </a:r>
            <a:endParaRPr lang="en-US" altLang="zh-CN" sz="1300" b="1" dirty="0">
              <a:solidFill>
                <a:schemeClr val="tx1">
                  <a:lumMod val="50000"/>
                  <a:lumOff val="50000"/>
                </a:schemeClr>
              </a:solidFill>
              <a:latin typeface="+mn-ea"/>
            </a:endParaRPr>
          </a:p>
        </p:txBody>
      </p:sp>
      <p:sp>
        <p:nvSpPr>
          <p:cNvPr id="33" name="TextBox 32"/>
          <p:cNvSpPr txBox="1"/>
          <p:nvPr/>
        </p:nvSpPr>
        <p:spPr>
          <a:xfrm>
            <a:off x="7856641" y="4424085"/>
            <a:ext cx="688561" cy="369332"/>
          </a:xfrm>
          <a:prstGeom prst="rect">
            <a:avLst/>
          </a:prstGeom>
          <a:noFill/>
        </p:spPr>
        <p:txBody>
          <a:bodyPr wrap="none" lIns="121908" tIns="60954" rIns="121908" bIns="60954" rtlCol="0">
            <a:spAutoFit/>
          </a:bodyPr>
          <a:lstStyle/>
          <a:p>
            <a:r>
              <a:rPr lang="en-US" sz="1600" b="1" dirty="0">
                <a:solidFill>
                  <a:schemeClr val="tx1">
                    <a:lumMod val="50000"/>
                    <a:lumOff val="50000"/>
                  </a:schemeClr>
                </a:solidFill>
                <a:latin typeface="+mn-ea"/>
              </a:rPr>
              <a:t>19%</a:t>
            </a:r>
          </a:p>
        </p:txBody>
      </p:sp>
      <p:sp>
        <p:nvSpPr>
          <p:cNvPr id="36" name="TextBox 35"/>
          <p:cNvSpPr txBox="1"/>
          <p:nvPr/>
        </p:nvSpPr>
        <p:spPr>
          <a:xfrm>
            <a:off x="8913823" y="4159925"/>
            <a:ext cx="1381310" cy="328295"/>
          </a:xfrm>
          <a:prstGeom prst="rect">
            <a:avLst/>
          </a:prstGeom>
          <a:noFill/>
        </p:spPr>
        <p:txBody>
          <a:bodyPr wrap="square" lIns="121908" tIns="60954" rIns="121908" bIns="60954" rtlCol="0">
            <a:spAutoFit/>
          </a:bodyPr>
          <a:lstStyle/>
          <a:p>
            <a:r>
              <a:rPr lang="zh-CN" altLang="en-US" sz="1300" b="1" dirty="0">
                <a:solidFill>
                  <a:schemeClr val="tx1">
                    <a:lumMod val="50000"/>
                    <a:lumOff val="50000"/>
                  </a:schemeClr>
                </a:solidFill>
                <a:latin typeface="+mn-ea"/>
              </a:rPr>
              <a:t>添加标题</a:t>
            </a:r>
            <a:endParaRPr lang="en-US" altLang="zh-CN" sz="1300" b="1" dirty="0">
              <a:solidFill>
                <a:schemeClr val="tx1">
                  <a:lumMod val="50000"/>
                  <a:lumOff val="50000"/>
                </a:schemeClr>
              </a:solidFill>
              <a:latin typeface="+mn-ea"/>
            </a:endParaRPr>
          </a:p>
        </p:txBody>
      </p:sp>
      <p:sp>
        <p:nvSpPr>
          <p:cNvPr id="37" name="TextBox 36"/>
          <p:cNvSpPr txBox="1"/>
          <p:nvPr/>
        </p:nvSpPr>
        <p:spPr>
          <a:xfrm>
            <a:off x="8915342" y="4424085"/>
            <a:ext cx="688561" cy="369332"/>
          </a:xfrm>
          <a:prstGeom prst="rect">
            <a:avLst/>
          </a:prstGeom>
          <a:noFill/>
        </p:spPr>
        <p:txBody>
          <a:bodyPr wrap="none" lIns="121908" tIns="60954" rIns="121908" bIns="60954" rtlCol="0">
            <a:spAutoFit/>
          </a:bodyPr>
          <a:lstStyle/>
          <a:p>
            <a:r>
              <a:rPr lang="en-US" sz="1600" b="1" dirty="0">
                <a:solidFill>
                  <a:schemeClr val="tx1">
                    <a:lumMod val="50000"/>
                    <a:lumOff val="50000"/>
                  </a:schemeClr>
                </a:solidFill>
                <a:latin typeface="+mn-ea"/>
              </a:rPr>
              <a:t>25%</a:t>
            </a:r>
          </a:p>
        </p:txBody>
      </p:sp>
      <p:cxnSp>
        <p:nvCxnSpPr>
          <p:cNvPr id="39" name="Straight Connector 38"/>
          <p:cNvCxnSpPr/>
          <p:nvPr/>
        </p:nvCxnSpPr>
        <p:spPr>
          <a:xfrm>
            <a:off x="10079187" y="4450235"/>
            <a:ext cx="79059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9947123" y="4159925"/>
            <a:ext cx="1381310" cy="328295"/>
          </a:xfrm>
          <a:prstGeom prst="rect">
            <a:avLst/>
          </a:prstGeom>
          <a:noFill/>
        </p:spPr>
        <p:txBody>
          <a:bodyPr wrap="square" lIns="121908" tIns="60954" rIns="121908" bIns="60954" rtlCol="0">
            <a:spAutoFit/>
          </a:bodyPr>
          <a:lstStyle/>
          <a:p>
            <a:r>
              <a:rPr lang="zh-CN" altLang="en-US" sz="1300" b="1" dirty="0">
                <a:solidFill>
                  <a:schemeClr val="tx1">
                    <a:lumMod val="50000"/>
                    <a:lumOff val="50000"/>
                  </a:schemeClr>
                </a:solidFill>
                <a:latin typeface="+mn-ea"/>
              </a:rPr>
              <a:t>添加标题</a:t>
            </a:r>
            <a:endParaRPr lang="en-US" altLang="zh-CN" sz="1300" b="1" dirty="0">
              <a:solidFill>
                <a:schemeClr val="tx1">
                  <a:lumMod val="50000"/>
                  <a:lumOff val="50000"/>
                </a:schemeClr>
              </a:solidFill>
              <a:latin typeface="+mn-ea"/>
            </a:endParaRPr>
          </a:p>
        </p:txBody>
      </p:sp>
      <p:sp>
        <p:nvSpPr>
          <p:cNvPr id="41" name="TextBox 40"/>
          <p:cNvSpPr txBox="1"/>
          <p:nvPr/>
        </p:nvSpPr>
        <p:spPr>
          <a:xfrm>
            <a:off x="9923243" y="4424085"/>
            <a:ext cx="688561" cy="369332"/>
          </a:xfrm>
          <a:prstGeom prst="rect">
            <a:avLst/>
          </a:prstGeom>
          <a:noFill/>
        </p:spPr>
        <p:txBody>
          <a:bodyPr wrap="none" lIns="121908" tIns="60954" rIns="121908" bIns="60954" rtlCol="0">
            <a:spAutoFit/>
          </a:bodyPr>
          <a:lstStyle/>
          <a:p>
            <a:r>
              <a:rPr lang="en-US" sz="1600" b="1" dirty="0">
                <a:solidFill>
                  <a:schemeClr val="tx1">
                    <a:lumMod val="50000"/>
                    <a:lumOff val="50000"/>
                  </a:schemeClr>
                </a:solidFill>
                <a:latin typeface="+mn-ea"/>
              </a:rPr>
              <a:t>40%</a:t>
            </a:r>
          </a:p>
        </p:txBody>
      </p:sp>
      <p:cxnSp>
        <p:nvCxnSpPr>
          <p:cNvPr id="46" name="Straight Connector 45"/>
          <p:cNvCxnSpPr/>
          <p:nvPr/>
        </p:nvCxnSpPr>
        <p:spPr>
          <a:xfrm>
            <a:off x="6982085" y="4450235"/>
            <a:ext cx="79059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994082" y="4450235"/>
            <a:ext cx="79059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9046969" y="4450235"/>
            <a:ext cx="79059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0" name="标题 19"/>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32572697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par>
                                <p:cTn id="52" presetID="2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fade">
                                      <p:cBhvr>
                                        <p:cTn id="60" dur="500"/>
                                        <p:tgtEl>
                                          <p:spTgt spid="41"/>
                                        </p:tgtEl>
                                      </p:cBhvr>
                                    </p:animEffect>
                                  </p:childTnLst>
                                </p:cTn>
                              </p:par>
                              <p:par>
                                <p:cTn id="61" presetID="22" presetClass="entr" presetSubtype="8" fill="hold" nodeType="with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wipe(left)">
                                      <p:cBhvr>
                                        <p:cTn id="63" dur="500"/>
                                        <p:tgtEl>
                                          <p:spTgt spid="46"/>
                                        </p:tgtEl>
                                      </p:cBhvr>
                                    </p:animEffect>
                                  </p:childTnLst>
                                </p:cTn>
                              </p:par>
                              <p:par>
                                <p:cTn id="64" presetID="22" presetClass="entr" presetSubtype="8" fill="hold" nodeType="with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wipe(left)">
                                      <p:cBhvr>
                                        <p:cTn id="66" dur="500"/>
                                        <p:tgtEl>
                                          <p:spTgt spid="47"/>
                                        </p:tgtEl>
                                      </p:cBhvr>
                                    </p:animEffect>
                                  </p:childTnLst>
                                </p:cTn>
                              </p:par>
                              <p:par>
                                <p:cTn id="67" presetID="22" presetClass="entr" presetSubtype="8" fill="hold"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wipe(left)">
                                      <p:cBhvr>
                                        <p:cTn id="69" dur="500"/>
                                        <p:tgtEl>
                                          <p:spTgt spid="48"/>
                                        </p:tgtEl>
                                      </p:cBhvr>
                                    </p:animEffect>
                                  </p:childTnLst>
                                </p:cTn>
                              </p:par>
                            </p:childTnLst>
                          </p:cTn>
                        </p:par>
                        <p:par>
                          <p:cTn id="70" fill="hold">
                            <p:stCondLst>
                              <p:cond delay="2000"/>
                            </p:stCondLst>
                            <p:childTnLst>
                              <p:par>
                                <p:cTn id="71" presetID="10" presetClass="entr" presetSubtype="0" fill="hold" grpId="0" nodeType="after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fade">
                                      <p:cBhvr>
                                        <p:cTn id="73" dur="500"/>
                                        <p:tgtEl>
                                          <p:spTgt spid="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
                                        </p:tgtEl>
                                        <p:attrNameLst>
                                          <p:attrName>style.visibility</p:attrName>
                                        </p:attrNameLst>
                                      </p:cBhvr>
                                      <p:to>
                                        <p:strVal val="visible"/>
                                      </p:to>
                                    </p:set>
                                    <p:animEffect transition="in" filter="fade">
                                      <p:cBhvr>
                                        <p:cTn id="76" dur="500"/>
                                        <p:tgtEl>
                                          <p:spTgt spid="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500"/>
                                        <p:tgtEl>
                                          <p:spTgt spid="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fade">
                                      <p:cBhvr>
                                        <p:cTn id="82" dur="500"/>
                                        <p:tgtEl>
                                          <p:spTgt spid="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500"/>
                                        <p:tgtEl>
                                          <p:spTgt spid="10"/>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1"/>
                                        </p:tgtEl>
                                        <p:attrNameLst>
                                          <p:attrName>style.visibility</p:attrName>
                                        </p:attrNameLst>
                                      </p:cBhvr>
                                      <p:to>
                                        <p:strVal val="visible"/>
                                      </p:to>
                                    </p:set>
                                    <p:animEffect transition="in" filter="fade">
                                      <p:cBhvr>
                                        <p:cTn id="88" dur="500"/>
                                        <p:tgtEl>
                                          <p:spTgt spid="11"/>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500"/>
                                        <p:tgtEl>
                                          <p:spTgt spid="1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fade">
                                      <p:cBhvr>
                                        <p:cTn id="9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animBg="1"/>
      <p:bldP spid="5" grpId="0" animBg="1"/>
      <p:bldP spid="6" grpId="0" animBg="1"/>
      <p:bldP spid="8" grpId="0" animBg="1"/>
      <p:bldP spid="9" grpId="0" animBg="1"/>
      <p:bldP spid="10" grpId="0"/>
      <p:bldP spid="11" grpId="0"/>
      <p:bldP spid="12" grpId="0"/>
      <p:bldP spid="13" grpId="0"/>
      <p:bldGraphic spid="14" grpId="0">
        <p:bldAsOne/>
      </p:bldGraphic>
      <p:bldP spid="15" grpId="0"/>
      <p:bldP spid="16" grpId="0"/>
      <p:bldP spid="17" grpId="0"/>
      <p:bldP spid="18" grpId="0"/>
      <p:bldP spid="19" grpId="0"/>
      <p:bldP spid="23" grpId="0"/>
      <p:bldP spid="24" grpId="0"/>
      <p:bldP spid="32" grpId="0"/>
      <p:bldP spid="33" grpId="0"/>
      <p:bldP spid="36" grpId="0"/>
      <p:bldP spid="37" grpId="0"/>
      <p:bldP spid="40"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7000" b="-7000"/>
          </a:stretch>
        </a:blipFill>
        <a:effectLst/>
      </p:bgPr>
    </p:bg>
    <p:spTree>
      <p:nvGrpSpPr>
        <p:cNvPr id="1" name=""/>
        <p:cNvGrpSpPr/>
        <p:nvPr/>
      </p:nvGrpSpPr>
      <p:grpSpPr>
        <a:xfrm>
          <a:off x="0" y="0"/>
          <a:ext cx="0" cy="0"/>
          <a:chOff x="0" y="0"/>
          <a:chExt cx="0" cy="0"/>
        </a:xfrm>
      </p:grpSpPr>
      <p:sp>
        <p:nvSpPr>
          <p:cNvPr id="7" name="TextBox 6"/>
          <p:cNvSpPr txBox="1"/>
          <p:nvPr/>
        </p:nvSpPr>
        <p:spPr>
          <a:xfrm>
            <a:off x="4640954" y="3009726"/>
            <a:ext cx="2954655" cy="923330"/>
          </a:xfrm>
          <a:prstGeom prst="rect">
            <a:avLst/>
          </a:prstGeom>
          <a:noFill/>
        </p:spPr>
        <p:txBody>
          <a:bodyPr wrap="none" rtlCol="0">
            <a:spAutoFit/>
          </a:bodyPr>
          <a:lstStyle/>
          <a:p>
            <a:pPr algn="ctr"/>
            <a:r>
              <a:rPr lang="zh-CN" altLang="en-US" sz="5400" b="1" dirty="0" smtClean="0">
                <a:ln w="12700">
                  <a:noFill/>
                  <a:prstDash val="solid"/>
                </a:ln>
                <a:solidFill>
                  <a:schemeClr val="tx1">
                    <a:lumMod val="75000"/>
                    <a:lumOff val="25000"/>
                  </a:schemeClr>
                </a:solidFill>
                <a:latin typeface="+mj-ea"/>
                <a:ea typeface="+mj-ea"/>
              </a:rPr>
              <a:t>添加标题</a:t>
            </a:r>
            <a:endParaRPr lang="zh-CN" altLang="en-US" sz="5400" b="1" dirty="0">
              <a:ln w="12700">
                <a:noFill/>
                <a:prstDash val="solid"/>
              </a:ln>
              <a:solidFill>
                <a:schemeClr val="tx1">
                  <a:lumMod val="75000"/>
                  <a:lumOff val="25000"/>
                </a:schemeClr>
              </a:solidFill>
              <a:latin typeface="+mj-ea"/>
              <a:ea typeface="+mj-ea"/>
            </a:endParaRPr>
          </a:p>
        </p:txBody>
      </p:sp>
      <p:sp>
        <p:nvSpPr>
          <p:cNvPr id="8" name="矩形 7"/>
          <p:cNvSpPr/>
          <p:nvPr/>
        </p:nvSpPr>
        <p:spPr>
          <a:xfrm>
            <a:off x="4295006" y="3873242"/>
            <a:ext cx="3646550" cy="707886"/>
          </a:xfrm>
          <a:prstGeom prst="rect">
            <a:avLst/>
          </a:prstGeom>
        </p:spPr>
        <p:txBody>
          <a:bodyPr wrap="square">
            <a:spAutoFit/>
          </a:bodyPr>
          <a:lstStyle/>
          <a:p>
            <a:pPr algn="ctr"/>
            <a:r>
              <a:rPr lang="en-US" altLang="zh-CN" sz="1000" dirty="0">
                <a:solidFill>
                  <a:schemeClr val="tx1">
                    <a:lumMod val="75000"/>
                    <a:lumOff val="25000"/>
                  </a:schemeClr>
                </a:solidFill>
                <a:latin typeface="微软雅黑" pitchFamily="34" charset="-122"/>
                <a:ea typeface="微软雅黑" pitchFamily="34" charset="-122"/>
              </a:rPr>
              <a:t>Your content to play here, or through your copy, paste in this box, and select only </a:t>
            </a:r>
            <a:r>
              <a:rPr lang="en-US" altLang="zh-CN" sz="1000" dirty="0" smtClean="0">
                <a:solidFill>
                  <a:schemeClr val="tx1">
                    <a:lumMod val="75000"/>
                    <a:lumOff val="25000"/>
                  </a:schemeClr>
                </a:solidFill>
                <a:latin typeface="微软雅黑" pitchFamily="34" charset="-122"/>
                <a:ea typeface="微软雅黑" pitchFamily="34" charset="-122"/>
              </a:rPr>
              <a:t>the </a:t>
            </a:r>
            <a:r>
              <a:rPr lang="en-US" altLang="zh-CN" sz="1000" dirty="0">
                <a:solidFill>
                  <a:schemeClr val="tx1">
                    <a:lumMod val="75000"/>
                    <a:lumOff val="25000"/>
                  </a:schemeClr>
                </a:solidFill>
                <a:latin typeface="微软雅黑" pitchFamily="34" charset="-122"/>
                <a:ea typeface="微软雅黑" pitchFamily="34" charset="-122"/>
              </a:rPr>
              <a:t>text. Your content to play here, or through your copy, paste in </a:t>
            </a:r>
            <a:r>
              <a:rPr lang="en-US" altLang="zh-CN" sz="1000" dirty="0" smtClean="0">
                <a:solidFill>
                  <a:schemeClr val="tx1">
                    <a:lumMod val="75000"/>
                    <a:lumOff val="25000"/>
                  </a:schemeClr>
                </a:solidFill>
                <a:latin typeface="微软雅黑" pitchFamily="34" charset="-122"/>
                <a:ea typeface="微软雅黑" pitchFamily="34" charset="-122"/>
              </a:rPr>
              <a:t>this </a:t>
            </a:r>
            <a:r>
              <a:rPr lang="en-US" altLang="zh-CN" sz="1000" dirty="0">
                <a:solidFill>
                  <a:schemeClr val="tx1">
                    <a:lumMod val="75000"/>
                    <a:lumOff val="25000"/>
                  </a:schemeClr>
                </a:solidFill>
                <a:latin typeface="微软雅黑" pitchFamily="34" charset="-122"/>
                <a:ea typeface="微软雅黑" pitchFamily="34" charset="-122"/>
              </a:rPr>
              <a:t>box, and select only the text.</a:t>
            </a:r>
          </a:p>
        </p:txBody>
      </p:sp>
      <p:sp>
        <p:nvSpPr>
          <p:cNvPr id="9" name="TextBox 8"/>
          <p:cNvSpPr txBox="1"/>
          <p:nvPr/>
        </p:nvSpPr>
        <p:spPr>
          <a:xfrm>
            <a:off x="5551459" y="2204864"/>
            <a:ext cx="1133644" cy="1015663"/>
          </a:xfrm>
          <a:prstGeom prst="rect">
            <a:avLst/>
          </a:prstGeom>
          <a:noFill/>
        </p:spPr>
        <p:txBody>
          <a:bodyPr wrap="none" rtlCol="0">
            <a:spAutoFit/>
          </a:bodyPr>
          <a:lstStyle/>
          <a:p>
            <a:pPr algn="ctr"/>
            <a:r>
              <a:rPr lang="en-US" altLang="zh-CN" sz="6000" b="1" dirty="0" smtClean="0">
                <a:ln w="12700">
                  <a:noFill/>
                  <a:prstDash val="solid"/>
                </a:ln>
                <a:solidFill>
                  <a:schemeClr val="tx1">
                    <a:lumMod val="75000"/>
                    <a:lumOff val="25000"/>
                  </a:schemeClr>
                </a:solidFill>
                <a:latin typeface="+mj-ea"/>
                <a:ea typeface="+mj-ea"/>
              </a:rPr>
              <a:t>02</a:t>
            </a:r>
            <a:endParaRPr lang="zh-CN" altLang="en-US" sz="6000" b="1" dirty="0">
              <a:ln w="12700">
                <a:noFill/>
                <a:prstDash val="solid"/>
              </a:ln>
              <a:solidFill>
                <a:schemeClr val="tx1">
                  <a:lumMod val="75000"/>
                  <a:lumOff val="25000"/>
                </a:schemeClr>
              </a:solidFill>
              <a:latin typeface="+mj-ea"/>
              <a:ea typeface="+mj-ea"/>
            </a:endParaRPr>
          </a:p>
        </p:txBody>
      </p:sp>
    </p:spTree>
    <p:extLst>
      <p:ext uri="{BB962C8B-B14F-4D97-AF65-F5344CB8AC3E}">
        <p14:creationId xmlns:p14="http://schemas.microsoft.com/office/powerpoint/2010/main" val="426194357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fltVal val="0.5"/>
                                          </p:val>
                                        </p:tav>
                                        <p:tav tm="100000">
                                          <p:val>
                                            <p:strVal val="#ppt_x"/>
                                          </p:val>
                                        </p:tav>
                                      </p:tavLst>
                                    </p:anim>
                                    <p:anim calcmode="lin" valueType="num">
                                      <p:cBhvr>
                                        <p:cTn id="17" dur="1000" fill="hold"/>
                                        <p:tgtEl>
                                          <p:spTgt spid="7"/>
                                        </p:tgtEl>
                                        <p:attrNameLst>
                                          <p:attrName>ppt_y</p:attrName>
                                        </p:attrNameLst>
                                      </p:cBhvr>
                                      <p:tavLst>
                                        <p:tav tm="0">
                                          <p:val>
                                            <p:fltVal val="0.5"/>
                                          </p:val>
                                        </p:tav>
                                        <p:tav tm="100000">
                                          <p:val>
                                            <p:strVal val="#ppt_y"/>
                                          </p:val>
                                        </p:tav>
                                      </p:tavLst>
                                    </p:anim>
                                  </p:childTnLst>
                                </p:cTn>
                              </p:par>
                            </p:childTnLst>
                          </p:cTn>
                        </p:par>
                        <p:par>
                          <p:cTn id="18" fill="hold">
                            <p:stCondLst>
                              <p:cond delay="2300"/>
                            </p:stCondLst>
                            <p:childTnLst>
                              <p:par>
                                <p:cTn id="19" presetID="16" presetClass="entr" presetSubtype="37"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outVertical)">
                                      <p:cBhvr>
                                        <p:cTn id="21" dur="1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d5d0d1956b843e93bb5672b3107c1bef668ad7"/>
</p:tagLst>
</file>

<file path=ppt/tags/tag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1361">
      <a:dk1>
        <a:sysClr val="windowText" lastClr="000000"/>
      </a:dk1>
      <a:lt1>
        <a:sysClr val="window" lastClr="FFFFFF"/>
      </a:lt1>
      <a:dk2>
        <a:srgbClr val="262626"/>
      </a:dk2>
      <a:lt2>
        <a:srgbClr val="595959"/>
      </a:lt2>
      <a:accent1>
        <a:srgbClr val="595959"/>
      </a:accent1>
      <a:accent2>
        <a:srgbClr val="262626"/>
      </a:accent2>
      <a:accent3>
        <a:srgbClr val="595959"/>
      </a:accent3>
      <a:accent4>
        <a:srgbClr val="262626"/>
      </a:accent4>
      <a:accent5>
        <a:srgbClr val="595959"/>
      </a:accent5>
      <a:accent6>
        <a:srgbClr val="262626"/>
      </a:accent6>
      <a:hlink>
        <a:srgbClr val="0000FF"/>
      </a:hlink>
      <a:folHlink>
        <a:srgbClr val="80008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TotalTime>
  <Words>3411</Words>
  <Application>Microsoft Office PowerPoint</Application>
  <PresentationFormat>自定义</PresentationFormat>
  <Paragraphs>375</Paragraphs>
  <Slides>33</Slides>
  <Notes>21</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33</vt:i4>
      </vt:variant>
    </vt:vector>
  </HeadingPairs>
  <TitlesOfParts>
    <vt:vector size="46" baseType="lpstr">
      <vt:lpstr>Aller Light</vt:lpstr>
      <vt:lpstr>Helvetica Light</vt:lpstr>
      <vt:lpstr>Helvetica Neue</vt:lpstr>
      <vt:lpstr>华文黑体</vt:lpstr>
      <vt:lpstr>宋体</vt:lpstr>
      <vt:lpstr>微软雅黑</vt:lpstr>
      <vt:lpstr>Akzidenz-Grotesk BQ Condensed</vt:lpstr>
      <vt:lpstr>Arial</vt:lpstr>
      <vt:lpstr>Calibri</vt:lpstr>
      <vt:lpstr>Century Gothic</vt:lpstr>
      <vt:lpstr>Helvetica</vt:lpstr>
      <vt:lpstr>Impact MT Std</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Windows 用户</cp:lastModifiedBy>
  <cp:revision>34</cp:revision>
  <dcterms:created xsi:type="dcterms:W3CDTF">2016-05-08T11:31:30Z</dcterms:created>
  <dcterms:modified xsi:type="dcterms:W3CDTF">2018-08-07T07:33:45Z</dcterms:modified>
</cp:coreProperties>
</file>