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5.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8"/>
  </p:notesMasterIdLst>
  <p:sldIdLst>
    <p:sldId id="367" r:id="rId2"/>
    <p:sldId id="257" r:id="rId3"/>
    <p:sldId id="259" r:id="rId4"/>
    <p:sldId id="260" r:id="rId5"/>
    <p:sldId id="356" r:id="rId6"/>
    <p:sldId id="357" r:id="rId7"/>
    <p:sldId id="273" r:id="rId8"/>
    <p:sldId id="365" r:id="rId9"/>
    <p:sldId id="358" r:id="rId10"/>
    <p:sldId id="275" r:id="rId11"/>
    <p:sldId id="359" r:id="rId12"/>
    <p:sldId id="290" r:id="rId13"/>
    <p:sldId id="274" r:id="rId14"/>
    <p:sldId id="360" r:id="rId15"/>
    <p:sldId id="361" r:id="rId16"/>
    <p:sldId id="282" r:id="rId17"/>
    <p:sldId id="362" r:id="rId18"/>
    <p:sldId id="281" r:id="rId19"/>
    <p:sldId id="268" r:id="rId20"/>
    <p:sldId id="366" r:id="rId21"/>
    <p:sldId id="363" r:id="rId22"/>
    <p:sldId id="278" r:id="rId23"/>
    <p:sldId id="287" r:id="rId24"/>
    <p:sldId id="262" r:id="rId25"/>
    <p:sldId id="270" r:id="rId26"/>
    <p:sldId id="364" r:id="rId27"/>
  </p:sldIdLst>
  <p:sldSz cx="12192000" cy="6858000"/>
  <p:notesSz cx="6858000" cy="9144000"/>
  <p:embeddedFontLst>
    <p:embeddedFont>
      <p:font typeface="等线" panose="02010600030101010101" charset="-122"/>
      <p:regular r:id="rId29"/>
      <p:bold r:id="rId30"/>
    </p:embeddedFont>
    <p:embeddedFont>
      <p:font typeface="字酷堂清楷体" panose="02010601030101010101" pitchFamily="2" charset="-122"/>
      <p:regular r:id="rId31"/>
    </p:embeddedFont>
    <p:embeddedFont>
      <p:font typeface="叶根友古刻体" panose="02010600030101010101" charset="-122"/>
      <p:regular r:id="rId32"/>
    </p:embeddedFont>
    <p:embeddedFont>
      <p:font typeface="经典繁毛楷" panose="02010600030101010101" charset="-122"/>
      <p:regular r:id="rId33"/>
    </p:embeddedFont>
    <p:embeddedFont>
      <p:font typeface="等线 Light" panose="02010600030101010101" charset="-122"/>
      <p:regular r:id="rId34"/>
    </p:embeddedFont>
    <p:embeddedFont>
      <p:font typeface="方正清刻本悦宋简体" panose="02010600030101010101" charset="-122"/>
      <p:regular r:id="rId3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C870"/>
    <a:srgbClr val="957911"/>
    <a:srgbClr val="1517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65" d="100"/>
          <a:sy n="165" d="100"/>
        </p:scale>
        <p:origin x="144"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a:noFill/>
            </a:ln>
          </c:spPr>
          <c:dPt>
            <c:idx val="0"/>
            <c:bubble3D val="0"/>
            <c:spPr>
              <a:solidFill>
                <a:srgbClr val="ECC870"/>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a:noFill/>
            </a:ln>
          </c:spPr>
          <c:dPt>
            <c:idx val="0"/>
            <c:bubble3D val="0"/>
            <c:explosion val="1"/>
            <c:spPr>
              <a:solidFill>
                <a:srgbClr val="ECC870"/>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a:noFill/>
            </a:ln>
          </c:spPr>
          <c:dPt>
            <c:idx val="0"/>
            <c:bubble3D val="0"/>
            <c:spPr>
              <a:solidFill>
                <a:srgbClr val="ECC870"/>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40</c:v>
                </c:pt>
                <c:pt idx="1">
                  <c:v>60</c:v>
                </c:pt>
              </c:numCache>
            </c:numRef>
          </c:val>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a:noFill/>
            </a:ln>
          </c:spPr>
          <c:dPt>
            <c:idx val="0"/>
            <c:bubble3D val="0"/>
            <c:spPr>
              <a:solidFill>
                <a:srgbClr val="ECC870"/>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列1</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showLegendKey val="0"/>
          <c:showVal val="0"/>
          <c:showCatName val="0"/>
          <c:showSerName val="0"/>
          <c:showPercent val="0"/>
          <c:showBubbleSize val="0"/>
        </c:dLbls>
        <c:gapWidth val="150"/>
        <c:overlap val="100"/>
        <c:axId val="531238280"/>
        <c:axId val="531238672"/>
      </c:barChart>
      <c:catAx>
        <c:axId val="531238280"/>
        <c:scaling>
          <c:orientation val="minMax"/>
        </c:scaling>
        <c:delete val="0"/>
        <c:axPos val="l"/>
        <c:numFmt formatCode="General" sourceLinked="1"/>
        <c:majorTickMark val="none"/>
        <c:minorTickMark val="none"/>
        <c:tickLblPos val="nextTo"/>
        <c:spPr>
          <a:noFill/>
          <a:ln w="9525"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endParaRPr lang="zh-CN"/>
          </a:p>
        </c:txPr>
        <c:crossAx val="531238672"/>
        <c:crosses val="autoZero"/>
        <c:auto val="1"/>
        <c:lblAlgn val="ctr"/>
        <c:lblOffset val="100"/>
        <c:noMultiLvlLbl val="0"/>
      </c:catAx>
      <c:valAx>
        <c:axId val="531238672"/>
        <c:scaling>
          <c:orientation val="minMax"/>
        </c:scaling>
        <c:delete val="0"/>
        <c:axPos val="b"/>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mn-cs"/>
              </a:defRPr>
            </a:pPr>
            <a:endParaRPr lang="zh-CN"/>
          </a:p>
        </c:txPr>
        <c:crossAx val="531238280"/>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mn-cs"/>
            </a:defRPr>
          </a:pPr>
          <a:endParaRPr lang="zh-CN"/>
        </a:p>
      </c:txPr>
    </c:legend>
    <c:plotVisOnly val="1"/>
    <c:dispBlanksAs val="gap"/>
    <c:showDLblsOverMax val="0"/>
  </c:chart>
  <c:spPr>
    <a:noFill/>
    <a:ln>
      <a:noFill/>
    </a:ln>
    <a:effectLst/>
  </c:spPr>
  <c:txPr>
    <a:bodyPr/>
    <a:lstStyle/>
    <a:p>
      <a:pPr>
        <a:defRPr lang="zh-CN">
          <a:solidFill>
            <a:schemeClr val="tx1">
              <a:lumMod val="75000"/>
              <a:lumOff val="25000"/>
            </a:schemeClr>
          </a:solidFill>
          <a:latin typeface="方正清刻本悦宋简体" panose="02000000000000000000" pitchFamily="2" charset="-122"/>
          <a:ea typeface="方正清刻本悦宋简体" panose="02000000000000000000" pitchFamily="2" charset="-122"/>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69"/>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A65FCC-4837-4042-87AE-A9514999014F}" type="datetimeFigureOut">
              <a:rPr lang="zh-CN" altLang="en-US" smtClean="0"/>
              <a:t>2018/11/4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1780F5-5910-4B29-B76B-67764791913E}" type="slidenum">
              <a:rPr lang="zh-CN" altLang="en-US" smtClean="0"/>
              <a:t>‹#›</a:t>
            </a:fld>
            <a:endParaRPr lang="zh-CN" altLang="en-US"/>
          </a:p>
        </p:txBody>
      </p:sp>
    </p:spTree>
    <p:extLst>
      <p:ext uri="{BB962C8B-B14F-4D97-AF65-F5344CB8AC3E}">
        <p14:creationId xmlns:p14="http://schemas.microsoft.com/office/powerpoint/2010/main" val="397620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1</a:t>
            </a:fld>
            <a:endParaRPr lang="zh-CN" altLang="en-US"/>
          </a:p>
        </p:txBody>
      </p:sp>
    </p:spTree>
    <p:extLst>
      <p:ext uri="{BB962C8B-B14F-4D97-AF65-F5344CB8AC3E}">
        <p14:creationId xmlns:p14="http://schemas.microsoft.com/office/powerpoint/2010/main" val="3602599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69D6C7-DA2E-4658-B809-EFEDB1B00ED1}" type="slidenum">
              <a:rPr lang="zh-CN" altLang="en-US" smtClean="0"/>
              <a:t>10</a:t>
            </a:fld>
            <a:endParaRPr lang="zh-CN" altLang="en-US"/>
          </a:p>
        </p:txBody>
      </p:sp>
    </p:spTree>
    <p:extLst>
      <p:ext uri="{BB962C8B-B14F-4D97-AF65-F5344CB8AC3E}">
        <p14:creationId xmlns:p14="http://schemas.microsoft.com/office/powerpoint/2010/main" val="1524776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11</a:t>
            </a:fld>
            <a:endParaRPr lang="zh-CN" altLang="en-US"/>
          </a:p>
        </p:txBody>
      </p:sp>
    </p:spTree>
    <p:extLst>
      <p:ext uri="{BB962C8B-B14F-4D97-AF65-F5344CB8AC3E}">
        <p14:creationId xmlns:p14="http://schemas.microsoft.com/office/powerpoint/2010/main" val="2820977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12</a:t>
            </a:fld>
            <a:endParaRPr lang="zh-CN" altLang="en-US"/>
          </a:p>
        </p:txBody>
      </p:sp>
    </p:spTree>
    <p:extLst>
      <p:ext uri="{BB962C8B-B14F-4D97-AF65-F5344CB8AC3E}">
        <p14:creationId xmlns:p14="http://schemas.microsoft.com/office/powerpoint/2010/main" val="185063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69D6C7-DA2E-4658-B809-EFEDB1B00ED1}" type="slidenum">
              <a:rPr lang="zh-CN" altLang="en-US" smtClean="0"/>
              <a:t>13</a:t>
            </a:fld>
            <a:endParaRPr lang="zh-CN" altLang="en-US"/>
          </a:p>
        </p:txBody>
      </p:sp>
    </p:spTree>
    <p:extLst>
      <p:ext uri="{BB962C8B-B14F-4D97-AF65-F5344CB8AC3E}">
        <p14:creationId xmlns:p14="http://schemas.microsoft.com/office/powerpoint/2010/main" val="518259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14</a:t>
            </a:fld>
            <a:endParaRPr lang="zh-CN" altLang="en-US"/>
          </a:p>
        </p:txBody>
      </p:sp>
    </p:spTree>
    <p:extLst>
      <p:ext uri="{BB962C8B-B14F-4D97-AF65-F5344CB8AC3E}">
        <p14:creationId xmlns:p14="http://schemas.microsoft.com/office/powerpoint/2010/main" val="366714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15</a:t>
            </a:fld>
            <a:endParaRPr lang="zh-CN" altLang="en-US"/>
          </a:p>
        </p:txBody>
      </p:sp>
    </p:spTree>
    <p:extLst>
      <p:ext uri="{BB962C8B-B14F-4D97-AF65-F5344CB8AC3E}">
        <p14:creationId xmlns:p14="http://schemas.microsoft.com/office/powerpoint/2010/main" val="12990517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0C6AC-81FE-4FCB-80BD-4A2C774C1315}" type="slidenum">
              <a:rPr lang="zh-CN" altLang="en-US" smtClean="0"/>
              <a:t>16</a:t>
            </a:fld>
            <a:endParaRPr lang="zh-CN" altLang="en-US"/>
          </a:p>
        </p:txBody>
      </p:sp>
    </p:spTree>
    <p:extLst>
      <p:ext uri="{BB962C8B-B14F-4D97-AF65-F5344CB8AC3E}">
        <p14:creationId xmlns:p14="http://schemas.microsoft.com/office/powerpoint/2010/main" val="3666723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17</a:t>
            </a:fld>
            <a:endParaRPr lang="zh-CN" altLang="en-US"/>
          </a:p>
        </p:txBody>
      </p:sp>
    </p:spTree>
    <p:extLst>
      <p:ext uri="{BB962C8B-B14F-4D97-AF65-F5344CB8AC3E}">
        <p14:creationId xmlns:p14="http://schemas.microsoft.com/office/powerpoint/2010/main" val="1035029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18</a:t>
            </a:fld>
            <a:endParaRPr lang="zh-CN" altLang="en-US"/>
          </a:p>
        </p:txBody>
      </p:sp>
    </p:spTree>
    <p:extLst>
      <p:ext uri="{BB962C8B-B14F-4D97-AF65-F5344CB8AC3E}">
        <p14:creationId xmlns:p14="http://schemas.microsoft.com/office/powerpoint/2010/main" val="10703569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19</a:t>
            </a:fld>
            <a:endParaRPr lang="zh-CN" altLang="en-US"/>
          </a:p>
        </p:txBody>
      </p:sp>
    </p:spTree>
    <p:extLst>
      <p:ext uri="{BB962C8B-B14F-4D97-AF65-F5344CB8AC3E}">
        <p14:creationId xmlns:p14="http://schemas.microsoft.com/office/powerpoint/2010/main" val="2580147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2</a:t>
            </a:fld>
            <a:endParaRPr lang="zh-CN" altLang="en-US"/>
          </a:p>
        </p:txBody>
      </p:sp>
    </p:spTree>
    <p:extLst>
      <p:ext uri="{BB962C8B-B14F-4D97-AF65-F5344CB8AC3E}">
        <p14:creationId xmlns:p14="http://schemas.microsoft.com/office/powerpoint/2010/main" val="32965032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20</a:t>
            </a:fld>
            <a:endParaRPr lang="zh-CN" altLang="en-US"/>
          </a:p>
        </p:txBody>
      </p:sp>
    </p:spTree>
    <p:extLst>
      <p:ext uri="{BB962C8B-B14F-4D97-AF65-F5344CB8AC3E}">
        <p14:creationId xmlns:p14="http://schemas.microsoft.com/office/powerpoint/2010/main" val="12927160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21</a:t>
            </a:fld>
            <a:endParaRPr lang="zh-CN" altLang="en-US"/>
          </a:p>
        </p:txBody>
      </p:sp>
    </p:spTree>
    <p:extLst>
      <p:ext uri="{BB962C8B-B14F-4D97-AF65-F5344CB8AC3E}">
        <p14:creationId xmlns:p14="http://schemas.microsoft.com/office/powerpoint/2010/main" val="1300097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69D6C7-DA2E-4658-B809-EFEDB1B00ED1}" type="slidenum">
              <a:rPr lang="zh-CN" altLang="en-US" smtClean="0"/>
              <a:t>22</a:t>
            </a:fld>
            <a:endParaRPr lang="zh-CN" altLang="en-US"/>
          </a:p>
        </p:txBody>
      </p:sp>
    </p:spTree>
    <p:extLst>
      <p:ext uri="{BB962C8B-B14F-4D97-AF65-F5344CB8AC3E}">
        <p14:creationId xmlns:p14="http://schemas.microsoft.com/office/powerpoint/2010/main" val="32228119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0C6AC-81FE-4FCB-80BD-4A2C774C1315}" type="slidenum">
              <a:rPr lang="zh-CN" altLang="en-US" smtClean="0"/>
              <a:t>23</a:t>
            </a:fld>
            <a:endParaRPr lang="zh-CN" altLang="en-US"/>
          </a:p>
        </p:txBody>
      </p:sp>
    </p:spTree>
    <p:extLst>
      <p:ext uri="{BB962C8B-B14F-4D97-AF65-F5344CB8AC3E}">
        <p14:creationId xmlns:p14="http://schemas.microsoft.com/office/powerpoint/2010/main" val="14789301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C5695C-C6B7-4145-B3B2-A4AD893ACCCE}" type="slidenum">
              <a:rPr lang="zh-CN" altLang="en-US" smtClean="0"/>
              <a:t>24</a:t>
            </a:fld>
            <a:endParaRPr lang="zh-CN" altLang="en-US"/>
          </a:p>
        </p:txBody>
      </p:sp>
    </p:spTree>
    <p:extLst>
      <p:ext uri="{BB962C8B-B14F-4D97-AF65-F5344CB8AC3E}">
        <p14:creationId xmlns:p14="http://schemas.microsoft.com/office/powerpoint/2010/main" val="30633397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867696-F156-450D-B972-47DFF0BAFEC3}" type="slidenum">
              <a:rPr lang="zh-CN" altLang="en-US" smtClean="0"/>
              <a:t>25</a:t>
            </a:fld>
            <a:endParaRPr lang="zh-CN" altLang="en-US"/>
          </a:p>
        </p:txBody>
      </p:sp>
    </p:spTree>
    <p:extLst>
      <p:ext uri="{BB962C8B-B14F-4D97-AF65-F5344CB8AC3E}">
        <p14:creationId xmlns:p14="http://schemas.microsoft.com/office/powerpoint/2010/main" val="20747118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26</a:t>
            </a:fld>
            <a:endParaRPr lang="zh-CN" altLang="en-US"/>
          </a:p>
        </p:txBody>
      </p:sp>
    </p:spTree>
    <p:extLst>
      <p:ext uri="{BB962C8B-B14F-4D97-AF65-F5344CB8AC3E}">
        <p14:creationId xmlns:p14="http://schemas.microsoft.com/office/powerpoint/2010/main" val="3447965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3</a:t>
            </a:fld>
            <a:endParaRPr lang="zh-CN" altLang="en-US"/>
          </a:p>
        </p:txBody>
      </p:sp>
    </p:spTree>
    <p:extLst>
      <p:ext uri="{BB962C8B-B14F-4D97-AF65-F5344CB8AC3E}">
        <p14:creationId xmlns:p14="http://schemas.microsoft.com/office/powerpoint/2010/main" val="2452815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4</a:t>
            </a:fld>
            <a:endParaRPr lang="zh-CN" altLang="en-US"/>
          </a:p>
        </p:txBody>
      </p:sp>
    </p:spTree>
    <p:extLst>
      <p:ext uri="{BB962C8B-B14F-4D97-AF65-F5344CB8AC3E}">
        <p14:creationId xmlns:p14="http://schemas.microsoft.com/office/powerpoint/2010/main" val="3504616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5</a:t>
            </a:fld>
            <a:endParaRPr lang="zh-CN" altLang="en-US"/>
          </a:p>
        </p:txBody>
      </p:sp>
    </p:spTree>
    <p:extLst>
      <p:ext uri="{BB962C8B-B14F-4D97-AF65-F5344CB8AC3E}">
        <p14:creationId xmlns:p14="http://schemas.microsoft.com/office/powerpoint/2010/main" val="4734108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B88F49-E887-4B81-92BF-0278B5B6041B}" type="slidenum">
              <a:rPr lang="zh-CN" altLang="en-US" smtClean="0"/>
              <a:t>6</a:t>
            </a:fld>
            <a:endParaRPr lang="zh-CN" altLang="en-US"/>
          </a:p>
        </p:txBody>
      </p:sp>
    </p:spTree>
    <p:extLst>
      <p:ext uri="{BB962C8B-B14F-4D97-AF65-F5344CB8AC3E}">
        <p14:creationId xmlns:p14="http://schemas.microsoft.com/office/powerpoint/2010/main" val="4078879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48B4B0-3D73-4F32-9CDB-F7F90C108D57}" type="slidenum">
              <a:rPr lang="zh-CN" altLang="en-US" smtClean="0"/>
              <a:t>7</a:t>
            </a:fld>
            <a:endParaRPr lang="zh-CN" altLang="en-US"/>
          </a:p>
        </p:txBody>
      </p:sp>
    </p:spTree>
    <p:extLst>
      <p:ext uri="{BB962C8B-B14F-4D97-AF65-F5344CB8AC3E}">
        <p14:creationId xmlns:p14="http://schemas.microsoft.com/office/powerpoint/2010/main" val="606519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8</a:t>
            </a:fld>
            <a:endParaRPr lang="zh-CN" altLang="en-US"/>
          </a:p>
        </p:txBody>
      </p:sp>
    </p:spTree>
    <p:extLst>
      <p:ext uri="{BB962C8B-B14F-4D97-AF65-F5344CB8AC3E}">
        <p14:creationId xmlns:p14="http://schemas.microsoft.com/office/powerpoint/2010/main" val="176761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1780F5-5910-4B29-B76B-67764791913E}" type="slidenum">
              <a:rPr lang="zh-CN" altLang="en-US" smtClean="0"/>
              <a:t>9</a:t>
            </a:fld>
            <a:endParaRPr lang="zh-CN" altLang="en-US"/>
          </a:p>
        </p:txBody>
      </p:sp>
    </p:spTree>
    <p:extLst>
      <p:ext uri="{BB962C8B-B14F-4D97-AF65-F5344CB8AC3E}">
        <p14:creationId xmlns:p14="http://schemas.microsoft.com/office/powerpoint/2010/main" val="2680354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F3258B1-2ABD-48F8-937A-5B7EC8A0670C}" type="datetimeFigureOut">
              <a:rPr lang="zh-CN" altLang="en-US" smtClean="0"/>
              <a:t>2018/11/4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497B3C-94E2-450C-AC39-CD5F2E8C7EA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3258B1-2ABD-48F8-937A-5B7EC8A0670C}" type="datetimeFigureOut">
              <a:rPr lang="zh-CN" altLang="en-US" smtClean="0"/>
              <a:t>2018/11/4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497B3C-94E2-450C-AC39-CD5F2E8C7EA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3258B1-2ABD-48F8-937A-5B7EC8A0670C}" type="datetimeFigureOut">
              <a:rPr lang="zh-CN" altLang="en-US" smtClean="0"/>
              <a:t>2018/11/4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497B3C-94E2-450C-AC39-CD5F2E8C7EA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3258B1-2ABD-48F8-937A-5B7EC8A0670C}" type="datetimeFigureOut">
              <a:rPr lang="zh-CN" altLang="en-US" smtClean="0"/>
              <a:t>2018/11/4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497B3C-94E2-450C-AC39-CD5F2E8C7EA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F3258B1-2ABD-48F8-937A-5B7EC8A0670C}" type="datetimeFigureOut">
              <a:rPr lang="zh-CN" altLang="en-US" smtClean="0"/>
              <a:t>2018/11/4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5497B3C-94E2-450C-AC39-CD5F2E8C7EA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F3258B1-2ABD-48F8-937A-5B7EC8A0670C}" type="datetimeFigureOut">
              <a:rPr lang="zh-CN" altLang="en-US" smtClean="0"/>
              <a:t>2018/11/4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5497B3C-94E2-450C-AC39-CD5F2E8C7EA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F3258B1-2ABD-48F8-937A-5B7EC8A0670C}" type="datetimeFigureOut">
              <a:rPr lang="zh-CN" altLang="en-US" smtClean="0"/>
              <a:t>2018/11/4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5497B3C-94E2-450C-AC39-CD5F2E8C7EA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F3258B1-2ABD-48F8-937A-5B7EC8A0670C}" type="datetimeFigureOut">
              <a:rPr lang="zh-CN" altLang="en-US" smtClean="0"/>
              <a:t>2018/11/4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5497B3C-94E2-450C-AC39-CD5F2E8C7EA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F3258B1-2ABD-48F8-937A-5B7EC8A0670C}" type="datetimeFigureOut">
              <a:rPr lang="zh-CN" altLang="en-US" smtClean="0"/>
              <a:t>2018/11/4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5497B3C-94E2-450C-AC39-CD5F2E8C7EA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F3258B1-2ABD-48F8-937A-5B7EC8A0670C}" type="datetimeFigureOut">
              <a:rPr lang="zh-CN" altLang="en-US" smtClean="0"/>
              <a:t>2018/11/4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5497B3C-94E2-450C-AC39-CD5F2E8C7EA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F3258B1-2ABD-48F8-937A-5B7EC8A0670C}" type="datetimeFigureOut">
              <a:rPr lang="zh-CN" altLang="en-US" smtClean="0"/>
              <a:t>2018/11/4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5497B3C-94E2-450C-AC39-CD5F2E8C7EA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258B1-2ABD-48F8-937A-5B7EC8A0670C}" type="datetimeFigureOut">
              <a:rPr lang="zh-CN" altLang="en-US" smtClean="0"/>
              <a:t>2018/11/4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497B3C-94E2-450C-AC39-CD5F2E8C7EA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7" Type="http://schemas.microsoft.com/office/2007/relationships/hdphoto" Target="../media/hdphoto2.wdp"/><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0.jpeg"/><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chart" Target="../charts/chart6.xml"/><Relationship Id="rId7" Type="http://schemas.openxmlformats.org/officeDocument/2006/relationships/image" Target="../media/image38.png"/><Relationship Id="rId12"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microsoft.com/office/2007/relationships/hdphoto" Target="../media/hdphoto4.wdp"/><Relationship Id="rId11" Type="http://schemas.microsoft.com/office/2007/relationships/hdphoto" Target="../media/hdphoto6.wdp"/><Relationship Id="rId5" Type="http://schemas.openxmlformats.org/officeDocument/2006/relationships/image" Target="../media/image37.png"/><Relationship Id="rId10" Type="http://schemas.openxmlformats.org/officeDocument/2006/relationships/image" Target="../media/image40.png"/><Relationship Id="rId4" Type="http://schemas.openxmlformats.org/officeDocument/2006/relationships/chart" Target="../charts/chart7.xml"/><Relationship Id="rId9"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jpe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chart" Target="../charts/chart1.xml"/><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chart" Target="../charts/chart4.xml"/><Relationship Id="rId11" Type="http://schemas.microsoft.com/office/2007/relationships/hdphoto" Target="../media/hdphoto3.wdp"/><Relationship Id="rId5" Type="http://schemas.openxmlformats.org/officeDocument/2006/relationships/chart" Target="../charts/chart3.xml"/><Relationship Id="rId10" Type="http://schemas.openxmlformats.org/officeDocument/2006/relationships/image" Target="../media/image12.png"/><Relationship Id="rId4" Type="http://schemas.openxmlformats.org/officeDocument/2006/relationships/chart" Target="../charts/chart2.xml"/><Relationship Id="rId9" Type="http://schemas.openxmlformats.org/officeDocument/2006/relationships/image" Target="../media/image1.jpe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3311943" y="-1856873"/>
            <a:ext cx="5568115" cy="10571746"/>
          </a:xfrm>
          <a:prstGeom prst="rect">
            <a:avLst/>
          </a:prstGeom>
          <a:effectLst>
            <a:outerShdw blurRad="63500" sx="102000" sy="102000" algn="ctr" rotWithShape="0">
              <a:prstClr val="black">
                <a:alpha val="40000"/>
              </a:prstClr>
            </a:outerShdw>
          </a:effectLst>
        </p:spPr>
      </p:pic>
      <p:sp>
        <p:nvSpPr>
          <p:cNvPr id="10" name="矩形 9"/>
          <p:cNvSpPr/>
          <p:nvPr/>
        </p:nvSpPr>
        <p:spPr>
          <a:xfrm>
            <a:off x="3424990" y="2741195"/>
            <a:ext cx="5342020" cy="1375611"/>
          </a:xfrm>
          <a:prstGeom prst="rect">
            <a:avLst/>
          </a:prstGeom>
          <a:solidFill>
            <a:srgbClr val="ECC87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3509211" y="2644170"/>
            <a:ext cx="5173578" cy="1569660"/>
          </a:xfrm>
          <a:prstGeom prst="rect">
            <a:avLst/>
          </a:prstGeom>
          <a:noFill/>
        </p:spPr>
        <p:txBody>
          <a:bodyPr wrap="square" rtlCol="0">
            <a:spAutoFit/>
          </a:bodyPr>
          <a:lstStyle/>
          <a:p>
            <a:pPr algn="dist"/>
            <a:r>
              <a:rPr lang="zh-CN" altLang="en-US" sz="9600" dirty="0">
                <a:solidFill>
                  <a:schemeClr val="tx1">
                    <a:lumMod val="75000"/>
                    <a:lumOff val="25000"/>
                  </a:schemeClr>
                </a:solidFill>
                <a:latin typeface="叶根友古刻体" panose="03000509000000000000" pitchFamily="65" charset="-122"/>
                <a:ea typeface="叶根友古刻体" panose="03000509000000000000" pitchFamily="65" charset="-122"/>
              </a:rPr>
              <a:t>和风物语</a:t>
            </a:r>
          </a:p>
        </p:txBody>
      </p:sp>
      <p:pic>
        <p:nvPicPr>
          <p:cNvPr id="5" name="山崎哲雄 - あかねさす~MISATO Arrang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122274" y="92511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500"/>
                                        <p:tgtEl>
                                          <p:spTgt spid="10"/>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750" autoRev="1" fill="hold">
                                          <p:stCondLst>
                                            <p:cond delay="0"/>
                                          </p:stCondLst>
                                        </p:cTn>
                                        <p:tgtEl>
                                          <p:spTgt spid="11"/>
                                        </p:tgtEl>
                                        <p:attrNameLst>
                                          <p:attrName>ppt_w</p:attrName>
                                        </p:attrNameLst>
                                      </p:cBhvr>
                                    </p:anim>
                                    <p:anim by="(#ppt_w*0.50)" calcmode="lin" valueType="num">
                                      <p:cBhvr>
                                        <p:cTn id="15" dur="750" decel="50000" autoRev="1" fill="hold">
                                          <p:stCondLst>
                                            <p:cond delay="0"/>
                                          </p:stCondLst>
                                        </p:cTn>
                                        <p:tgtEl>
                                          <p:spTgt spid="11"/>
                                        </p:tgtEl>
                                        <p:attrNameLst>
                                          <p:attrName>ppt_x</p:attrName>
                                        </p:attrNameLst>
                                      </p:cBhvr>
                                    </p:anim>
                                    <p:anim from="(-#ppt_h/2)" to="(#ppt_y)" calcmode="lin" valueType="num">
                                      <p:cBhvr>
                                        <p:cTn id="16" dur="1500" fill="hold">
                                          <p:stCondLst>
                                            <p:cond delay="0"/>
                                          </p:stCondLst>
                                        </p:cTn>
                                        <p:tgtEl>
                                          <p:spTgt spid="11"/>
                                        </p:tgtEl>
                                        <p:attrNameLst>
                                          <p:attrName>ppt_y</p:attrName>
                                        </p:attrNameLst>
                                      </p:cBhvr>
                                    </p:anim>
                                    <p:animRot by="21600000">
                                      <p:cBhvr>
                                        <p:cTn id="17" dur="15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18" repeatCount="indefinite" fill="remove" display="0">
                  <p:stCondLst>
                    <p:cond delay="indefinite"/>
                  </p:stCondLst>
                  <p:endCondLst>
                    <p:cond evt="onStopAudio" delay="0">
                      <p:tgtEl>
                        <p:sldTgt/>
                      </p:tgtEl>
                    </p:cond>
                  </p:endCondLst>
                </p:cTn>
                <p:tgtEl>
                  <p:spTgt spid="5"/>
                </p:tgtEl>
              </p:cMediaNode>
            </p:audio>
          </p:childTnLst>
        </p:cTn>
      </p:par>
    </p:tnLst>
    <p:bldLst>
      <p:bldP spid="10"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a:extLst>
              <a:ext uri="{28A0092B-C50C-407E-A947-70E740481C1C}">
                <a14:useLocalDpi xmlns:a14="http://schemas.microsoft.com/office/drawing/2010/main" val="0"/>
              </a:ext>
            </a:extLst>
          </a:blip>
          <a:srcRect l="59883"/>
          <a:stretch>
            <a:fillRect/>
          </a:stretch>
        </p:blipFill>
        <p:spPr>
          <a:xfrm flipH="1">
            <a:off x="0" y="5295"/>
            <a:ext cx="1538564" cy="6852705"/>
          </a:xfrm>
          <a:prstGeom prst="rect">
            <a:avLst/>
          </a:prstGeom>
          <a:effectLst>
            <a:outerShdw blurRad="63500" sx="102000" sy="102000" algn="ctr" rotWithShape="0">
              <a:prstClr val="black">
                <a:alpha val="40000"/>
              </a:prstClr>
            </a:outerShdw>
          </a:effectLst>
        </p:spPr>
      </p:pic>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5372" r="51427" b="2871"/>
          <a:stretch>
            <a:fillRect/>
          </a:stretch>
        </p:blipFill>
        <p:spPr>
          <a:xfrm flipH="1">
            <a:off x="11347577" y="-45438"/>
            <a:ext cx="1320667" cy="6903438"/>
          </a:xfrm>
          <a:prstGeom prst="rect">
            <a:avLst/>
          </a:prstGeom>
          <a:effectLst>
            <a:outerShdw blurRad="63500" sx="102000" sy="102000" algn="ctr" rotWithShape="0">
              <a:prstClr val="black">
                <a:alpha val="40000"/>
              </a:prstClr>
            </a:outerShdw>
          </a:effectLst>
        </p:spPr>
      </p:pic>
      <p:sp>
        <p:nvSpPr>
          <p:cNvPr id="25" name="矩形 24"/>
          <p:cNvSpPr/>
          <p:nvPr/>
        </p:nvSpPr>
        <p:spPr>
          <a:xfrm>
            <a:off x="844420" y="0"/>
            <a:ext cx="10503160" cy="6858000"/>
          </a:xfrm>
          <a:prstGeom prst="rect">
            <a:avLst/>
          </a:prstGeom>
          <a:solidFill>
            <a:srgbClr val="ECC870"/>
          </a:solidFill>
          <a:ln>
            <a:noFill/>
          </a:ln>
          <a:effectLst>
            <a:outerShdw blurRad="63500" sx="102000" sy="1020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250424" y="849230"/>
            <a:ext cx="5691149" cy="461665"/>
          </a:xfrm>
          <a:prstGeom prst="rect">
            <a:avLst/>
          </a:prstGeom>
          <a:noFill/>
        </p:spPr>
        <p:txBody>
          <a:bodyPr wrap="square" rtlCol="0">
            <a:spAutoFit/>
          </a:bodyPr>
          <a:lstStyle/>
          <a:p>
            <a:pPr algn="dist"/>
            <a:r>
              <a:rPr lang="zh-CN" altLang="en-US" sz="2400" dirty="0">
                <a:solidFill>
                  <a:schemeClr val="bg1"/>
                </a:solidFill>
                <a:latin typeface="叶根友古刻体" panose="03000509000000000000" pitchFamily="65" charset="-122"/>
                <a:ea typeface="叶根友古刻体" panose="03000509000000000000" pitchFamily="65" charset="-122"/>
              </a:rPr>
              <a:t>岁</a:t>
            </a:r>
            <a:r>
              <a:rPr lang="en-US" altLang="zh-CN" sz="2400" dirty="0">
                <a:solidFill>
                  <a:schemeClr val="bg1"/>
                </a:solidFill>
                <a:latin typeface="叶根友古刻体" panose="03000509000000000000" pitchFamily="65" charset="-122"/>
                <a:ea typeface="叶根友古刻体" panose="03000509000000000000" pitchFamily="65" charset="-122"/>
              </a:rPr>
              <a:t>|</a:t>
            </a:r>
            <a:r>
              <a:rPr lang="zh-CN" altLang="en-US" sz="2400" dirty="0">
                <a:solidFill>
                  <a:schemeClr val="bg1"/>
                </a:solidFill>
                <a:latin typeface="叶根友古刻体" panose="03000509000000000000" pitchFamily="65" charset="-122"/>
                <a:ea typeface="叶根友古刻体" panose="03000509000000000000" pitchFamily="65" charset="-122"/>
              </a:rPr>
              <a:t>月</a:t>
            </a:r>
            <a:r>
              <a:rPr lang="en-US" altLang="zh-CN" sz="2400" dirty="0">
                <a:solidFill>
                  <a:schemeClr val="bg1"/>
                </a:solidFill>
                <a:latin typeface="叶根友古刻体" panose="03000509000000000000" pitchFamily="65" charset="-122"/>
                <a:ea typeface="叶根友古刻体" panose="03000509000000000000" pitchFamily="65" charset="-122"/>
              </a:rPr>
              <a:t>|</a:t>
            </a:r>
            <a:r>
              <a:rPr lang="zh-CN" altLang="en-US" sz="2400" dirty="0">
                <a:solidFill>
                  <a:schemeClr val="bg1"/>
                </a:solidFill>
                <a:latin typeface="叶根友古刻体" panose="03000509000000000000" pitchFamily="65" charset="-122"/>
                <a:ea typeface="叶根友古刻体" panose="03000509000000000000" pitchFamily="65" charset="-122"/>
              </a:rPr>
              <a:t>静</a:t>
            </a:r>
            <a:r>
              <a:rPr lang="en-US" altLang="zh-CN" sz="2400" dirty="0">
                <a:solidFill>
                  <a:schemeClr val="bg1"/>
                </a:solidFill>
                <a:latin typeface="叶根友古刻体" panose="03000509000000000000" pitchFamily="65" charset="-122"/>
                <a:ea typeface="叶根友古刻体" panose="03000509000000000000" pitchFamily="65" charset="-122"/>
              </a:rPr>
              <a:t>|</a:t>
            </a:r>
            <a:r>
              <a:rPr lang="zh-CN" altLang="en-US" sz="2400" dirty="0">
                <a:solidFill>
                  <a:schemeClr val="bg1"/>
                </a:solidFill>
                <a:latin typeface="叶根友古刻体" panose="03000509000000000000" pitchFamily="65" charset="-122"/>
                <a:ea typeface="叶根友古刻体" panose="03000509000000000000" pitchFamily="65" charset="-122"/>
              </a:rPr>
              <a:t>好</a:t>
            </a:r>
          </a:p>
        </p:txBody>
      </p:sp>
      <p:grpSp>
        <p:nvGrpSpPr>
          <p:cNvPr id="2" name="组合 1"/>
          <p:cNvGrpSpPr/>
          <p:nvPr/>
        </p:nvGrpSpPr>
        <p:grpSpPr>
          <a:xfrm>
            <a:off x="4746458" y="2072550"/>
            <a:ext cx="2699085" cy="2712898"/>
            <a:chOff x="4746458" y="2072550"/>
            <a:chExt cx="2699085" cy="2712898"/>
          </a:xfrm>
        </p:grpSpPr>
        <p:sp>
          <p:nvSpPr>
            <p:cNvPr id="12" name="矩形 11"/>
            <p:cNvSpPr/>
            <p:nvPr/>
          </p:nvSpPr>
          <p:spPr>
            <a:xfrm>
              <a:off x="4746458" y="2072550"/>
              <a:ext cx="2699085" cy="2712898"/>
            </a:xfrm>
            <a:prstGeom prst="rect">
              <a:avLst/>
            </a:prstGeom>
            <a:solidFill>
              <a:schemeClr val="accent1">
                <a:lumMod val="50000"/>
                <a:alpha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3677" y="2492763"/>
              <a:ext cx="2424639" cy="2114745"/>
            </a:xfrm>
            <a:prstGeom prst="rect">
              <a:avLst/>
            </a:prstGeom>
          </p:spPr>
        </p:pic>
        <p:sp>
          <p:nvSpPr>
            <p:cNvPr id="14" name="矩形 13"/>
            <p:cNvSpPr/>
            <p:nvPr/>
          </p:nvSpPr>
          <p:spPr>
            <a:xfrm>
              <a:off x="4883679" y="2246076"/>
              <a:ext cx="2424639" cy="2361433"/>
            </a:xfrm>
            <a:prstGeom prst="rect">
              <a:avLst/>
            </a:prstGeom>
            <a:noFill/>
            <a:ln w="952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8226282" y="2072550"/>
            <a:ext cx="2699085" cy="2712898"/>
            <a:chOff x="8693239" y="2072551"/>
            <a:chExt cx="2699085" cy="2712898"/>
          </a:xfrm>
        </p:grpSpPr>
        <p:sp>
          <p:nvSpPr>
            <p:cNvPr id="13" name="矩形 12"/>
            <p:cNvSpPr/>
            <p:nvPr/>
          </p:nvSpPr>
          <p:spPr>
            <a:xfrm>
              <a:off x="8693239" y="2072551"/>
              <a:ext cx="2699085" cy="2712898"/>
            </a:xfrm>
            <a:prstGeom prst="rect">
              <a:avLst/>
            </a:prstGeom>
            <a:solidFill>
              <a:schemeClr val="accent1">
                <a:lumMod val="50000"/>
                <a:alpha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矩形 18"/>
            <p:cNvSpPr/>
            <p:nvPr/>
          </p:nvSpPr>
          <p:spPr>
            <a:xfrm>
              <a:off x="9000105" y="2400425"/>
              <a:ext cx="2173672" cy="2162239"/>
            </a:xfrm>
            <a:prstGeom prst="rect">
              <a:avLst/>
            </a:prstGeom>
          </p:spPr>
          <p:txBody>
            <a:bodyPr vert="eaVert" wrap="square">
              <a:spAutoFit/>
            </a:bodyPr>
            <a:lstStyle/>
            <a:p>
              <a:pPr>
                <a:lnSpc>
                  <a:spcPct val="200000"/>
                </a:lnSpc>
              </a:pP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20" dirty="0">
                  <a:solidFill>
                    <a:schemeClr val="bg1"/>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模板</a:t>
              </a:r>
              <a:r>
                <a:rPr lang="zh-CN" altLang="en-US" sz="1100" spc="120" dirty="0" smtClean="0">
                  <a:solidFill>
                    <a:schemeClr val="bg1"/>
                  </a:solidFill>
                  <a:latin typeface="方正清刻本悦宋简体" panose="02000000000000000000" pitchFamily="2" charset="-122"/>
                  <a:ea typeface="方正清刻本悦宋简体" panose="02000000000000000000" pitchFamily="2" charset="-122"/>
                </a:rPr>
                <a:t>。 感谢</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100" spc="120" dirty="0">
                  <a:solidFill>
                    <a:schemeClr val="bg1"/>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模板。</a:t>
              </a:r>
              <a:endParaRPr lang="en-US" altLang="zh-CN" sz="1100" spc="12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2" name="矩形 21"/>
            <p:cNvSpPr/>
            <p:nvPr/>
          </p:nvSpPr>
          <p:spPr>
            <a:xfrm>
              <a:off x="8827883" y="2246075"/>
              <a:ext cx="2424639" cy="2361433"/>
            </a:xfrm>
            <a:prstGeom prst="rect">
              <a:avLst/>
            </a:prstGeom>
            <a:noFill/>
            <a:ln w="952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1352446" y="5476244"/>
            <a:ext cx="9487109" cy="690958"/>
          </a:xfrm>
          <a:prstGeom prst="rect">
            <a:avLst/>
          </a:prstGeom>
          <a:ln w="28575">
            <a:noFill/>
            <a:prstDash val="sysDot"/>
          </a:ln>
        </p:spPr>
        <p:txBody>
          <a:bodyPr wrap="square">
            <a:spAutoFit/>
          </a:bodyPr>
          <a:lstStyle/>
          <a:p>
            <a:pPr algn="ctr">
              <a:lnSpc>
                <a:spcPts val="1600"/>
              </a:lnSpc>
            </a:pPr>
            <a:r>
              <a:rPr lang="en-US" altLang="zh-CN" sz="1200" dirty="0">
                <a:solidFill>
                  <a:schemeClr val="bg1"/>
                </a:solidFill>
                <a:latin typeface="叶根友古刻体" panose="03000509000000000000" pitchFamily="65" charset="-122"/>
                <a:ea typeface="叶根友古刻体" panose="03000509000000000000" pitchFamily="65" charset="-122"/>
              </a:rPr>
              <a:t>Starting new routines, kicking old habits and living the way we really want is largely based on our desire to genuinely be the happiest person we know. Starting new routines, kicking old habits and living the way we really want is largely based on our desire to genuinely be the happiest person we know. </a:t>
            </a:r>
          </a:p>
        </p:txBody>
      </p:sp>
      <p:grpSp>
        <p:nvGrpSpPr>
          <p:cNvPr id="26" name="组合 25"/>
          <p:cNvGrpSpPr/>
          <p:nvPr/>
        </p:nvGrpSpPr>
        <p:grpSpPr>
          <a:xfrm>
            <a:off x="1266633" y="2011498"/>
            <a:ext cx="2699085" cy="2712898"/>
            <a:chOff x="8693239" y="2072551"/>
            <a:chExt cx="2699085" cy="2712898"/>
          </a:xfrm>
        </p:grpSpPr>
        <p:sp>
          <p:nvSpPr>
            <p:cNvPr id="27" name="矩形 26"/>
            <p:cNvSpPr/>
            <p:nvPr/>
          </p:nvSpPr>
          <p:spPr>
            <a:xfrm>
              <a:off x="8693239" y="2072551"/>
              <a:ext cx="2699085" cy="2712898"/>
            </a:xfrm>
            <a:prstGeom prst="rect">
              <a:avLst/>
            </a:prstGeom>
            <a:solidFill>
              <a:schemeClr val="accent1">
                <a:lumMod val="50000"/>
                <a:alpha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矩形 27"/>
            <p:cNvSpPr/>
            <p:nvPr/>
          </p:nvSpPr>
          <p:spPr>
            <a:xfrm>
              <a:off x="9000105" y="2400425"/>
              <a:ext cx="2173672" cy="2162239"/>
            </a:xfrm>
            <a:prstGeom prst="rect">
              <a:avLst/>
            </a:prstGeom>
          </p:spPr>
          <p:txBody>
            <a:bodyPr vert="eaVert" wrap="square">
              <a:spAutoFit/>
            </a:bodyPr>
            <a:lstStyle/>
            <a:p>
              <a:pPr>
                <a:lnSpc>
                  <a:spcPct val="200000"/>
                </a:lnSpc>
              </a:pP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20" dirty="0">
                  <a:solidFill>
                    <a:schemeClr val="bg1"/>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模板</a:t>
              </a:r>
              <a:r>
                <a:rPr lang="zh-CN" altLang="en-US" sz="1100" spc="120" dirty="0" smtClean="0">
                  <a:solidFill>
                    <a:schemeClr val="bg1"/>
                  </a:solidFill>
                  <a:latin typeface="方正清刻本悦宋简体" panose="02000000000000000000" pitchFamily="2" charset="-122"/>
                  <a:ea typeface="方正清刻本悦宋简体" panose="02000000000000000000" pitchFamily="2" charset="-122"/>
                </a:rPr>
                <a:t>。 感谢</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100" spc="120" dirty="0">
                  <a:solidFill>
                    <a:schemeClr val="bg1"/>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bg1"/>
                  </a:solidFill>
                  <a:latin typeface="方正清刻本悦宋简体" panose="02000000000000000000" pitchFamily="2" charset="-122"/>
                  <a:ea typeface="方正清刻本悦宋简体" panose="02000000000000000000" pitchFamily="2" charset="-122"/>
                </a:rPr>
                <a:t>模板。</a:t>
              </a:r>
              <a:endParaRPr lang="en-US" altLang="zh-CN" sz="1100" spc="12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9" name="矩形 28"/>
            <p:cNvSpPr/>
            <p:nvPr/>
          </p:nvSpPr>
          <p:spPr>
            <a:xfrm>
              <a:off x="8827883" y="2246075"/>
              <a:ext cx="2424639" cy="2361433"/>
            </a:xfrm>
            <a:prstGeom prst="rect">
              <a:avLst/>
            </a:prstGeom>
            <a:noFill/>
            <a:ln w="952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 calcmode="lin" valueType="num">
                                      <p:cBhvr>
                                        <p:cTn id="9" dur="1500" fill="hold"/>
                                        <p:tgtEl>
                                          <p:spTgt spid="2"/>
                                        </p:tgtEl>
                                        <p:attrNameLst>
                                          <p:attrName>style.rotation</p:attrName>
                                        </p:attrNameLst>
                                      </p:cBhvr>
                                      <p:tavLst>
                                        <p:tav tm="0">
                                          <p:val>
                                            <p:fltVal val="90"/>
                                          </p:val>
                                        </p:tav>
                                        <p:tav tm="100000">
                                          <p:val>
                                            <p:fltVal val="0"/>
                                          </p:val>
                                        </p:tav>
                                      </p:tavLst>
                                    </p:anim>
                                    <p:animEffect transition="in" filter="fade">
                                      <p:cBhvr>
                                        <p:cTn id="10" dur="1500"/>
                                        <p:tgtEl>
                                          <p:spTgt spid="2"/>
                                        </p:tgtEl>
                                      </p:cBhvr>
                                    </p:animEffect>
                                  </p:childTnLst>
                                </p:cTn>
                              </p:par>
                              <p:par>
                                <p:cTn id="11" presetID="42"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500"/>
                                        <p:tgtEl>
                                          <p:spTgt spid="4"/>
                                        </p:tgtEl>
                                      </p:cBhvr>
                                    </p:animEffect>
                                    <p:anim calcmode="lin" valueType="num">
                                      <p:cBhvr>
                                        <p:cTn id="14" dur="1500" fill="hold"/>
                                        <p:tgtEl>
                                          <p:spTgt spid="4"/>
                                        </p:tgtEl>
                                        <p:attrNameLst>
                                          <p:attrName>ppt_x</p:attrName>
                                        </p:attrNameLst>
                                      </p:cBhvr>
                                      <p:tavLst>
                                        <p:tav tm="0">
                                          <p:val>
                                            <p:strVal val="#ppt_x"/>
                                          </p:val>
                                        </p:tav>
                                        <p:tav tm="100000">
                                          <p:val>
                                            <p:strVal val="#ppt_x"/>
                                          </p:val>
                                        </p:tav>
                                      </p:tavLst>
                                    </p:anim>
                                    <p:anim calcmode="lin" valueType="num">
                                      <p:cBhvr>
                                        <p:cTn id="15" dur="1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iterate type="wd">
                                    <p:tmPct val="10000"/>
                                  </p:iterate>
                                  <p:childTnLst>
                                    <p:set>
                                      <p:cBhvr>
                                        <p:cTn id="18" dur="1" fill="hold">
                                          <p:stCondLst>
                                            <p:cond delay="0"/>
                                          </p:stCondLst>
                                        </p:cTn>
                                        <p:tgtEl>
                                          <p:spTgt spid="23"/>
                                        </p:tgtEl>
                                        <p:attrNameLst>
                                          <p:attrName>style.visibility</p:attrName>
                                        </p:attrNameLst>
                                      </p:cBhvr>
                                      <p:to>
                                        <p:strVal val="visible"/>
                                      </p:to>
                                    </p:set>
                                    <p:animEffect transition="in" filter="fade">
                                      <p:cBhvr>
                                        <p:cTn id="19" dur="1500"/>
                                        <p:tgtEl>
                                          <p:spTgt spid="23"/>
                                        </p:tgtEl>
                                      </p:cBhvr>
                                    </p:animEffect>
                                  </p:childTnLst>
                                </p:cTn>
                              </p:par>
                              <p:par>
                                <p:cTn id="20" presetID="42"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500"/>
                                        <p:tgtEl>
                                          <p:spTgt spid="26"/>
                                        </p:tgtEl>
                                      </p:cBhvr>
                                    </p:animEffect>
                                    <p:anim calcmode="lin" valueType="num">
                                      <p:cBhvr>
                                        <p:cTn id="23" dur="1500" fill="hold"/>
                                        <p:tgtEl>
                                          <p:spTgt spid="26"/>
                                        </p:tgtEl>
                                        <p:attrNameLst>
                                          <p:attrName>ppt_x</p:attrName>
                                        </p:attrNameLst>
                                      </p:cBhvr>
                                      <p:tavLst>
                                        <p:tav tm="0">
                                          <p:val>
                                            <p:strVal val="#ppt_x"/>
                                          </p:val>
                                        </p:tav>
                                        <p:tav tm="100000">
                                          <p:val>
                                            <p:strVal val="#ppt_x"/>
                                          </p:val>
                                        </p:tav>
                                      </p:tavLst>
                                    </p:anim>
                                    <p:anim calcmode="lin" valueType="num">
                                      <p:cBhvr>
                                        <p:cTn id="24" dur="1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51724"/>
        </a:solidFill>
        <a:effectLst/>
      </p:bgPr>
    </p:bg>
    <p:spTree>
      <p:nvGrpSpPr>
        <p:cNvPr id="1" name=""/>
        <p:cNvGrpSpPr/>
        <p:nvPr/>
      </p:nvGrpSpPr>
      <p:grpSpPr>
        <a:xfrm>
          <a:off x="0" y="0"/>
          <a:ext cx="0" cy="0"/>
          <a:chOff x="0" y="0"/>
          <a:chExt cx="0" cy="0"/>
        </a:xfrm>
      </p:grpSpPr>
      <p:sp>
        <p:nvSpPr>
          <p:cNvPr id="2" name="矩形 1"/>
          <p:cNvSpPr/>
          <p:nvPr/>
        </p:nvSpPr>
        <p:spPr>
          <a:xfrm>
            <a:off x="2033751" y="835573"/>
            <a:ext cx="4508938" cy="5186855"/>
          </a:xfrm>
          <a:prstGeom prst="rect">
            <a:avLst/>
          </a:prstGeom>
          <a:noFill/>
          <a:ln w="6350">
            <a:solidFill>
              <a:srgbClr val="9579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t="35344" b="29910"/>
          <a:stretch>
            <a:fillRect/>
          </a:stretch>
        </p:blipFill>
        <p:spPr>
          <a:xfrm>
            <a:off x="5309036" y="1621775"/>
            <a:ext cx="6882964" cy="1594390"/>
          </a:xfrm>
          <a:prstGeom prst="rect">
            <a:avLst/>
          </a:prstGeom>
          <a:effectLst>
            <a:outerShdw blurRad="50800" dist="38100" dir="8100000" algn="tr" rotWithShape="0">
              <a:prstClr val="black">
                <a:alpha val="40000"/>
              </a:prstClr>
            </a:outerShdw>
          </a:effectLst>
        </p:spPr>
      </p:pic>
      <p:sp>
        <p:nvSpPr>
          <p:cNvPr id="4" name="矩形 3"/>
          <p:cNvSpPr/>
          <p:nvPr/>
        </p:nvSpPr>
        <p:spPr>
          <a:xfrm>
            <a:off x="2678206" y="2463376"/>
            <a:ext cx="1877437" cy="3247696"/>
          </a:xfrm>
          <a:prstGeom prst="rect">
            <a:avLst/>
          </a:prstGeom>
        </p:spPr>
        <p:txBody>
          <a:bodyPr vert="eaVert" wrap="square">
            <a:spAutoFit/>
          </a:bodyPr>
          <a:lstStyle/>
          <a:p>
            <a:pPr>
              <a:lnSpc>
                <a:spcPct val="200000"/>
              </a:lnSpc>
            </a:pPr>
            <a:r>
              <a:rPr lang="zh-CN" altLang="en-US" sz="1100" spc="120" dirty="0">
                <a:solidFill>
                  <a:schemeClr val="bg1">
                    <a:lumMod val="8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20" dirty="0">
                <a:solidFill>
                  <a:schemeClr val="bg1">
                    <a:lumMod val="8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bg1">
                    <a:lumMod val="85000"/>
                  </a:schemeClr>
                </a:solidFill>
                <a:latin typeface="方正清刻本悦宋简体" panose="02000000000000000000" pitchFamily="2" charset="-122"/>
                <a:ea typeface="方正清刻本悦宋简体" panose="02000000000000000000" pitchFamily="2" charset="-122"/>
              </a:rPr>
              <a:t>模板</a:t>
            </a:r>
            <a:r>
              <a:rPr lang="zh-CN" altLang="en-US" sz="1100" spc="120" dirty="0" smtClean="0">
                <a:solidFill>
                  <a:schemeClr val="bg1">
                    <a:lumMod val="85000"/>
                  </a:schemeClr>
                </a:solidFill>
                <a:latin typeface="方正清刻本悦宋简体" panose="02000000000000000000" pitchFamily="2" charset="-122"/>
                <a:ea typeface="方正清刻本悦宋简体" panose="02000000000000000000" pitchFamily="2" charset="-122"/>
              </a:rPr>
              <a:t>。 感谢</a:t>
            </a:r>
            <a:r>
              <a:rPr lang="zh-CN" altLang="en-US" sz="1100" spc="120" dirty="0">
                <a:solidFill>
                  <a:schemeClr val="bg1">
                    <a:lumMod val="85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100" spc="120" dirty="0">
                <a:solidFill>
                  <a:schemeClr val="bg1">
                    <a:lumMod val="8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bg1">
                    <a:lumMod val="85000"/>
                  </a:schemeClr>
                </a:solidFill>
                <a:latin typeface="方正清刻本悦宋简体" panose="02000000000000000000" pitchFamily="2" charset="-122"/>
                <a:ea typeface="方正清刻本悦宋简体" panose="02000000000000000000" pitchFamily="2" charset="-122"/>
              </a:rPr>
              <a:t>模板</a:t>
            </a:r>
            <a:r>
              <a:rPr lang="zh-CN" altLang="en-US" sz="1100" spc="120" dirty="0" smtClean="0">
                <a:solidFill>
                  <a:schemeClr val="bg1">
                    <a:lumMod val="85000"/>
                  </a:schemeClr>
                </a:solidFill>
                <a:latin typeface="方正清刻本悦宋简体" panose="02000000000000000000" pitchFamily="2" charset="-122"/>
                <a:ea typeface="方正清刻本悦宋简体" panose="02000000000000000000" pitchFamily="2" charset="-122"/>
              </a:rPr>
              <a:t>。 感谢</a:t>
            </a:r>
            <a:r>
              <a:rPr lang="zh-CN" altLang="en-US" sz="1100" spc="120" dirty="0">
                <a:solidFill>
                  <a:schemeClr val="bg1">
                    <a:lumMod val="85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100" spc="120" dirty="0">
                <a:solidFill>
                  <a:schemeClr val="bg1">
                    <a:lumMod val="8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bg1">
                    <a:lumMod val="85000"/>
                  </a:schemeClr>
                </a:solidFill>
                <a:latin typeface="方正清刻本悦宋简体" panose="02000000000000000000" pitchFamily="2" charset="-122"/>
                <a:ea typeface="方正清刻本悦宋简体" panose="02000000000000000000" pitchFamily="2" charset="-122"/>
              </a:rPr>
              <a:t>模板</a:t>
            </a:r>
            <a:endParaRPr lang="zh-CN" altLang="en-US" sz="1100" dirty="0">
              <a:solidFill>
                <a:schemeClr val="bg1">
                  <a:lumMod val="85000"/>
                </a:schemeClr>
              </a:solidFill>
              <a:latin typeface="方正清刻本悦宋简体" panose="02000000000000000000" pitchFamily="2" charset="-122"/>
              <a:ea typeface="方正清刻本悦宋简体" panose="02000000000000000000" pitchFamily="2" charset="-122"/>
            </a:endParaRPr>
          </a:p>
        </p:txBody>
      </p:sp>
      <p:sp>
        <p:nvSpPr>
          <p:cNvPr id="5" name="文本框 4"/>
          <p:cNvSpPr txBox="1"/>
          <p:nvPr/>
        </p:nvSpPr>
        <p:spPr>
          <a:xfrm>
            <a:off x="2387202" y="1209354"/>
            <a:ext cx="2568383" cy="422808"/>
          </a:xfrm>
          <a:prstGeom prst="rect">
            <a:avLst/>
          </a:prstGeom>
          <a:noFill/>
        </p:spPr>
        <p:txBody>
          <a:bodyPr vert="horz" wrap="square" rtlCol="0">
            <a:spAutoFit/>
          </a:bodyPr>
          <a:lstStyle/>
          <a:p>
            <a:pPr>
              <a:lnSpc>
                <a:spcPct val="130000"/>
              </a:lnSpc>
            </a:pPr>
            <a:r>
              <a:rPr lang="zh-CN" altLang="en-US" spc="1800" dirty="0">
                <a:solidFill>
                  <a:srgbClr val="957911"/>
                </a:solidFill>
                <a:latin typeface="叶根友古刻体" panose="03000509000000000000" pitchFamily="65" charset="-122"/>
                <a:ea typeface="叶根友古刻体" panose="03000509000000000000" pitchFamily="65" charset="-122"/>
              </a:rPr>
              <a:t>萤</a:t>
            </a:r>
            <a:r>
              <a:rPr lang="en-US" altLang="zh-CN" spc="1800" dirty="0">
                <a:solidFill>
                  <a:srgbClr val="957911"/>
                </a:solidFill>
                <a:latin typeface="叶根友古刻体" panose="03000509000000000000" pitchFamily="65" charset="-122"/>
                <a:ea typeface="叶根友古刻体" panose="03000509000000000000" pitchFamily="65" charset="-122"/>
              </a:rPr>
              <a:t>│</a:t>
            </a:r>
            <a:r>
              <a:rPr lang="zh-CN" altLang="en-US" spc="1800" dirty="0">
                <a:solidFill>
                  <a:srgbClr val="957911"/>
                </a:solidFill>
                <a:latin typeface="叶根友古刻体" panose="03000509000000000000" pitchFamily="65" charset="-122"/>
                <a:ea typeface="叶根友古刻体" panose="03000509000000000000" pitchFamily="65" charset="-122"/>
              </a:rPr>
              <a:t>之</a:t>
            </a:r>
            <a:r>
              <a:rPr lang="en-US" altLang="zh-CN" spc="1800" dirty="0">
                <a:solidFill>
                  <a:srgbClr val="957911"/>
                </a:solidFill>
                <a:latin typeface="叶根友古刻体" panose="03000509000000000000" pitchFamily="65" charset="-122"/>
                <a:ea typeface="叶根友古刻体" panose="03000509000000000000" pitchFamily="65" charset="-122"/>
              </a:rPr>
              <a:t>│</a:t>
            </a:r>
            <a:r>
              <a:rPr lang="zh-CN" altLang="en-US" spc="1800" dirty="0">
                <a:solidFill>
                  <a:srgbClr val="957911"/>
                </a:solidFill>
                <a:latin typeface="叶根友古刻体" panose="03000509000000000000" pitchFamily="65" charset="-122"/>
                <a:ea typeface="叶根友古刻体" panose="03000509000000000000" pitchFamily="65" charset="-122"/>
              </a:rPr>
              <a:t>光</a:t>
            </a:r>
          </a:p>
        </p:txBody>
      </p:sp>
      <p:sp>
        <p:nvSpPr>
          <p:cNvPr id="6" name="文本框 5"/>
          <p:cNvSpPr txBox="1"/>
          <p:nvPr/>
        </p:nvSpPr>
        <p:spPr>
          <a:xfrm>
            <a:off x="2454094" y="1667815"/>
            <a:ext cx="2435119" cy="474425"/>
          </a:xfrm>
          <a:prstGeom prst="rect">
            <a:avLst/>
          </a:prstGeom>
          <a:noFill/>
        </p:spPr>
        <p:txBody>
          <a:bodyPr vert="horz" wrap="square" rtlCol="0">
            <a:spAutoFit/>
          </a:bodyPr>
          <a:lstStyle/>
          <a:p>
            <a:pPr>
              <a:lnSpc>
                <a:spcPct val="130000"/>
              </a:lnSpc>
            </a:pPr>
            <a:r>
              <a:rPr lang="en-US" altLang="zh-CN" sz="1000" spc="2000" dirty="0">
                <a:solidFill>
                  <a:schemeClr val="bg1">
                    <a:lumMod val="95000"/>
                  </a:schemeClr>
                </a:solidFill>
                <a:latin typeface="方正清刻本悦宋简体" panose="02000000000000000000" pitchFamily="2" charset="-122"/>
                <a:ea typeface="方正清刻本悦宋简体" panose="02000000000000000000" pitchFamily="2" charset="-122"/>
              </a:rPr>
              <a:t>YINGZHIGUANG</a:t>
            </a:r>
            <a:endParaRPr lang="zh-CN" altLang="en-US" sz="1000" spc="20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7438759" y="4512824"/>
            <a:ext cx="4369613" cy="1661993"/>
          </a:xfrm>
          <a:prstGeom prst="rect">
            <a:avLst/>
          </a:prstGeom>
        </p:spPr>
        <p:txBody>
          <a:bodyPr vert="horz" wrap="square">
            <a:spAutoFit/>
          </a:bodyPr>
          <a:lstStyle/>
          <a:p>
            <a:pPr>
              <a:lnSpc>
                <a:spcPct val="170000"/>
              </a:lnSpc>
            </a:pPr>
            <a:r>
              <a:rPr lang="zh-CN" altLang="en-US"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感谢您的购买，款款用心之作，</a:t>
            </a:r>
            <a:endParaRPr lang="en-US" altLang="zh-CN" sz="1200" spc="120" dirty="0">
              <a:solidFill>
                <a:schemeClr val="bg1">
                  <a:lumMod val="85000"/>
                </a:schemeClr>
              </a:solidFill>
              <a:latin typeface="方正清刻本悦宋简体" panose="02000000000000000000" pitchFamily="2" charset="-122"/>
              <a:ea typeface="方正清刻本悦宋简体" panose="02000000000000000000" pitchFamily="2" charset="-122"/>
            </a:endParaRPr>
          </a:p>
          <a:p>
            <a:pPr>
              <a:lnSpc>
                <a:spcPct val="170000"/>
              </a:lnSpc>
            </a:pPr>
            <a:r>
              <a:rPr lang="zh-CN" altLang="en-US"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致力于创作更优秀的</a:t>
            </a:r>
            <a:r>
              <a:rPr lang="en-US" altLang="zh-CN"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PPT</a:t>
            </a:r>
            <a:r>
              <a:rPr lang="zh-CN" altLang="en-US"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模板。更多作品请访问</a:t>
            </a:r>
            <a:endParaRPr lang="en-US" altLang="zh-CN" sz="1200" spc="120" dirty="0">
              <a:solidFill>
                <a:schemeClr val="bg1">
                  <a:lumMod val="85000"/>
                </a:schemeClr>
              </a:solidFill>
              <a:latin typeface="方正清刻本悦宋简体" panose="02000000000000000000" pitchFamily="2" charset="-122"/>
              <a:ea typeface="方正清刻本悦宋简体" panose="02000000000000000000" pitchFamily="2" charset="-122"/>
            </a:endParaRPr>
          </a:p>
          <a:p>
            <a:pPr>
              <a:lnSpc>
                <a:spcPct val="170000"/>
              </a:lnSpc>
            </a:pPr>
            <a:r>
              <a:rPr lang="en-US" altLang="zh-CN"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a:t>
            </a:r>
            <a:r>
              <a:rPr lang="zh-CN" altLang="en-US"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卖</a:t>
            </a:r>
            <a:r>
              <a:rPr lang="en-US" altLang="zh-CN"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PPT</a:t>
            </a:r>
            <a:r>
              <a:rPr lang="zh-CN" altLang="en-US"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的小女孩</a:t>
            </a:r>
            <a:r>
              <a:rPr lang="en-US" altLang="zh-CN"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a:t>
            </a:r>
            <a:r>
              <a:rPr lang="zh-CN" altLang="en-US"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店铺。</a:t>
            </a:r>
            <a:endParaRPr lang="en-US" altLang="zh-CN" sz="1200" spc="120" dirty="0">
              <a:solidFill>
                <a:schemeClr val="bg1">
                  <a:lumMod val="85000"/>
                </a:schemeClr>
              </a:solidFill>
              <a:latin typeface="方正清刻本悦宋简体" panose="02000000000000000000" pitchFamily="2" charset="-122"/>
              <a:ea typeface="方正清刻本悦宋简体" panose="02000000000000000000" pitchFamily="2" charset="-122"/>
            </a:endParaRPr>
          </a:p>
          <a:p>
            <a:pPr>
              <a:lnSpc>
                <a:spcPct val="170000"/>
              </a:lnSpc>
            </a:pPr>
            <a:r>
              <a:rPr lang="zh-CN" altLang="en-US"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PPT</a:t>
            </a:r>
            <a:r>
              <a:rPr lang="zh-CN" altLang="en-US" sz="1200" spc="120" dirty="0">
                <a:solidFill>
                  <a:schemeClr val="bg1">
                    <a:lumMod val="85000"/>
                  </a:schemeClr>
                </a:solidFill>
                <a:latin typeface="方正清刻本悦宋简体" panose="02000000000000000000" pitchFamily="2" charset="-122"/>
                <a:ea typeface="方正清刻本悦宋简体" panose="02000000000000000000" pitchFamily="2" charset="-122"/>
              </a:rPr>
              <a:t>模板</a:t>
            </a:r>
            <a:r>
              <a:rPr lang="zh-CN" altLang="en-US" sz="1200" spc="120" dirty="0" smtClean="0">
                <a:solidFill>
                  <a:schemeClr val="bg1">
                    <a:lumMod val="85000"/>
                  </a:schemeClr>
                </a:solidFill>
                <a:latin typeface="方正清刻本悦宋简体" panose="02000000000000000000" pitchFamily="2" charset="-122"/>
                <a:ea typeface="方正清刻本悦宋简体" panose="02000000000000000000" pitchFamily="2" charset="-122"/>
              </a:rPr>
              <a:t>。 </a:t>
            </a:r>
            <a:endParaRPr lang="zh-CN" altLang="en-US" sz="1200" dirty="0">
              <a:solidFill>
                <a:schemeClr val="bg1">
                  <a:lumMod val="85000"/>
                </a:schemeClr>
              </a:solidFill>
              <a:latin typeface="方正清刻本悦宋简体" panose="02000000000000000000" pitchFamily="2" charset="-122"/>
              <a:ea typeface="方正清刻本悦宋简体" panose="02000000000000000000" pitchFamily="2" charset="-122"/>
            </a:endParaRPr>
          </a:p>
        </p:txBody>
      </p:sp>
      <p:sp>
        <p:nvSpPr>
          <p:cNvPr id="9" name="矩形 8"/>
          <p:cNvSpPr/>
          <p:nvPr/>
        </p:nvSpPr>
        <p:spPr>
          <a:xfrm>
            <a:off x="11808372" y="414661"/>
            <a:ext cx="144518" cy="336054"/>
          </a:xfrm>
          <a:prstGeom prst="rect">
            <a:avLst/>
          </a:prstGeom>
          <a:solidFill>
            <a:srgbClr val="ECC8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348952" y="412340"/>
            <a:ext cx="2147794" cy="400110"/>
          </a:xfrm>
          <a:prstGeom prst="rect">
            <a:avLst/>
          </a:prstGeom>
          <a:noFill/>
        </p:spPr>
        <p:txBody>
          <a:bodyPr vert="horz" wrap="square" rtlCol="0">
            <a:spAutoFit/>
          </a:bodyPr>
          <a:lstStyle>
            <a:defPPr>
              <a:defRPr lang="zh-CN"/>
            </a:defPPr>
            <a:lvl1pPr algn="dist">
              <a:defRPr sz="2800">
                <a:solidFill>
                  <a:srgbClr val="953735"/>
                </a:solidFill>
                <a:latin typeface="TypeLand 康熙字典體試用版" pitchFamily="50" charset="-120"/>
                <a:ea typeface="TypeLand 康熙字典體試用版" pitchFamily="50" charset="-120"/>
              </a:defRPr>
            </a:lvl1pPr>
          </a:lstStyle>
          <a:p>
            <a:r>
              <a:rPr lang="zh-CN" altLang="en-US" sz="2000" dirty="0">
                <a:solidFill>
                  <a:srgbClr val="ECC870"/>
                </a:solidFill>
                <a:latin typeface="叶根友古刻体" panose="03000509000000000000" pitchFamily="65" charset="-122"/>
                <a:ea typeface="叶根友古刻体" panose="03000509000000000000" pitchFamily="65" charset="-122"/>
              </a:rPr>
              <a:t>和风物语</a:t>
            </a:r>
          </a:p>
        </p:txBody>
      </p:sp>
      <p:sp>
        <p:nvSpPr>
          <p:cNvPr id="11" name="文本框 10"/>
          <p:cNvSpPr txBox="1"/>
          <p:nvPr/>
        </p:nvSpPr>
        <p:spPr>
          <a:xfrm>
            <a:off x="7438760" y="3676122"/>
            <a:ext cx="1480651" cy="331950"/>
          </a:xfrm>
          <a:prstGeom prst="rect">
            <a:avLst/>
          </a:prstGeom>
          <a:solidFill>
            <a:srgbClr val="957911"/>
          </a:solidFill>
        </p:spPr>
        <p:txBody>
          <a:bodyPr vert="horz" wrap="square" rtlCol="0">
            <a:spAutoFit/>
          </a:bodyPr>
          <a:lstStyle/>
          <a:p>
            <a:pPr algn="dist">
              <a:lnSpc>
                <a:spcPct val="130000"/>
              </a:lnSpc>
            </a:pPr>
            <a:r>
              <a:rPr lang="zh-CN" altLang="en-US" sz="1400" spc="2000" dirty="0">
                <a:solidFill>
                  <a:schemeClr val="bg1"/>
                </a:solidFill>
                <a:latin typeface="字酷堂清楷体" panose="02010601030101010101" pitchFamily="2" charset="-122"/>
                <a:ea typeface="字酷堂清楷体" panose="02010601030101010101" pitchFamily="2" charset="-122"/>
              </a:rPr>
              <a:t>萤之光</a:t>
            </a:r>
          </a:p>
        </p:txBody>
      </p:sp>
      <p:sp>
        <p:nvSpPr>
          <p:cNvPr id="12" name="文本框 11"/>
          <p:cNvSpPr txBox="1"/>
          <p:nvPr/>
        </p:nvSpPr>
        <p:spPr>
          <a:xfrm>
            <a:off x="7396088" y="4087224"/>
            <a:ext cx="3639773" cy="238014"/>
          </a:xfrm>
          <a:prstGeom prst="rect">
            <a:avLst/>
          </a:prstGeom>
          <a:noFill/>
        </p:spPr>
        <p:txBody>
          <a:bodyPr vert="horz" wrap="square" rtlCol="0">
            <a:spAutoFit/>
          </a:bodyPr>
          <a:lstStyle/>
          <a:p>
            <a:pPr>
              <a:lnSpc>
                <a:spcPct val="130000"/>
              </a:lnSpc>
            </a:pPr>
            <a:r>
              <a:rPr lang="en-US" altLang="zh-CN" sz="800" spc="1300" dirty="0">
                <a:solidFill>
                  <a:schemeClr val="bg1">
                    <a:lumMod val="85000"/>
                  </a:schemeClr>
                </a:solidFill>
                <a:latin typeface="方正清刻本悦宋简体" panose="02000000000000000000" pitchFamily="2" charset="-122"/>
                <a:ea typeface="方正清刻本悦宋简体" panose="02000000000000000000" pitchFamily="2" charset="-122"/>
              </a:rPr>
              <a:t>YINGZHIGUANG</a:t>
            </a:r>
            <a:endParaRPr lang="zh-CN" altLang="en-US" sz="800" spc="1300" dirty="0">
              <a:solidFill>
                <a:schemeClr val="bg1">
                  <a:lumMod val="85000"/>
                </a:schemeClr>
              </a:solidFill>
              <a:latin typeface="方正清刻本悦宋简体" panose="02000000000000000000" pitchFamily="2" charset="-122"/>
              <a:ea typeface="方正清刻本悦宋简体" panose="02000000000000000000" pitchFamily="2" charset="-122"/>
            </a:endParaRPr>
          </a:p>
        </p:txBody>
      </p:sp>
      <p:sp>
        <p:nvSpPr>
          <p:cNvPr id="13" name="矩形 12"/>
          <p:cNvSpPr/>
          <p:nvPr/>
        </p:nvSpPr>
        <p:spPr>
          <a:xfrm>
            <a:off x="-31532" y="1621775"/>
            <a:ext cx="1656123" cy="1594389"/>
          </a:xfrm>
          <a:prstGeom prst="rect">
            <a:avLst/>
          </a:prstGeom>
          <a:solidFill>
            <a:srgbClr val="ECC8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5585" y="4025490"/>
            <a:ext cx="1032218" cy="1060115"/>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25362" y="1588313"/>
            <a:ext cx="1691627" cy="159438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750"/>
                                        <p:tgtEl>
                                          <p:spTgt spid="2"/>
                                        </p:tgtEl>
                                      </p:cBhvr>
                                    </p:animEffect>
                                  </p:childTnLst>
                                </p:cTn>
                              </p:par>
                            </p:childTnLst>
                          </p:cTn>
                        </p:par>
                        <p:par>
                          <p:cTn id="8" fill="hold">
                            <p:stCondLst>
                              <p:cond delay="175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childTnLst>
                                </p:cTn>
                              </p:par>
                              <p:par>
                                <p:cTn id="12" presetID="22" presetClass="entr" presetSubtype="2"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6100"/>
                            </p:stCondLst>
                            <p:childTnLst>
                              <p:par>
                                <p:cTn id="16" presetID="31" presetClass="entr" presetSubtype="0" fill="hold" grpId="0" nodeType="afterEffect">
                                  <p:stCondLst>
                                    <p:cond delay="0"/>
                                  </p:stCondLst>
                                  <p:iterate type="wd">
                                    <p:tmPct val="5000"/>
                                  </p:iterate>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fltVal val="0"/>
                                          </p:val>
                                        </p:tav>
                                        <p:tav tm="100000">
                                          <p:val>
                                            <p:strVal val="#ppt_w"/>
                                          </p:val>
                                        </p:tav>
                                      </p:tavLst>
                                    </p:anim>
                                    <p:anim calcmode="lin" valueType="num">
                                      <p:cBhvr>
                                        <p:cTn id="19" dur="1000" fill="hold"/>
                                        <p:tgtEl>
                                          <p:spTgt spid="4"/>
                                        </p:tgtEl>
                                        <p:attrNameLst>
                                          <p:attrName>ppt_h</p:attrName>
                                        </p:attrNameLst>
                                      </p:cBhvr>
                                      <p:tavLst>
                                        <p:tav tm="0">
                                          <p:val>
                                            <p:fltVal val="0"/>
                                          </p:val>
                                        </p:tav>
                                        <p:tav tm="100000">
                                          <p:val>
                                            <p:strVal val="#ppt_h"/>
                                          </p:val>
                                        </p:tav>
                                      </p:tavLst>
                                    </p:anim>
                                    <p:anim calcmode="lin" valueType="num">
                                      <p:cBhvr>
                                        <p:cTn id="20" dur="1000" fill="hold"/>
                                        <p:tgtEl>
                                          <p:spTgt spid="4"/>
                                        </p:tgtEl>
                                        <p:attrNameLst>
                                          <p:attrName>style.rotation</p:attrName>
                                        </p:attrNameLst>
                                      </p:cBhvr>
                                      <p:tavLst>
                                        <p:tav tm="0">
                                          <p:val>
                                            <p:fltVal val="90"/>
                                          </p:val>
                                        </p:tav>
                                        <p:tav tm="100000">
                                          <p:val>
                                            <p:fltVal val="0"/>
                                          </p:val>
                                        </p:tav>
                                      </p:tavLst>
                                    </p:anim>
                                    <p:animEffect transition="in" filter="fade">
                                      <p:cBhvr>
                                        <p:cTn id="21" dur="1000"/>
                                        <p:tgtEl>
                                          <p:spTgt spid="4"/>
                                        </p:tgtEl>
                                      </p:cBhvr>
                                    </p:animEffect>
                                  </p:childTnLst>
                                </p:cTn>
                              </p:par>
                            </p:childTnLst>
                          </p:cTn>
                        </p:par>
                        <p:par>
                          <p:cTn id="22" fill="hold">
                            <p:stCondLst>
                              <p:cond delay="97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sp>
        <p:nvSpPr>
          <p:cNvPr id="2" name="任意多边形: 形状 1"/>
          <p:cNvSpPr/>
          <p:nvPr/>
        </p:nvSpPr>
        <p:spPr>
          <a:xfrm>
            <a:off x="696829" y="451937"/>
            <a:ext cx="10798342" cy="5954127"/>
          </a:xfrm>
          <a:custGeom>
            <a:avLst/>
            <a:gdLst>
              <a:gd name="connsiteX0" fmla="*/ 0 w 10242884"/>
              <a:gd name="connsiteY0" fmla="*/ 0 h 5321968"/>
              <a:gd name="connsiteX1" fmla="*/ 4511842 w 10242884"/>
              <a:gd name="connsiteY1" fmla="*/ 0 h 5321968"/>
              <a:gd name="connsiteX2" fmla="*/ 5121442 w 10242884"/>
              <a:gd name="connsiteY2" fmla="*/ 589547 h 5321968"/>
              <a:gd name="connsiteX3" fmla="*/ 5731042 w 10242884"/>
              <a:gd name="connsiteY3" fmla="*/ 0 h 5321968"/>
              <a:gd name="connsiteX4" fmla="*/ 10242884 w 10242884"/>
              <a:gd name="connsiteY4" fmla="*/ 0 h 5321968"/>
              <a:gd name="connsiteX5" fmla="*/ 10242884 w 10242884"/>
              <a:gd name="connsiteY5" fmla="*/ 5321968 h 5321968"/>
              <a:gd name="connsiteX6" fmla="*/ 0 w 10242884"/>
              <a:gd name="connsiteY6" fmla="*/ 5321968 h 5321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42884" h="5321968">
                <a:moveTo>
                  <a:pt x="0" y="0"/>
                </a:moveTo>
                <a:lnTo>
                  <a:pt x="4511842" y="0"/>
                </a:lnTo>
                <a:lnTo>
                  <a:pt x="5121442" y="589547"/>
                </a:lnTo>
                <a:lnTo>
                  <a:pt x="5731042" y="0"/>
                </a:lnTo>
                <a:lnTo>
                  <a:pt x="10242884" y="0"/>
                </a:lnTo>
                <a:lnTo>
                  <a:pt x="10242884" y="5321968"/>
                </a:lnTo>
                <a:lnTo>
                  <a:pt x="0" y="5321968"/>
                </a:lnTo>
                <a:close/>
              </a:path>
            </a:pathLst>
          </a:custGeom>
          <a:solidFill>
            <a:schemeClr val="bg1">
              <a:lumMod val="75000"/>
            </a:schemeClr>
          </a:solidFill>
          <a:ln>
            <a:solidFill>
              <a:schemeClr val="tx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ECCAE7"/>
              </a:solidFill>
            </a:endParaRPr>
          </a:p>
        </p:txBody>
      </p:sp>
      <p:graphicFrame>
        <p:nvGraphicFramePr>
          <p:cNvPr id="3" name="图表 2"/>
          <p:cNvGraphicFramePr/>
          <p:nvPr/>
        </p:nvGraphicFramePr>
        <p:xfrm>
          <a:off x="1204090" y="1847459"/>
          <a:ext cx="5583924" cy="3850035"/>
        </p:xfrm>
        <a:graphic>
          <a:graphicData uri="http://schemas.openxmlformats.org/drawingml/2006/chart">
            <c:chart xmlns:c="http://schemas.openxmlformats.org/drawingml/2006/chart" xmlns:r="http://schemas.openxmlformats.org/officeDocument/2006/relationships" r:id="rId3"/>
          </a:graphicData>
        </a:graphic>
      </p:graphicFrame>
      <p:sp>
        <p:nvSpPr>
          <p:cNvPr id="4" name="文本框 3"/>
          <p:cNvSpPr txBox="1"/>
          <p:nvPr/>
        </p:nvSpPr>
        <p:spPr>
          <a:xfrm>
            <a:off x="3250425" y="1160506"/>
            <a:ext cx="5691149" cy="400110"/>
          </a:xfrm>
          <a:prstGeom prst="rect">
            <a:avLst/>
          </a:prstGeom>
          <a:noFill/>
        </p:spPr>
        <p:txBody>
          <a:bodyPr wrap="square" rtlCol="0">
            <a:spAutoFit/>
          </a:bodyPr>
          <a:lstStyle/>
          <a:p>
            <a:pPr algn="dist"/>
            <a:r>
              <a:rPr lang="zh-CN" altLang="en-US" sz="2000" dirty="0">
                <a:solidFill>
                  <a:srgbClr val="867D54"/>
                </a:solidFill>
                <a:latin typeface="叶根友古刻体" panose="03000509000000000000" pitchFamily="65" charset="-122"/>
                <a:ea typeface="叶根友古刻体" panose="03000509000000000000" pitchFamily="65" charset="-122"/>
              </a:rPr>
              <a:t>和风</a:t>
            </a:r>
            <a:r>
              <a:rPr lang="en-US" altLang="zh-CN" sz="2000" dirty="0">
                <a:solidFill>
                  <a:srgbClr val="867D54"/>
                </a:solidFill>
                <a:latin typeface="叶根友古刻体" panose="03000509000000000000" pitchFamily="65" charset="-122"/>
                <a:ea typeface="叶根友古刻体" panose="03000509000000000000" pitchFamily="65" charset="-122"/>
              </a:rPr>
              <a:t>|</a:t>
            </a:r>
            <a:r>
              <a:rPr lang="zh-CN" altLang="en-US" sz="2000" dirty="0">
                <a:solidFill>
                  <a:srgbClr val="867D54"/>
                </a:solidFill>
                <a:latin typeface="叶根友古刻体" panose="03000509000000000000" pitchFamily="65" charset="-122"/>
                <a:ea typeface="叶根友古刻体" panose="03000509000000000000" pitchFamily="65" charset="-122"/>
              </a:rPr>
              <a:t>物语</a:t>
            </a:r>
          </a:p>
        </p:txBody>
      </p:sp>
      <p:sp>
        <p:nvSpPr>
          <p:cNvPr id="6" name="矩形 5"/>
          <p:cNvSpPr/>
          <p:nvPr/>
        </p:nvSpPr>
        <p:spPr>
          <a:xfrm>
            <a:off x="7141942" y="1731799"/>
            <a:ext cx="3845968" cy="2462213"/>
          </a:xfrm>
          <a:prstGeom prst="rect">
            <a:avLst/>
          </a:prstGeom>
        </p:spPr>
        <p:txBody>
          <a:bodyPr vert="horz" wrap="square">
            <a:spAutoFit/>
          </a:bodyPr>
          <a:lstStyle/>
          <a:p>
            <a:pPr>
              <a:lnSpc>
                <a:spcPct val="200000"/>
              </a:lnSpc>
            </a:pP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endPar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endParaRPr>
          </a:p>
          <a:p>
            <a:pPr>
              <a:lnSpc>
                <a:spcPct val="200000"/>
              </a:lnSpc>
            </a:pPr>
            <a:r>
              <a:rPr lang="zh-CN" altLang="en-US" sz="1100" spc="12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感谢</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模板。感谢您的购买，款款用心之作，致力于创作更优秀的</a:t>
            </a:r>
            <a:r>
              <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endPar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endParaRPr>
          </a:p>
          <a:p>
            <a:pPr>
              <a:lnSpc>
                <a:spcPct val="200000"/>
              </a:lnSpc>
            </a:pP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spc="12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感谢</a:t>
            </a:r>
            <a:r>
              <a:rPr lang="zh-CN" altLang="en-US" sz="1100" spc="120" dirty="0">
                <a:solidFill>
                  <a:schemeClr val="tx2">
                    <a:lumMod val="75000"/>
                  </a:schemeClr>
                </a:solidFill>
                <a:latin typeface="方正清刻本悦宋简体" panose="02000000000000000000" pitchFamily="2" charset="-122"/>
                <a:ea typeface="方正清刻本悦宋简体" panose="02000000000000000000" pitchFamily="2" charset="-122"/>
              </a:rPr>
              <a:t>您的购买，款款用心之作</a:t>
            </a:r>
            <a:endParaRPr lang="en-US" altLang="zh-CN" sz="1100" spc="12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7141942" y="4794495"/>
            <a:ext cx="3845967" cy="861774"/>
          </a:xfrm>
          <a:prstGeom prst="rect">
            <a:avLst/>
          </a:prstGeom>
          <a:ln w="28575">
            <a:noFill/>
            <a:prstDash val="sysDot"/>
          </a:ln>
        </p:spPr>
        <p:txBody>
          <a:bodyPr wrap="square">
            <a:spAutoFit/>
          </a:bodyPr>
          <a:lstStyle/>
          <a:p>
            <a:pPr>
              <a:lnSpc>
                <a:spcPts val="2000"/>
              </a:lnSpc>
            </a:pPr>
            <a:r>
              <a:rPr lang="en-US" altLang="zh-CN" sz="1200" dirty="0">
                <a:solidFill>
                  <a:schemeClr val="tx1">
                    <a:lumMod val="50000"/>
                    <a:lumOff val="50000"/>
                  </a:schemeClr>
                </a:solidFill>
                <a:latin typeface="叶根友古刻体" panose="03000509000000000000" pitchFamily="65" charset="-122"/>
                <a:ea typeface="叶根友古刻体" panose="03000509000000000000" pitchFamily="65" charset="-122"/>
              </a:rPr>
              <a:t>Starting new routines, kicking old habits and living the way we really want is largely based on our desire to genuinely be the happiest person we know. </a:t>
            </a:r>
          </a:p>
        </p:txBody>
      </p:sp>
      <p:sp>
        <p:nvSpPr>
          <p:cNvPr id="10" name="矩形 9"/>
          <p:cNvSpPr/>
          <p:nvPr/>
        </p:nvSpPr>
        <p:spPr>
          <a:xfrm rot="16200000" flipV="1">
            <a:off x="5877373" y="5102684"/>
            <a:ext cx="437254" cy="2611713"/>
          </a:xfrm>
          <a:prstGeom prst="rect">
            <a:avLst/>
          </a:prstGeom>
          <a:solidFill>
            <a:srgbClr val="ECC870"/>
          </a:solidFill>
          <a:ln w="152400">
            <a:solidFill>
              <a:schemeClr val="tx2">
                <a:lumMod val="75000"/>
              </a:schemeClr>
            </a:solidFill>
            <a:miter lim="800000"/>
          </a:ln>
          <a:effectLst>
            <a:outerShdw blurRad="1016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dirty="0"/>
          </a:p>
        </p:txBody>
      </p:sp>
      <p:sp>
        <p:nvSpPr>
          <p:cNvPr id="11" name="TextBox 8"/>
          <p:cNvSpPr txBox="1"/>
          <p:nvPr/>
        </p:nvSpPr>
        <p:spPr>
          <a:xfrm>
            <a:off x="4790144" y="6198896"/>
            <a:ext cx="2611713" cy="400110"/>
          </a:xfrm>
          <a:prstGeom prst="rect">
            <a:avLst/>
          </a:prstGeom>
          <a:noFill/>
        </p:spPr>
        <p:txBody>
          <a:bodyPr vert="horz" wrap="square" rtlCol="0">
            <a:spAutoFit/>
          </a:bodyPr>
          <a:lstStyle/>
          <a:p>
            <a:pPr algn="dist"/>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和风</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物语</a:t>
            </a: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96828" y="431481"/>
            <a:ext cx="1379622" cy="13003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p:stCondLst>
                              <p:cond delay="1500"/>
                            </p:stCondLst>
                            <p:childTnLst>
                              <p:par>
                                <p:cTn id="9" presetID="41" presetClass="entr" presetSubtype="0" fill="hold" grpId="0" nodeType="afterEffect">
                                  <p:stCondLst>
                                    <p:cond delay="0"/>
                                  </p:stCondLst>
                                  <p:iterate type="wd">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1500" fill="hold"/>
                                        <p:tgtEl>
                                          <p:spTgt spid="6"/>
                                        </p:tgtEl>
                                        <p:attrNameLst>
                                          <p:attrName>ppt_y</p:attrName>
                                        </p:attrNameLst>
                                      </p:cBhvr>
                                      <p:tavLst>
                                        <p:tav tm="0">
                                          <p:val>
                                            <p:strVal val="#ppt_y"/>
                                          </p:val>
                                        </p:tav>
                                        <p:tav tm="100000">
                                          <p:val>
                                            <p:strVal val="#ppt_y"/>
                                          </p:val>
                                        </p:tav>
                                      </p:tavLst>
                                    </p:anim>
                                    <p:anim calcmode="lin" valueType="num">
                                      <p:cBhvr>
                                        <p:cTn id="13" dur="1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1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500" tmFilter="0,0; .5, 1; 1, 1"/>
                                        <p:tgtEl>
                                          <p:spTgt spid="6"/>
                                        </p:tgtEl>
                                      </p:cBhvr>
                                    </p:animEffect>
                                  </p:childTnLst>
                                </p:cTn>
                              </p:par>
                              <p:par>
                                <p:cTn id="16" presetID="41" presetClass="entr" presetSubtype="0" fill="hold" grpId="0" nodeType="withEffect">
                                  <p:stCondLst>
                                    <p:cond delay="0"/>
                                  </p:stCondLst>
                                  <p:iterate type="wd">
                                    <p:tmPct val="10000"/>
                                  </p:iterate>
                                  <p:childTnLst>
                                    <p:set>
                                      <p:cBhvr>
                                        <p:cTn id="17" dur="1" fill="hold">
                                          <p:stCondLst>
                                            <p:cond delay="0"/>
                                          </p:stCondLst>
                                        </p:cTn>
                                        <p:tgtEl>
                                          <p:spTgt spid="7"/>
                                        </p:tgtEl>
                                        <p:attrNameLst>
                                          <p:attrName>style.visibility</p:attrName>
                                        </p:attrNameLst>
                                      </p:cBhvr>
                                      <p:to>
                                        <p:strVal val="visible"/>
                                      </p:to>
                                    </p:set>
                                    <p:anim calcmode="lin" valueType="num">
                                      <p:cBhvr>
                                        <p:cTn id="18" dur="1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9" dur="1500" fill="hold"/>
                                        <p:tgtEl>
                                          <p:spTgt spid="7"/>
                                        </p:tgtEl>
                                        <p:attrNameLst>
                                          <p:attrName>ppt_y</p:attrName>
                                        </p:attrNameLst>
                                      </p:cBhvr>
                                      <p:tavLst>
                                        <p:tav tm="0">
                                          <p:val>
                                            <p:strVal val="#ppt_y"/>
                                          </p:val>
                                        </p:tav>
                                        <p:tav tm="100000">
                                          <p:val>
                                            <p:strVal val="#ppt_y"/>
                                          </p:val>
                                        </p:tav>
                                      </p:tavLst>
                                    </p:anim>
                                    <p:anim calcmode="lin" valueType="num">
                                      <p:cBhvr>
                                        <p:cTn id="20" dur="1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1" dur="1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500" tmFilter="0,0; .5, 1; 1, 1"/>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250" fill="hold"/>
                                        <p:tgtEl>
                                          <p:spTgt spid="10"/>
                                        </p:tgtEl>
                                        <p:attrNameLst>
                                          <p:attrName>ppt_w</p:attrName>
                                        </p:attrNameLst>
                                      </p:cBhvr>
                                      <p:tavLst>
                                        <p:tav tm="0">
                                          <p:val>
                                            <p:fltVal val="0"/>
                                          </p:val>
                                        </p:tav>
                                        <p:tav tm="100000">
                                          <p:val>
                                            <p:strVal val="#ppt_w"/>
                                          </p:val>
                                        </p:tav>
                                      </p:tavLst>
                                    </p:anim>
                                    <p:anim calcmode="lin" valueType="num">
                                      <p:cBhvr>
                                        <p:cTn id="26" dur="1250" fill="hold"/>
                                        <p:tgtEl>
                                          <p:spTgt spid="10"/>
                                        </p:tgtEl>
                                        <p:attrNameLst>
                                          <p:attrName>ppt_h</p:attrName>
                                        </p:attrNameLst>
                                      </p:cBhvr>
                                      <p:tavLst>
                                        <p:tav tm="0">
                                          <p:val>
                                            <p:fltVal val="0"/>
                                          </p:val>
                                        </p:tav>
                                        <p:tav tm="100000">
                                          <p:val>
                                            <p:strVal val="#ppt_h"/>
                                          </p:val>
                                        </p:tav>
                                      </p:tavLst>
                                    </p:anim>
                                    <p:animEffect transition="in" filter="fade">
                                      <p:cBhvr>
                                        <p:cTn id="27" dur="1250"/>
                                        <p:tgtEl>
                                          <p:spTgt spid="10"/>
                                        </p:tgtEl>
                                      </p:cBhvr>
                                    </p:animEffect>
                                  </p:childTnLst>
                                </p:cTn>
                              </p:par>
                            </p:childTnLst>
                          </p:cTn>
                        </p:par>
                        <p:par>
                          <p:cTn id="28" fill="hold">
                            <p:stCondLst>
                              <p:cond delay="1515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11"/>
                                        </p:tgtEl>
                                        <p:attrNameLst>
                                          <p:attrName>style.visibility</p:attrName>
                                        </p:attrNameLst>
                                      </p:cBhvr>
                                      <p:to>
                                        <p:strVal val="visible"/>
                                      </p:to>
                                    </p:set>
                                    <p:anim by="(-#ppt_w*2)" calcmode="lin" valueType="num">
                                      <p:cBhvr rctx="PPT">
                                        <p:cTn id="31" dur="625" autoRev="1" fill="hold">
                                          <p:stCondLst>
                                            <p:cond delay="0"/>
                                          </p:stCondLst>
                                        </p:cTn>
                                        <p:tgtEl>
                                          <p:spTgt spid="11"/>
                                        </p:tgtEl>
                                        <p:attrNameLst>
                                          <p:attrName>ppt_w</p:attrName>
                                        </p:attrNameLst>
                                      </p:cBhvr>
                                    </p:anim>
                                    <p:anim by="(#ppt_w*0.50)" calcmode="lin" valueType="num">
                                      <p:cBhvr>
                                        <p:cTn id="32" dur="625" decel="50000" autoRev="1" fill="hold">
                                          <p:stCondLst>
                                            <p:cond delay="0"/>
                                          </p:stCondLst>
                                        </p:cTn>
                                        <p:tgtEl>
                                          <p:spTgt spid="11"/>
                                        </p:tgtEl>
                                        <p:attrNameLst>
                                          <p:attrName>ppt_x</p:attrName>
                                        </p:attrNameLst>
                                      </p:cBhvr>
                                    </p:anim>
                                    <p:anim from="(-#ppt_h/2)" to="(#ppt_y)" calcmode="lin" valueType="num">
                                      <p:cBhvr>
                                        <p:cTn id="33" dur="1250" fill="hold">
                                          <p:stCondLst>
                                            <p:cond delay="0"/>
                                          </p:stCondLst>
                                        </p:cTn>
                                        <p:tgtEl>
                                          <p:spTgt spid="11"/>
                                        </p:tgtEl>
                                        <p:attrNameLst>
                                          <p:attrName>ppt_y</p:attrName>
                                        </p:attrNameLst>
                                      </p:cBhvr>
                                    </p:anim>
                                    <p:animRot by="21600000">
                                      <p:cBhvr>
                                        <p:cTn id="34" dur="1250" fill="hold">
                                          <p:stCondLst>
                                            <p:cond delay="0"/>
                                          </p:stCondLst>
                                        </p:cTn>
                                        <p:tgtEl>
                                          <p:spTgt spid="11"/>
                                        </p:tgtEl>
                                        <p:attrNameLst>
                                          <p:attrName>r</p:attrName>
                                        </p:attrNameLst>
                                      </p:cBhvr>
                                    </p:animRot>
                                  </p:childTnLst>
                                </p:cTn>
                              </p:par>
                            </p:childTnLst>
                          </p:cTn>
                        </p:par>
                        <p:par>
                          <p:cTn id="35" fill="hold">
                            <p:stCondLst>
                              <p:cond delay="169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6" grpId="0"/>
      <p:bldP spid="7" grpId="0"/>
      <p:bldP spid="10" grpId="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51724"/>
        </a:solidFill>
        <a:effectLst/>
      </p:bgPr>
    </p:bg>
    <p:spTree>
      <p:nvGrpSpPr>
        <p:cNvPr id="1" name=""/>
        <p:cNvGrpSpPr/>
        <p:nvPr/>
      </p:nvGrpSpPr>
      <p:grpSpPr>
        <a:xfrm>
          <a:off x="0" y="0"/>
          <a:ext cx="0" cy="0"/>
          <a:chOff x="0" y="0"/>
          <a:chExt cx="0" cy="0"/>
        </a:xfrm>
      </p:grpSpPr>
      <p:grpSp>
        <p:nvGrpSpPr>
          <p:cNvPr id="4" name="组合 3"/>
          <p:cNvGrpSpPr/>
          <p:nvPr/>
        </p:nvGrpSpPr>
        <p:grpSpPr>
          <a:xfrm>
            <a:off x="6386858" y="1648677"/>
            <a:ext cx="1985009" cy="1952296"/>
            <a:chOff x="1348741" y="1930934"/>
            <a:chExt cx="1985009" cy="1952296"/>
          </a:xfrm>
        </p:grpSpPr>
        <p:sp>
          <p:nvSpPr>
            <p:cNvPr id="5" name="矩形 4"/>
            <p:cNvSpPr/>
            <p:nvPr/>
          </p:nvSpPr>
          <p:spPr>
            <a:xfrm>
              <a:off x="1348741" y="1930934"/>
              <a:ext cx="1985009" cy="1952296"/>
            </a:xfrm>
            <a:prstGeom prst="rect">
              <a:avLst/>
            </a:prstGeom>
            <a:noFill/>
            <a:ln w="12700">
              <a:solidFill>
                <a:srgbClr val="ECC8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p:cNvSpPr/>
            <p:nvPr/>
          </p:nvSpPr>
          <p:spPr>
            <a:xfrm>
              <a:off x="1554773" y="2096813"/>
              <a:ext cx="1623848" cy="1529255"/>
            </a:xfrm>
            <a:prstGeom prst="ellipse">
              <a:avLst/>
            </a:prstGeom>
            <a:blipFill>
              <a:blip r:embed="rId3"/>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969825" y="4131290"/>
            <a:ext cx="2099515" cy="1708160"/>
          </a:xfrm>
          <a:prstGeom prst="rect">
            <a:avLst/>
          </a:prstGeom>
          <a:noFill/>
        </p:spPr>
        <p:txBody>
          <a:bodyPr wrap="square" rtlCol="0">
            <a:spAutoFit/>
          </a:bodyPr>
          <a:lstStyle>
            <a:defPPr>
              <a:defRPr lang="zh-CN"/>
            </a:defPPr>
            <a:lvl1pPr>
              <a:lnSpc>
                <a:spcPct val="200000"/>
              </a:lnSpc>
              <a:defRPr sz="1400">
                <a:solidFill>
                  <a:schemeClr val="tx1">
                    <a:lumMod val="75000"/>
                    <a:lumOff val="25000"/>
                  </a:schemeClr>
                </a:solidFill>
                <a:latin typeface="方正清刻本悦宋简体" panose="02000000000000000000" pitchFamily="2" charset="-122"/>
                <a:ea typeface="方正清刻本悦宋简体" panose="02000000000000000000" pitchFamily="2" charset="-122"/>
              </a:defRPr>
            </a:lvl1pPr>
          </a:lstStyle>
          <a:p>
            <a:pPr>
              <a:lnSpc>
                <a:spcPct val="150000"/>
              </a:lnSpc>
            </a:pPr>
            <a:r>
              <a:rPr lang="zh-CN" altLang="en-US"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dirty="0">
                <a:solidFill>
                  <a:srgbClr val="EDE6D3"/>
                </a:solidFill>
                <a:latin typeface="方正清刻本悦宋简体" panose="02000000000000000000" pitchFamily="2" charset="-122"/>
                <a:ea typeface="方正清刻本悦宋简体" panose="02000000000000000000" pitchFamily="2" charset="-122"/>
              </a:rPr>
              <a:t>PPT</a:t>
            </a:r>
            <a:r>
              <a:rPr lang="zh-CN" altLang="en-US"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dirty="0" smtClean="0">
                <a:solidFill>
                  <a:srgbClr val="EDE6D3"/>
                </a:solidFill>
                <a:latin typeface="方正清刻本悦宋简体" panose="02000000000000000000" pitchFamily="2" charset="-122"/>
                <a:ea typeface="方正清刻本悦宋简体" panose="02000000000000000000" pitchFamily="2" charset="-122"/>
              </a:rPr>
              <a:t>。 感谢</a:t>
            </a:r>
            <a:r>
              <a:rPr lang="zh-CN" altLang="en-US" dirty="0">
                <a:solidFill>
                  <a:srgbClr val="EDE6D3"/>
                </a:solidFill>
                <a:latin typeface="方正清刻本悦宋简体" panose="02000000000000000000" pitchFamily="2" charset="-122"/>
                <a:ea typeface="方正清刻本悦宋简体" panose="02000000000000000000" pitchFamily="2" charset="-122"/>
              </a:rPr>
              <a:t>您的购买，款款用心之作，致</a:t>
            </a:r>
            <a:endParaRPr lang="en-US" altLang="zh-CN" dirty="0">
              <a:solidFill>
                <a:srgbClr val="EDE6D3"/>
              </a:solidFill>
              <a:latin typeface="方正清刻本悦宋简体" panose="02000000000000000000" pitchFamily="2" charset="-122"/>
              <a:ea typeface="方正清刻本悦宋简体" panose="02000000000000000000" pitchFamily="2" charset="-122"/>
            </a:endParaRPr>
          </a:p>
        </p:txBody>
      </p:sp>
      <p:sp>
        <p:nvSpPr>
          <p:cNvPr id="8" name="文本框 7"/>
          <p:cNvSpPr txBox="1"/>
          <p:nvPr/>
        </p:nvSpPr>
        <p:spPr>
          <a:xfrm>
            <a:off x="4203533" y="4390275"/>
            <a:ext cx="1292662" cy="1513353"/>
          </a:xfrm>
          <a:prstGeom prst="rect">
            <a:avLst/>
          </a:prstGeom>
          <a:noFill/>
        </p:spPr>
        <p:txBody>
          <a:bodyPr vert="eaVert" wrap="square" rtlCol="0">
            <a:spAutoFit/>
          </a:bodyPr>
          <a:lstStyle/>
          <a:p>
            <a:pPr algn="dist"/>
            <a:r>
              <a:rPr lang="zh-CN" altLang="en-US" sz="3600" dirty="0">
                <a:solidFill>
                  <a:srgbClr val="ECC870"/>
                </a:solidFill>
                <a:latin typeface="叶根友古刻体" panose="03000509000000000000" pitchFamily="65" charset="-122"/>
                <a:ea typeface="叶根友古刻体" panose="03000509000000000000" pitchFamily="65" charset="-122"/>
              </a:rPr>
              <a:t>和</a:t>
            </a:r>
            <a:r>
              <a:rPr lang="en-US" altLang="zh-CN" sz="3600" dirty="0">
                <a:solidFill>
                  <a:srgbClr val="ECC870"/>
                </a:solidFill>
                <a:latin typeface="叶根友古刻体" panose="03000509000000000000" pitchFamily="65" charset="-122"/>
                <a:ea typeface="叶根友古刻体" panose="03000509000000000000" pitchFamily="65" charset="-122"/>
              </a:rPr>
              <a:t>|</a:t>
            </a:r>
            <a:r>
              <a:rPr lang="zh-CN" altLang="en-US" sz="3600" dirty="0">
                <a:solidFill>
                  <a:srgbClr val="ECC870"/>
                </a:solidFill>
                <a:latin typeface="叶根友古刻体" panose="03000509000000000000" pitchFamily="65" charset="-122"/>
                <a:ea typeface="叶根友古刻体" panose="03000509000000000000" pitchFamily="65" charset="-122"/>
              </a:rPr>
              <a:t>风</a:t>
            </a:r>
            <a:r>
              <a:rPr lang="en-US" altLang="zh-CN" sz="3600" dirty="0">
                <a:solidFill>
                  <a:srgbClr val="ECC870"/>
                </a:solidFill>
                <a:latin typeface="叶根友古刻体" panose="03000509000000000000" pitchFamily="65" charset="-122"/>
                <a:ea typeface="叶根友古刻体" panose="03000509000000000000" pitchFamily="65" charset="-122"/>
              </a:rPr>
              <a:t>|</a:t>
            </a:r>
            <a:r>
              <a:rPr lang="zh-CN" altLang="en-US" sz="3600" dirty="0">
                <a:solidFill>
                  <a:srgbClr val="ECC870"/>
                </a:solidFill>
                <a:latin typeface="叶根友古刻体" panose="03000509000000000000" pitchFamily="65" charset="-122"/>
                <a:ea typeface="叶根友古刻体" panose="03000509000000000000" pitchFamily="65" charset="-122"/>
              </a:rPr>
              <a:t>物</a:t>
            </a:r>
            <a:r>
              <a:rPr lang="en-US" altLang="zh-CN" sz="3600" dirty="0">
                <a:solidFill>
                  <a:srgbClr val="ECC870"/>
                </a:solidFill>
                <a:latin typeface="叶根友古刻体" panose="03000509000000000000" pitchFamily="65" charset="-122"/>
                <a:ea typeface="叶根友古刻体" panose="03000509000000000000" pitchFamily="65" charset="-122"/>
              </a:rPr>
              <a:t>|</a:t>
            </a:r>
            <a:r>
              <a:rPr lang="zh-CN" altLang="en-US" sz="3600" dirty="0">
                <a:solidFill>
                  <a:srgbClr val="ECC870"/>
                </a:solidFill>
                <a:latin typeface="叶根友古刻体" panose="03000509000000000000" pitchFamily="65" charset="-122"/>
                <a:ea typeface="叶根友古刻体" panose="03000509000000000000" pitchFamily="65" charset="-122"/>
              </a:rPr>
              <a:t>语</a:t>
            </a:r>
            <a:r>
              <a:rPr lang="en-US" altLang="zh-CN" sz="3600" dirty="0">
                <a:solidFill>
                  <a:srgbClr val="ECC870"/>
                </a:solidFill>
                <a:latin typeface="叶根友古刻体" panose="03000509000000000000" pitchFamily="65" charset="-122"/>
                <a:ea typeface="叶根友古刻体" panose="03000509000000000000" pitchFamily="65" charset="-122"/>
              </a:rPr>
              <a:t>|</a:t>
            </a:r>
            <a:endParaRPr lang="zh-CN" altLang="en-US" sz="3600" dirty="0">
              <a:solidFill>
                <a:srgbClr val="ECC870"/>
              </a:solidFill>
              <a:latin typeface="叶根友古刻体" panose="03000509000000000000" pitchFamily="65" charset="-122"/>
              <a:ea typeface="叶根友古刻体" panose="03000509000000000000" pitchFamily="65" charset="-122"/>
            </a:endParaRPr>
          </a:p>
        </p:txBody>
      </p:sp>
      <p:sp>
        <p:nvSpPr>
          <p:cNvPr id="9" name="文本框 8"/>
          <p:cNvSpPr txBox="1"/>
          <p:nvPr/>
        </p:nvSpPr>
        <p:spPr>
          <a:xfrm>
            <a:off x="6456481" y="4167326"/>
            <a:ext cx="2099515" cy="2031325"/>
          </a:xfrm>
          <a:prstGeom prst="rect">
            <a:avLst/>
          </a:prstGeom>
          <a:noFill/>
        </p:spPr>
        <p:txBody>
          <a:bodyPr wrap="square" rtlCol="0">
            <a:spAutoFit/>
          </a:bodyPr>
          <a:lstStyle>
            <a:defPPr>
              <a:defRPr lang="zh-CN"/>
            </a:defPPr>
            <a:lvl1pPr>
              <a:lnSpc>
                <a:spcPct val="150000"/>
              </a:lnSpc>
              <a:defRPr sz="1400">
                <a:solidFill>
                  <a:srgbClr val="EDE6D3"/>
                </a:solidFill>
                <a:latin typeface="方正清刻本悦宋简体" panose="02000000000000000000" pitchFamily="2" charset="-122"/>
                <a:ea typeface="方正清刻本悦宋简体" panose="02000000000000000000" pitchFamily="2" charset="-122"/>
              </a:defRPr>
            </a:lvl1pPr>
          </a:lstStyle>
          <a:p>
            <a:r>
              <a:rPr lang="zh-CN" altLang="en-US" dirty="0"/>
              <a:t>感谢您的购买，款款用心之作，致力于创作更优秀的</a:t>
            </a:r>
            <a:r>
              <a:rPr lang="en-US" altLang="zh-CN" dirty="0"/>
              <a:t>PPT</a:t>
            </a:r>
            <a:r>
              <a:rPr lang="zh-CN" altLang="en-US" dirty="0"/>
              <a:t>模板</a:t>
            </a:r>
            <a:r>
              <a:rPr lang="zh-CN" altLang="en-US" dirty="0" smtClean="0"/>
              <a:t>。 感谢</a:t>
            </a:r>
            <a:r>
              <a:rPr lang="zh-CN" altLang="en-US" dirty="0"/>
              <a:t>您的购买，款款用心之作，致</a:t>
            </a:r>
            <a:endParaRPr lang="en-US" altLang="zh-CN" dirty="0"/>
          </a:p>
          <a:p>
            <a:endParaRPr lang="en-US" altLang="zh-CN" dirty="0"/>
          </a:p>
        </p:txBody>
      </p:sp>
      <p:sp>
        <p:nvSpPr>
          <p:cNvPr id="10" name="文本框 9"/>
          <p:cNvSpPr txBox="1"/>
          <p:nvPr/>
        </p:nvSpPr>
        <p:spPr>
          <a:xfrm>
            <a:off x="9183908" y="4167326"/>
            <a:ext cx="2099515" cy="2031325"/>
          </a:xfrm>
          <a:prstGeom prst="rect">
            <a:avLst/>
          </a:prstGeom>
          <a:noFill/>
        </p:spPr>
        <p:txBody>
          <a:bodyPr wrap="square" rtlCol="0">
            <a:spAutoFit/>
          </a:bodyPr>
          <a:lstStyle>
            <a:defPPr>
              <a:defRPr lang="zh-CN"/>
            </a:defPPr>
            <a:lvl1pPr>
              <a:lnSpc>
                <a:spcPct val="150000"/>
              </a:lnSpc>
              <a:defRPr sz="1400">
                <a:solidFill>
                  <a:srgbClr val="EDE6D3"/>
                </a:solidFill>
                <a:latin typeface="方正清刻本悦宋简体" panose="02000000000000000000" pitchFamily="2" charset="-122"/>
                <a:ea typeface="方正清刻本悦宋简体" panose="02000000000000000000" pitchFamily="2" charset="-122"/>
              </a:defRPr>
            </a:lvl1pPr>
          </a:lstStyle>
          <a:p>
            <a:r>
              <a:rPr lang="zh-CN" altLang="en-US" dirty="0"/>
              <a:t>感谢您的购买，款款用心之作，致力于创作更优秀的</a:t>
            </a:r>
            <a:r>
              <a:rPr lang="en-US" altLang="zh-CN" dirty="0"/>
              <a:t>PPT</a:t>
            </a:r>
            <a:r>
              <a:rPr lang="zh-CN" altLang="en-US" dirty="0"/>
              <a:t>模板</a:t>
            </a:r>
            <a:r>
              <a:rPr lang="zh-CN" altLang="en-US" dirty="0" smtClean="0"/>
              <a:t>。 感谢</a:t>
            </a:r>
            <a:r>
              <a:rPr lang="zh-CN" altLang="en-US" dirty="0"/>
              <a:t>您的购买，款款用心之作，致</a:t>
            </a:r>
            <a:endParaRPr lang="en-US" altLang="zh-CN" dirty="0"/>
          </a:p>
          <a:p>
            <a:endParaRPr lang="en-US" altLang="zh-CN" dirty="0"/>
          </a:p>
        </p:txBody>
      </p:sp>
      <p:grpSp>
        <p:nvGrpSpPr>
          <p:cNvPr id="13" name="组合 12"/>
          <p:cNvGrpSpPr/>
          <p:nvPr/>
        </p:nvGrpSpPr>
        <p:grpSpPr>
          <a:xfrm>
            <a:off x="1027078" y="1648677"/>
            <a:ext cx="1985009" cy="1952296"/>
            <a:chOff x="1348741" y="1930934"/>
            <a:chExt cx="1985009" cy="1952296"/>
          </a:xfrm>
        </p:grpSpPr>
        <p:sp>
          <p:nvSpPr>
            <p:cNvPr id="14" name="矩形 13"/>
            <p:cNvSpPr/>
            <p:nvPr/>
          </p:nvSpPr>
          <p:spPr>
            <a:xfrm>
              <a:off x="1348741" y="1930934"/>
              <a:ext cx="1985009" cy="1952296"/>
            </a:xfrm>
            <a:prstGeom prst="rect">
              <a:avLst/>
            </a:prstGeom>
            <a:noFill/>
            <a:ln w="12700">
              <a:solidFill>
                <a:srgbClr val="ECC8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554773" y="2096813"/>
              <a:ext cx="1623848" cy="1529255"/>
            </a:xfrm>
            <a:prstGeom prst="ellipse">
              <a:avLst/>
            </a:prstGeom>
            <a:blipFill dpi="0" rotWithShape="1">
              <a:blip r:embed="rId4"/>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3706968" y="1648677"/>
            <a:ext cx="1985009" cy="1952296"/>
            <a:chOff x="3706968" y="1411873"/>
            <a:chExt cx="1985009" cy="1952296"/>
          </a:xfrm>
        </p:grpSpPr>
        <p:grpSp>
          <p:nvGrpSpPr>
            <p:cNvPr id="18" name="组合 17"/>
            <p:cNvGrpSpPr/>
            <p:nvPr/>
          </p:nvGrpSpPr>
          <p:grpSpPr>
            <a:xfrm>
              <a:off x="3706968" y="1411873"/>
              <a:ext cx="1985009" cy="1952296"/>
              <a:chOff x="1348741" y="1930934"/>
              <a:chExt cx="1985009" cy="1952296"/>
            </a:xfrm>
          </p:grpSpPr>
          <p:sp>
            <p:nvSpPr>
              <p:cNvPr id="19" name="矩形 18"/>
              <p:cNvSpPr/>
              <p:nvPr/>
            </p:nvSpPr>
            <p:spPr>
              <a:xfrm>
                <a:off x="1348741" y="1930934"/>
                <a:ext cx="1985009" cy="1952296"/>
              </a:xfrm>
              <a:prstGeom prst="rect">
                <a:avLst/>
              </a:prstGeom>
              <a:noFill/>
              <a:ln w="12700">
                <a:solidFill>
                  <a:srgbClr val="ECC8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554773" y="2096813"/>
                <a:ext cx="1623848" cy="1529255"/>
              </a:xfrm>
              <a:prstGeom prst="ellipse">
                <a:avLst/>
              </a:prstGeom>
              <a:solidFill>
                <a:srgbClr val="ECC87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4082155" y="1619104"/>
              <a:ext cx="1234633" cy="1446550"/>
            </a:xfrm>
            <a:prstGeom prst="rect">
              <a:avLst/>
            </a:prstGeom>
            <a:noFill/>
          </p:spPr>
          <p:txBody>
            <a:bodyPr wrap="none" rtlCol="0">
              <a:spAutoFit/>
            </a:bodyPr>
            <a:lstStyle/>
            <a:p>
              <a:r>
                <a:rPr lang="zh-CN" altLang="en-US" sz="8800" dirty="0">
                  <a:solidFill>
                    <a:srgbClr val="151724"/>
                  </a:solidFill>
                  <a:latin typeface="叶根友古刻体" panose="03000509000000000000" pitchFamily="65" charset="-122"/>
                  <a:ea typeface="叶根友古刻体" panose="03000509000000000000" pitchFamily="65" charset="-122"/>
                </a:rPr>
                <a:t>和</a:t>
              </a:r>
            </a:p>
          </p:txBody>
        </p:sp>
      </p:grpSp>
      <p:grpSp>
        <p:nvGrpSpPr>
          <p:cNvPr id="34" name="组合 33"/>
          <p:cNvGrpSpPr/>
          <p:nvPr/>
        </p:nvGrpSpPr>
        <p:grpSpPr>
          <a:xfrm>
            <a:off x="9066749" y="1648677"/>
            <a:ext cx="1985009" cy="1952296"/>
            <a:chOff x="9066749" y="1411873"/>
            <a:chExt cx="1985009" cy="1952296"/>
          </a:xfrm>
        </p:grpSpPr>
        <p:grpSp>
          <p:nvGrpSpPr>
            <p:cNvPr id="23" name="组合 22"/>
            <p:cNvGrpSpPr/>
            <p:nvPr/>
          </p:nvGrpSpPr>
          <p:grpSpPr>
            <a:xfrm>
              <a:off x="9066749" y="1411873"/>
              <a:ext cx="1985009" cy="1952296"/>
              <a:chOff x="1348741" y="1930934"/>
              <a:chExt cx="1985009" cy="1952296"/>
            </a:xfrm>
          </p:grpSpPr>
          <p:sp>
            <p:nvSpPr>
              <p:cNvPr id="24" name="矩形 23"/>
              <p:cNvSpPr/>
              <p:nvPr/>
            </p:nvSpPr>
            <p:spPr>
              <a:xfrm>
                <a:off x="1348741" y="1930934"/>
                <a:ext cx="1985009" cy="1952296"/>
              </a:xfrm>
              <a:prstGeom prst="rect">
                <a:avLst/>
              </a:prstGeom>
              <a:noFill/>
              <a:ln w="12700">
                <a:solidFill>
                  <a:srgbClr val="ECC8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554773" y="2096813"/>
                <a:ext cx="1623848" cy="1529255"/>
              </a:xfrm>
              <a:prstGeom prst="ellipse">
                <a:avLst/>
              </a:prstGeom>
              <a:solidFill>
                <a:srgbClr val="ECC87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9467387" y="1660457"/>
              <a:ext cx="1234633" cy="1446550"/>
            </a:xfrm>
            <a:prstGeom prst="rect">
              <a:avLst/>
            </a:prstGeom>
            <a:noFill/>
          </p:spPr>
          <p:txBody>
            <a:bodyPr wrap="none" rtlCol="0">
              <a:spAutoFit/>
            </a:bodyPr>
            <a:lstStyle>
              <a:defPPr>
                <a:defRPr lang="zh-CN"/>
              </a:defPPr>
              <a:lvl1pPr>
                <a:defRPr sz="8800">
                  <a:solidFill>
                    <a:schemeClr val="bg1">
                      <a:lumMod val="50000"/>
                    </a:schemeClr>
                  </a:solidFill>
                  <a:latin typeface="叶根友古刻体" panose="03000509000000000000" pitchFamily="65" charset="-122"/>
                  <a:ea typeface="叶根友古刻体" panose="03000509000000000000" pitchFamily="65" charset="-122"/>
                </a:defRPr>
              </a:lvl1pPr>
            </a:lstStyle>
            <a:p>
              <a:r>
                <a:rPr lang="zh-CN" altLang="en-US" dirty="0">
                  <a:solidFill>
                    <a:srgbClr val="151724"/>
                  </a:solidFill>
                </a:rPr>
                <a:t>风</a:t>
              </a:r>
            </a:p>
          </p:txBody>
        </p:sp>
      </p:grpSp>
      <p:sp>
        <p:nvSpPr>
          <p:cNvPr id="27" name="TextBox 8"/>
          <p:cNvSpPr txBox="1"/>
          <p:nvPr/>
        </p:nvSpPr>
        <p:spPr>
          <a:xfrm flipV="1">
            <a:off x="390525" y="-779724"/>
            <a:ext cx="11410950" cy="1862048"/>
          </a:xfrm>
          <a:prstGeom prst="rect">
            <a:avLst/>
          </a:prstGeom>
          <a:noFill/>
        </p:spPr>
        <p:txBody>
          <a:bodyPr vert="horz" wrap="square" rtlCol="0">
            <a:spAutoFit/>
          </a:bodyPr>
          <a:lstStyle/>
          <a:p>
            <a:pPr algn="dist"/>
            <a:r>
              <a:rPr lang="zh-CN" altLang="en-US" sz="11500" dirty="0">
                <a:solidFill>
                  <a:srgbClr val="ECC870"/>
                </a:solidFill>
                <a:latin typeface="叶根友古刻体" panose="03000509000000000000" pitchFamily="65" charset="-122"/>
                <a:ea typeface="叶根友古刻体" panose="03000509000000000000" pitchFamily="65" charset="-122"/>
              </a:rPr>
              <a:t>和风</a:t>
            </a:r>
            <a:r>
              <a:rPr lang="en-US" altLang="zh-CN" sz="11500" dirty="0">
                <a:solidFill>
                  <a:srgbClr val="ECC870"/>
                </a:solidFill>
                <a:latin typeface="叶根友古刻体" panose="03000509000000000000" pitchFamily="65" charset="-122"/>
                <a:ea typeface="叶根友古刻体" panose="03000509000000000000" pitchFamily="65" charset="-122"/>
              </a:rPr>
              <a:t>|</a:t>
            </a:r>
            <a:r>
              <a:rPr lang="zh-CN" altLang="en-US" sz="11500" dirty="0">
                <a:solidFill>
                  <a:srgbClr val="ECC870"/>
                </a:solidFill>
                <a:latin typeface="叶根友古刻体" panose="03000509000000000000" pitchFamily="65" charset="-122"/>
                <a:ea typeface="叶根友古刻体" panose="03000509000000000000" pitchFamily="65" charset="-122"/>
              </a:rPr>
              <a:t>物语</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750" autoRev="1" fill="hold">
                                          <p:stCondLst>
                                            <p:cond delay="0"/>
                                          </p:stCondLst>
                                        </p:cTn>
                                        <p:tgtEl>
                                          <p:spTgt spid="8"/>
                                        </p:tgtEl>
                                        <p:attrNameLst>
                                          <p:attrName>ppt_w</p:attrName>
                                        </p:attrNameLst>
                                      </p:cBhvr>
                                    </p:anim>
                                    <p:anim by="(#ppt_w*0.50)" calcmode="lin" valueType="num">
                                      <p:cBhvr>
                                        <p:cTn id="8" dur="750" decel="50000" autoRev="1" fill="hold">
                                          <p:stCondLst>
                                            <p:cond delay="0"/>
                                          </p:stCondLst>
                                        </p:cTn>
                                        <p:tgtEl>
                                          <p:spTgt spid="8"/>
                                        </p:tgtEl>
                                        <p:attrNameLst>
                                          <p:attrName>ppt_x</p:attrName>
                                        </p:attrNameLst>
                                      </p:cBhvr>
                                    </p:anim>
                                    <p:anim from="(-#ppt_h/2)" to="(#ppt_y)" calcmode="lin" valueType="num">
                                      <p:cBhvr>
                                        <p:cTn id="9" dur="1500" fill="hold">
                                          <p:stCondLst>
                                            <p:cond delay="0"/>
                                          </p:stCondLst>
                                        </p:cTn>
                                        <p:tgtEl>
                                          <p:spTgt spid="8"/>
                                        </p:tgtEl>
                                        <p:attrNameLst>
                                          <p:attrName>ppt_y</p:attrName>
                                        </p:attrNameLst>
                                      </p:cBhvr>
                                    </p:anim>
                                    <p:animRot by="21600000">
                                      <p:cBhvr>
                                        <p:cTn id="10" dur="1500" fill="hold">
                                          <p:stCondLst>
                                            <p:cond delay="0"/>
                                          </p:stCondLst>
                                        </p:cTn>
                                        <p:tgtEl>
                                          <p:spTgt spid="8"/>
                                        </p:tgtEl>
                                        <p:attrNameLst>
                                          <p:attrName>r</p:attrName>
                                        </p:attrNameLst>
                                      </p:cBhvr>
                                    </p:animRot>
                                  </p:childTnLst>
                                </p:cTn>
                              </p:par>
                            </p:childTnLst>
                          </p:cTn>
                        </p:par>
                        <p:par>
                          <p:cTn id="11" fill="hold">
                            <p:stCondLst>
                              <p:cond delay="2549"/>
                            </p:stCondLst>
                            <p:childTnLst>
                              <p:par>
                                <p:cTn id="12" presetID="12" presetClass="entr" presetSubtype="4"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p:tgtEl>
                                          <p:spTgt spid="13"/>
                                        </p:tgtEl>
                                        <p:attrNameLst>
                                          <p:attrName>ppt_y</p:attrName>
                                        </p:attrNameLst>
                                      </p:cBhvr>
                                      <p:tavLst>
                                        <p:tav tm="0">
                                          <p:val>
                                            <p:strVal val="#ppt_y+#ppt_h*1.125000"/>
                                          </p:val>
                                        </p:tav>
                                        <p:tav tm="100000">
                                          <p:val>
                                            <p:strVal val="#ppt_y"/>
                                          </p:val>
                                        </p:tav>
                                      </p:tavLst>
                                    </p:anim>
                                    <p:animEffect transition="in" filter="wipe(up)">
                                      <p:cBhvr>
                                        <p:cTn id="15" dur="1000"/>
                                        <p:tgtEl>
                                          <p:spTgt spid="13"/>
                                        </p:tgtEl>
                                      </p:cBhvr>
                                    </p:animEffect>
                                  </p:childTnLst>
                                </p:cTn>
                              </p:par>
                              <p:par>
                                <p:cTn id="16" presetID="12" presetClass="entr" presetSubtype="4" fill="hold" nodeType="withEffect">
                                  <p:stCondLst>
                                    <p:cond delay="50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1000"/>
                                        <p:tgtEl>
                                          <p:spTgt spid="33"/>
                                        </p:tgtEl>
                                        <p:attrNameLst>
                                          <p:attrName>ppt_y</p:attrName>
                                        </p:attrNameLst>
                                      </p:cBhvr>
                                      <p:tavLst>
                                        <p:tav tm="0">
                                          <p:val>
                                            <p:strVal val="#ppt_y+#ppt_h*1.125000"/>
                                          </p:val>
                                        </p:tav>
                                        <p:tav tm="100000">
                                          <p:val>
                                            <p:strVal val="#ppt_y"/>
                                          </p:val>
                                        </p:tav>
                                      </p:tavLst>
                                    </p:anim>
                                    <p:animEffect transition="in" filter="wipe(up)">
                                      <p:cBhvr>
                                        <p:cTn id="19" dur="1000"/>
                                        <p:tgtEl>
                                          <p:spTgt spid="33"/>
                                        </p:tgtEl>
                                      </p:cBhvr>
                                    </p:animEffect>
                                  </p:childTnLst>
                                </p:cTn>
                              </p:par>
                              <p:par>
                                <p:cTn id="20" presetID="12" presetClass="entr" presetSubtype="4" fill="hold" nodeType="withEffect">
                                  <p:stCondLst>
                                    <p:cond delay="100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p:tgtEl>
                                          <p:spTgt spid="4"/>
                                        </p:tgtEl>
                                        <p:attrNameLst>
                                          <p:attrName>ppt_y</p:attrName>
                                        </p:attrNameLst>
                                      </p:cBhvr>
                                      <p:tavLst>
                                        <p:tav tm="0">
                                          <p:val>
                                            <p:strVal val="#ppt_y+#ppt_h*1.125000"/>
                                          </p:val>
                                        </p:tav>
                                        <p:tav tm="100000">
                                          <p:val>
                                            <p:strVal val="#ppt_y"/>
                                          </p:val>
                                        </p:tav>
                                      </p:tavLst>
                                    </p:anim>
                                    <p:animEffect transition="in" filter="wipe(up)">
                                      <p:cBhvr>
                                        <p:cTn id="23" dur="1000"/>
                                        <p:tgtEl>
                                          <p:spTgt spid="4"/>
                                        </p:tgtEl>
                                      </p:cBhvr>
                                    </p:animEffect>
                                  </p:childTnLst>
                                </p:cTn>
                              </p:par>
                              <p:par>
                                <p:cTn id="24" presetID="12" presetClass="entr" presetSubtype="4" fill="hold" nodeType="withEffect">
                                  <p:stCondLst>
                                    <p:cond delay="150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1000"/>
                                        <p:tgtEl>
                                          <p:spTgt spid="34"/>
                                        </p:tgtEl>
                                        <p:attrNameLst>
                                          <p:attrName>ppt_y</p:attrName>
                                        </p:attrNameLst>
                                      </p:cBhvr>
                                      <p:tavLst>
                                        <p:tav tm="0">
                                          <p:val>
                                            <p:strVal val="#ppt_y+#ppt_h*1.125000"/>
                                          </p:val>
                                        </p:tav>
                                        <p:tav tm="100000">
                                          <p:val>
                                            <p:strVal val="#ppt_y"/>
                                          </p:val>
                                        </p:tav>
                                      </p:tavLst>
                                    </p:anim>
                                    <p:animEffect transition="in" filter="wipe(up)">
                                      <p:cBhvr>
                                        <p:cTn id="27" dur="1000"/>
                                        <p:tgtEl>
                                          <p:spTgt spid="34"/>
                                        </p:tgtEl>
                                      </p:cBhvr>
                                    </p:animEffect>
                                  </p:childTnLst>
                                </p:cTn>
                              </p:par>
                            </p:childTnLst>
                          </p:cTn>
                        </p:par>
                        <p:par>
                          <p:cTn id="28" fill="hold">
                            <p:stCondLst>
                              <p:cond delay="3549"/>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27"/>
                                        </p:tgtEl>
                                        <p:attrNameLst>
                                          <p:attrName>style.visibility</p:attrName>
                                        </p:attrNameLst>
                                      </p:cBhvr>
                                      <p:to>
                                        <p:strVal val="visible"/>
                                      </p:to>
                                    </p:set>
                                    <p:anim by="(-#ppt_w*2)" calcmode="lin" valueType="num">
                                      <p:cBhvr rctx="PPT">
                                        <p:cTn id="31" dur="625" autoRev="1" fill="hold">
                                          <p:stCondLst>
                                            <p:cond delay="0"/>
                                          </p:stCondLst>
                                        </p:cTn>
                                        <p:tgtEl>
                                          <p:spTgt spid="27"/>
                                        </p:tgtEl>
                                        <p:attrNameLst>
                                          <p:attrName>ppt_w</p:attrName>
                                        </p:attrNameLst>
                                      </p:cBhvr>
                                    </p:anim>
                                    <p:anim by="(#ppt_w*0.50)" calcmode="lin" valueType="num">
                                      <p:cBhvr>
                                        <p:cTn id="32" dur="625" decel="50000" autoRev="1" fill="hold">
                                          <p:stCondLst>
                                            <p:cond delay="0"/>
                                          </p:stCondLst>
                                        </p:cTn>
                                        <p:tgtEl>
                                          <p:spTgt spid="27"/>
                                        </p:tgtEl>
                                        <p:attrNameLst>
                                          <p:attrName>ppt_x</p:attrName>
                                        </p:attrNameLst>
                                      </p:cBhvr>
                                    </p:anim>
                                    <p:anim from="(-#ppt_h/2)" to="(#ppt_y)" calcmode="lin" valueType="num">
                                      <p:cBhvr>
                                        <p:cTn id="33" dur="1250" fill="hold">
                                          <p:stCondLst>
                                            <p:cond delay="0"/>
                                          </p:stCondLst>
                                        </p:cTn>
                                        <p:tgtEl>
                                          <p:spTgt spid="27"/>
                                        </p:tgtEl>
                                        <p:attrNameLst>
                                          <p:attrName>ppt_y</p:attrName>
                                        </p:attrNameLst>
                                      </p:cBhvr>
                                    </p:anim>
                                    <p:animRot by="21600000">
                                      <p:cBhvr>
                                        <p:cTn id="34" dur="125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311943" y="-1856873"/>
            <a:ext cx="5568115" cy="10571746"/>
          </a:xfrm>
          <a:prstGeom prst="rect">
            <a:avLst/>
          </a:prstGeom>
          <a:effectLst>
            <a:outerShdw blurRad="63500" sx="102000" sy="102000" algn="ctr" rotWithShape="0">
              <a:prstClr val="black">
                <a:alpha val="40000"/>
              </a:prstClr>
            </a:outerShdw>
          </a:effectLst>
        </p:spPr>
      </p:pic>
      <p:sp>
        <p:nvSpPr>
          <p:cNvPr id="24" name="矩形 23"/>
          <p:cNvSpPr/>
          <p:nvPr/>
        </p:nvSpPr>
        <p:spPr>
          <a:xfrm>
            <a:off x="810126" y="644942"/>
            <a:ext cx="10571747" cy="5568116"/>
          </a:xfrm>
          <a:prstGeom prst="rect">
            <a:avLst/>
          </a:prstGeom>
          <a:solidFill>
            <a:srgbClr val="151724">
              <a:alpha val="50000"/>
            </a:srgbClr>
          </a:solidFill>
          <a:ln>
            <a:noFill/>
          </a:ln>
          <a:effectLst>
            <a:outerShdw blurRad="50800" dist="381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02618" y="644942"/>
            <a:ext cx="2015757" cy="5568116"/>
          </a:xfrm>
          <a:prstGeom prst="rect">
            <a:avLst/>
          </a:prstGeom>
          <a:solidFill>
            <a:srgbClr val="EDE6D3"/>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00936" y="644942"/>
            <a:ext cx="2015757" cy="5568116"/>
          </a:xfrm>
          <a:prstGeom prst="rect">
            <a:avLst/>
          </a:prstGeom>
          <a:solidFill>
            <a:srgbClr val="EDE6D3"/>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75305" y="644942"/>
            <a:ext cx="2015757" cy="5568116"/>
          </a:xfrm>
          <a:prstGeom prst="rect">
            <a:avLst/>
          </a:prstGeom>
          <a:solidFill>
            <a:srgbClr val="EDE6D3"/>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021665" y="644942"/>
            <a:ext cx="2015757" cy="5568116"/>
          </a:xfrm>
          <a:prstGeom prst="rect">
            <a:avLst/>
          </a:prstGeom>
          <a:solidFill>
            <a:srgbClr val="EDE6D3"/>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p:nvSpPr>
        <p:spPr>
          <a:xfrm>
            <a:off x="1086456" y="874647"/>
            <a:ext cx="1973617" cy="477054"/>
          </a:xfrm>
          <a:prstGeom prst="rect">
            <a:avLst/>
          </a:prstGeom>
          <a:noFill/>
        </p:spPr>
        <p:txBody>
          <a:bodyPr wrap="none" rtlCol="0">
            <a:spAutoFit/>
          </a:bodyPr>
          <a:lstStyle/>
          <a:p>
            <a:pPr algn="ctr"/>
            <a:r>
              <a:rPr lang="en-US" altLang="zh-CN" sz="25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500" dirty="0">
                <a:solidFill>
                  <a:schemeClr val="tx2">
                    <a:lumMod val="75000"/>
                  </a:schemeClr>
                </a:solidFill>
                <a:latin typeface="叶根友古刻体" panose="03000509000000000000" pitchFamily="65" charset="-122"/>
                <a:ea typeface="叶根友古刻体" panose="03000509000000000000" pitchFamily="65" charset="-122"/>
              </a:rPr>
              <a:t>输入文字</a:t>
            </a:r>
            <a:r>
              <a:rPr lang="en-US" altLang="zh-CN" sz="2500" dirty="0">
                <a:solidFill>
                  <a:schemeClr val="tx2">
                    <a:lumMod val="75000"/>
                  </a:schemeClr>
                </a:solidFill>
                <a:latin typeface="叶根友古刻体" panose="03000509000000000000" pitchFamily="65" charset="-122"/>
                <a:ea typeface="叶根友古刻体" panose="03000509000000000000" pitchFamily="65" charset="-122"/>
              </a:rPr>
              <a:t>】</a:t>
            </a:r>
            <a:endParaRPr lang="zh-CN" altLang="en-US" sz="2500" dirty="0">
              <a:solidFill>
                <a:schemeClr val="tx2">
                  <a:lumMod val="75000"/>
                </a:schemeClr>
              </a:solidFill>
              <a:latin typeface="叶根友古刻体" panose="03000509000000000000" pitchFamily="65" charset="-122"/>
              <a:ea typeface="叶根友古刻体" panose="03000509000000000000" pitchFamily="65" charset="-122"/>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5304" y="993509"/>
            <a:ext cx="1943766" cy="1943766"/>
          </a:xfrm>
          <a:prstGeom prst="rect">
            <a:avLst/>
          </a:prstGeom>
        </p:spPr>
      </p:pic>
      <p:sp>
        <p:nvSpPr>
          <p:cNvPr id="14" name="矩形 13"/>
          <p:cNvSpPr/>
          <p:nvPr/>
        </p:nvSpPr>
        <p:spPr>
          <a:xfrm>
            <a:off x="1857863" y="2771003"/>
            <a:ext cx="825867" cy="3175148"/>
          </a:xfrm>
          <a:prstGeom prst="rect">
            <a:avLst/>
          </a:prstGeom>
        </p:spPr>
        <p:txBody>
          <a:bodyPr vert="eaVert" wrap="square">
            <a:spAutoFit/>
          </a:bodyPr>
          <a:lstStyle/>
          <a:p>
            <a:pPr>
              <a:lnSpc>
                <a:spcPts val="2500"/>
              </a:lnSpc>
            </a:pPr>
            <a:r>
              <a:rPr lang="zh-CN" altLang="en-US"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PPT</a:t>
            </a:r>
            <a:r>
              <a:rPr lang="zh-CN" altLang="en-US"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 </a:t>
            </a:r>
            <a:endParaRPr lang="en-US" altLang="zh-CN"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5" name="TextBox 11"/>
          <p:cNvSpPr txBox="1"/>
          <p:nvPr/>
        </p:nvSpPr>
        <p:spPr>
          <a:xfrm>
            <a:off x="3728186" y="914597"/>
            <a:ext cx="2107781" cy="476944"/>
          </a:xfrm>
          <a:prstGeom prst="rect">
            <a:avLst/>
          </a:prstGeom>
          <a:noFill/>
        </p:spPr>
        <p:txBody>
          <a:bodyPr wrap="none" rtlCol="0">
            <a:spAutoFit/>
          </a:bodyPr>
          <a:lstStyle>
            <a:defPPr>
              <a:defRPr lang="zh-CN"/>
            </a:defPPr>
            <a:lvl1pPr algn="ctr">
              <a:defRPr sz="25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31400" y="1263604"/>
            <a:ext cx="1461802" cy="1598866"/>
          </a:xfrm>
          <a:prstGeom prst="rect">
            <a:avLst/>
          </a:prstGeom>
        </p:spPr>
      </p:pic>
      <p:sp>
        <p:nvSpPr>
          <p:cNvPr id="17" name="矩形 16"/>
          <p:cNvSpPr/>
          <p:nvPr/>
        </p:nvSpPr>
        <p:spPr>
          <a:xfrm>
            <a:off x="4606833" y="2771003"/>
            <a:ext cx="825867" cy="3181350"/>
          </a:xfrm>
          <a:prstGeom prst="rect">
            <a:avLst/>
          </a:prstGeom>
        </p:spPr>
        <p:txBody>
          <a:bodyPr vert="eaVert" wrap="square">
            <a:spAutoFit/>
          </a:bodyPr>
          <a:lstStyle/>
          <a:p>
            <a:pPr>
              <a:lnSpc>
                <a:spcPts val="2500"/>
              </a:lnSpc>
            </a:pPr>
            <a:r>
              <a:rPr lang="zh-CN" altLang="en-US"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PPT</a:t>
            </a:r>
            <a:r>
              <a:rPr lang="zh-CN" altLang="en-US"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 </a:t>
            </a:r>
            <a:endParaRPr lang="en-US" altLang="zh-CN"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18" name="TextBox 16"/>
          <p:cNvSpPr txBox="1"/>
          <p:nvPr/>
        </p:nvSpPr>
        <p:spPr>
          <a:xfrm>
            <a:off x="6302555" y="914597"/>
            <a:ext cx="2107781" cy="476944"/>
          </a:xfrm>
          <a:prstGeom prst="rect">
            <a:avLst/>
          </a:prstGeom>
          <a:noFill/>
        </p:spPr>
        <p:txBody>
          <a:bodyPr wrap="none" rtlCol="0">
            <a:spAutoFit/>
          </a:bodyPr>
          <a:lstStyle>
            <a:defPPr>
              <a:defRPr lang="zh-CN"/>
            </a:defPPr>
            <a:lvl1pPr algn="ctr">
              <a:defRPr sz="25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25882" y="1515970"/>
            <a:ext cx="1352256" cy="993250"/>
          </a:xfrm>
          <a:prstGeom prst="rect">
            <a:avLst/>
          </a:prstGeom>
        </p:spPr>
      </p:pic>
      <p:sp>
        <p:nvSpPr>
          <p:cNvPr id="20" name="矩形 19"/>
          <p:cNvSpPr/>
          <p:nvPr/>
        </p:nvSpPr>
        <p:spPr>
          <a:xfrm>
            <a:off x="7143648" y="2764801"/>
            <a:ext cx="825867" cy="3181350"/>
          </a:xfrm>
          <a:prstGeom prst="rect">
            <a:avLst/>
          </a:prstGeom>
        </p:spPr>
        <p:txBody>
          <a:bodyPr vert="eaVert" wrap="square">
            <a:spAutoFit/>
          </a:bodyPr>
          <a:lstStyle/>
          <a:p>
            <a:pPr>
              <a:lnSpc>
                <a:spcPts val="2500"/>
              </a:lnSpc>
            </a:pPr>
            <a:r>
              <a:rPr lang="zh-CN" altLang="en-US"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PPT</a:t>
            </a:r>
            <a:r>
              <a:rPr lang="zh-CN" altLang="en-US"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 </a:t>
            </a:r>
            <a:endParaRPr lang="en-US" altLang="zh-CN"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
        <p:nvSpPr>
          <p:cNvPr id="21" name="TextBox 21"/>
          <p:cNvSpPr txBox="1"/>
          <p:nvPr/>
        </p:nvSpPr>
        <p:spPr>
          <a:xfrm>
            <a:off x="8948915" y="914597"/>
            <a:ext cx="2107781" cy="476944"/>
          </a:xfrm>
          <a:prstGeom prst="rect">
            <a:avLst/>
          </a:prstGeom>
          <a:noFill/>
        </p:spPr>
        <p:txBody>
          <a:bodyPr wrap="none" rtlCol="0">
            <a:spAutoFit/>
          </a:bodyPr>
          <a:lstStyle>
            <a:defPPr>
              <a:defRPr lang="zh-CN"/>
            </a:defPPr>
            <a:lvl1pPr algn="ctr">
              <a:defRPr sz="25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pic>
        <p:nvPicPr>
          <p:cNvPr id="22" name="图片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72866" y="1205822"/>
            <a:ext cx="1719024" cy="1519139"/>
          </a:xfrm>
          <a:prstGeom prst="rect">
            <a:avLst/>
          </a:prstGeom>
        </p:spPr>
      </p:pic>
      <p:sp>
        <p:nvSpPr>
          <p:cNvPr id="23" name="矩形 22"/>
          <p:cNvSpPr/>
          <p:nvPr/>
        </p:nvSpPr>
        <p:spPr>
          <a:xfrm>
            <a:off x="9828871" y="2764801"/>
            <a:ext cx="825867" cy="3181350"/>
          </a:xfrm>
          <a:prstGeom prst="rect">
            <a:avLst/>
          </a:prstGeom>
        </p:spPr>
        <p:txBody>
          <a:bodyPr vert="eaVert" wrap="square">
            <a:spAutoFit/>
          </a:bodyPr>
          <a:lstStyle/>
          <a:p>
            <a:pPr>
              <a:lnSpc>
                <a:spcPts val="2500"/>
              </a:lnSpc>
            </a:pPr>
            <a:r>
              <a:rPr lang="zh-CN" altLang="en-US"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PPT</a:t>
            </a:r>
            <a:r>
              <a:rPr lang="zh-CN" altLang="en-US"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 </a:t>
            </a:r>
            <a:endParaRPr lang="en-US" altLang="zh-CN" sz="15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10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1000"/>
                                        <p:tgtEl>
                                          <p:spTgt spid="8"/>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1000"/>
                                        <p:tgtEl>
                                          <p:spTgt spid="9"/>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1000" fill="hold"/>
                                        <p:tgtEl>
                                          <p:spTgt spid="12"/>
                                        </p:tgtEl>
                                        <p:attrNameLst>
                                          <p:attrName>ppt_y</p:attrName>
                                        </p:attrNameLst>
                                      </p:cBhvr>
                                      <p:tavLst>
                                        <p:tav tm="0">
                                          <p:val>
                                            <p:strVal val="#ppt_y"/>
                                          </p:val>
                                        </p:tav>
                                        <p:tav tm="100000">
                                          <p:val>
                                            <p:strVal val="#ppt_y"/>
                                          </p:val>
                                        </p:tav>
                                      </p:tavLst>
                                    </p:anim>
                                    <p:anim calcmode="lin" valueType="num">
                                      <p:cBhvr>
                                        <p:cTn id="22" dur="10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10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1000" tmFilter="0,0; .5, 1; 1, 1"/>
                                        <p:tgtEl>
                                          <p:spTgt spid="12"/>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5"/>
                                        </p:tgtEl>
                                        <p:attrNameLst>
                                          <p:attrName>style.visibility</p:attrName>
                                        </p:attrNameLst>
                                      </p:cBhvr>
                                      <p:to>
                                        <p:strVal val="visible"/>
                                      </p:to>
                                    </p:set>
                                    <p:anim calcmode="lin" valueType="num">
                                      <p:cBhvr>
                                        <p:cTn id="27" dur="10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8" dur="1000" fill="hold"/>
                                        <p:tgtEl>
                                          <p:spTgt spid="15"/>
                                        </p:tgtEl>
                                        <p:attrNameLst>
                                          <p:attrName>ppt_y</p:attrName>
                                        </p:attrNameLst>
                                      </p:cBhvr>
                                      <p:tavLst>
                                        <p:tav tm="0">
                                          <p:val>
                                            <p:strVal val="#ppt_y"/>
                                          </p:val>
                                        </p:tav>
                                        <p:tav tm="100000">
                                          <p:val>
                                            <p:strVal val="#ppt_y"/>
                                          </p:val>
                                        </p:tav>
                                      </p:tavLst>
                                    </p:anim>
                                    <p:anim calcmode="lin" valueType="num">
                                      <p:cBhvr>
                                        <p:cTn id="29" dur="10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0" dur="10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1000" tmFilter="0,0; .5, 1; 1, 1"/>
                                        <p:tgtEl>
                                          <p:spTgt spid="15"/>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18"/>
                                        </p:tgtEl>
                                        <p:attrNameLst>
                                          <p:attrName>style.visibility</p:attrName>
                                        </p:attrNameLst>
                                      </p:cBhvr>
                                      <p:to>
                                        <p:strVal val="visible"/>
                                      </p:to>
                                    </p:set>
                                    <p:anim calcmode="lin" valueType="num">
                                      <p:cBhvr>
                                        <p:cTn id="34" dur="10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5" dur="1000" fill="hold"/>
                                        <p:tgtEl>
                                          <p:spTgt spid="18"/>
                                        </p:tgtEl>
                                        <p:attrNameLst>
                                          <p:attrName>ppt_y</p:attrName>
                                        </p:attrNameLst>
                                      </p:cBhvr>
                                      <p:tavLst>
                                        <p:tav tm="0">
                                          <p:val>
                                            <p:strVal val="#ppt_y"/>
                                          </p:val>
                                        </p:tav>
                                        <p:tav tm="100000">
                                          <p:val>
                                            <p:strVal val="#ppt_y"/>
                                          </p:val>
                                        </p:tav>
                                      </p:tavLst>
                                    </p:anim>
                                    <p:anim calcmode="lin" valueType="num">
                                      <p:cBhvr>
                                        <p:cTn id="36" dur="10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7" dur="10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1000" tmFilter="0,0; .5, 1; 1, 1"/>
                                        <p:tgtEl>
                                          <p:spTgt spid="18"/>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21"/>
                                        </p:tgtEl>
                                        <p:attrNameLst>
                                          <p:attrName>style.visibility</p:attrName>
                                        </p:attrNameLst>
                                      </p:cBhvr>
                                      <p:to>
                                        <p:strVal val="visible"/>
                                      </p:to>
                                    </p:set>
                                    <p:anim calcmode="lin" valueType="num">
                                      <p:cBhvr>
                                        <p:cTn id="41" dur="10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42" dur="1000" fill="hold"/>
                                        <p:tgtEl>
                                          <p:spTgt spid="21"/>
                                        </p:tgtEl>
                                        <p:attrNameLst>
                                          <p:attrName>ppt_y</p:attrName>
                                        </p:attrNameLst>
                                      </p:cBhvr>
                                      <p:tavLst>
                                        <p:tav tm="0">
                                          <p:val>
                                            <p:strVal val="#ppt_y"/>
                                          </p:val>
                                        </p:tav>
                                        <p:tav tm="100000">
                                          <p:val>
                                            <p:strVal val="#ppt_y"/>
                                          </p:val>
                                        </p:tav>
                                      </p:tavLst>
                                    </p:anim>
                                    <p:anim calcmode="lin" valueType="num">
                                      <p:cBhvr>
                                        <p:cTn id="43" dur="10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44" dur="10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1000" tmFilter="0,0; .5, 1; 1, 1"/>
                                        <p:tgtEl>
                                          <p:spTgt spid="21"/>
                                        </p:tgtEl>
                                      </p:cBhvr>
                                    </p:animEffect>
                                  </p:childTnLst>
                                </p:cTn>
                              </p:par>
                            </p:childTnLst>
                          </p:cTn>
                        </p:par>
                        <p:par>
                          <p:cTn id="46" fill="hold">
                            <p:stCondLst>
                              <p:cond delay="2500"/>
                            </p:stCondLst>
                            <p:childTnLst>
                              <p:par>
                                <p:cTn id="47" presetID="53" presetClass="entr" presetSubtype="16"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000" fill="hold"/>
                                        <p:tgtEl>
                                          <p:spTgt spid="13"/>
                                        </p:tgtEl>
                                        <p:attrNameLst>
                                          <p:attrName>ppt_w</p:attrName>
                                        </p:attrNameLst>
                                      </p:cBhvr>
                                      <p:tavLst>
                                        <p:tav tm="0">
                                          <p:val>
                                            <p:fltVal val="0"/>
                                          </p:val>
                                        </p:tav>
                                        <p:tav tm="100000">
                                          <p:val>
                                            <p:strVal val="#ppt_w"/>
                                          </p:val>
                                        </p:tav>
                                      </p:tavLst>
                                    </p:anim>
                                    <p:anim calcmode="lin" valueType="num">
                                      <p:cBhvr>
                                        <p:cTn id="50" dur="1000" fill="hold"/>
                                        <p:tgtEl>
                                          <p:spTgt spid="13"/>
                                        </p:tgtEl>
                                        <p:attrNameLst>
                                          <p:attrName>ppt_h</p:attrName>
                                        </p:attrNameLst>
                                      </p:cBhvr>
                                      <p:tavLst>
                                        <p:tav tm="0">
                                          <p:val>
                                            <p:fltVal val="0"/>
                                          </p:val>
                                        </p:tav>
                                        <p:tav tm="100000">
                                          <p:val>
                                            <p:strVal val="#ppt_h"/>
                                          </p:val>
                                        </p:tav>
                                      </p:tavLst>
                                    </p:anim>
                                    <p:animEffect transition="in" filter="fade">
                                      <p:cBhvr>
                                        <p:cTn id="51" dur="1000"/>
                                        <p:tgtEl>
                                          <p:spTgt spid="13"/>
                                        </p:tgtEl>
                                      </p:cBhvr>
                                    </p:animEffect>
                                  </p:childTnLst>
                                </p:cTn>
                              </p:par>
                              <p:par>
                                <p:cTn id="52" presetID="53" presetClass="entr" presetSubtype="16" fill="hold"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1000" fill="hold"/>
                                        <p:tgtEl>
                                          <p:spTgt spid="16"/>
                                        </p:tgtEl>
                                        <p:attrNameLst>
                                          <p:attrName>ppt_w</p:attrName>
                                        </p:attrNameLst>
                                      </p:cBhvr>
                                      <p:tavLst>
                                        <p:tav tm="0">
                                          <p:val>
                                            <p:fltVal val="0"/>
                                          </p:val>
                                        </p:tav>
                                        <p:tav tm="100000">
                                          <p:val>
                                            <p:strVal val="#ppt_w"/>
                                          </p:val>
                                        </p:tav>
                                      </p:tavLst>
                                    </p:anim>
                                    <p:anim calcmode="lin" valueType="num">
                                      <p:cBhvr>
                                        <p:cTn id="55" dur="1000" fill="hold"/>
                                        <p:tgtEl>
                                          <p:spTgt spid="16"/>
                                        </p:tgtEl>
                                        <p:attrNameLst>
                                          <p:attrName>ppt_h</p:attrName>
                                        </p:attrNameLst>
                                      </p:cBhvr>
                                      <p:tavLst>
                                        <p:tav tm="0">
                                          <p:val>
                                            <p:fltVal val="0"/>
                                          </p:val>
                                        </p:tav>
                                        <p:tav tm="100000">
                                          <p:val>
                                            <p:strVal val="#ppt_h"/>
                                          </p:val>
                                        </p:tav>
                                      </p:tavLst>
                                    </p:anim>
                                    <p:animEffect transition="in" filter="fade">
                                      <p:cBhvr>
                                        <p:cTn id="56" dur="1000"/>
                                        <p:tgtEl>
                                          <p:spTgt spid="16"/>
                                        </p:tgtEl>
                                      </p:cBhvr>
                                    </p:animEffect>
                                  </p:childTnLst>
                                </p:cTn>
                              </p:par>
                              <p:par>
                                <p:cTn id="57" presetID="53" presetClass="entr" presetSubtype="16"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1000" fill="hold"/>
                                        <p:tgtEl>
                                          <p:spTgt spid="19"/>
                                        </p:tgtEl>
                                        <p:attrNameLst>
                                          <p:attrName>ppt_w</p:attrName>
                                        </p:attrNameLst>
                                      </p:cBhvr>
                                      <p:tavLst>
                                        <p:tav tm="0">
                                          <p:val>
                                            <p:fltVal val="0"/>
                                          </p:val>
                                        </p:tav>
                                        <p:tav tm="100000">
                                          <p:val>
                                            <p:strVal val="#ppt_w"/>
                                          </p:val>
                                        </p:tav>
                                      </p:tavLst>
                                    </p:anim>
                                    <p:anim calcmode="lin" valueType="num">
                                      <p:cBhvr>
                                        <p:cTn id="60" dur="1000" fill="hold"/>
                                        <p:tgtEl>
                                          <p:spTgt spid="19"/>
                                        </p:tgtEl>
                                        <p:attrNameLst>
                                          <p:attrName>ppt_h</p:attrName>
                                        </p:attrNameLst>
                                      </p:cBhvr>
                                      <p:tavLst>
                                        <p:tav tm="0">
                                          <p:val>
                                            <p:fltVal val="0"/>
                                          </p:val>
                                        </p:tav>
                                        <p:tav tm="100000">
                                          <p:val>
                                            <p:strVal val="#ppt_h"/>
                                          </p:val>
                                        </p:tav>
                                      </p:tavLst>
                                    </p:anim>
                                    <p:animEffect transition="in" filter="fade">
                                      <p:cBhvr>
                                        <p:cTn id="61" dur="1000"/>
                                        <p:tgtEl>
                                          <p:spTgt spid="19"/>
                                        </p:tgtEl>
                                      </p:cBhvr>
                                    </p:animEffect>
                                  </p:childTnLst>
                                </p:cTn>
                              </p:par>
                              <p:par>
                                <p:cTn id="62" presetID="53" presetClass="entr" presetSubtype="16" fill="hold" nodeType="with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1000" fill="hold"/>
                                        <p:tgtEl>
                                          <p:spTgt spid="22"/>
                                        </p:tgtEl>
                                        <p:attrNameLst>
                                          <p:attrName>ppt_w</p:attrName>
                                        </p:attrNameLst>
                                      </p:cBhvr>
                                      <p:tavLst>
                                        <p:tav tm="0">
                                          <p:val>
                                            <p:fltVal val="0"/>
                                          </p:val>
                                        </p:tav>
                                        <p:tav tm="100000">
                                          <p:val>
                                            <p:strVal val="#ppt_w"/>
                                          </p:val>
                                        </p:tav>
                                      </p:tavLst>
                                    </p:anim>
                                    <p:anim calcmode="lin" valueType="num">
                                      <p:cBhvr>
                                        <p:cTn id="65" dur="1000" fill="hold"/>
                                        <p:tgtEl>
                                          <p:spTgt spid="22"/>
                                        </p:tgtEl>
                                        <p:attrNameLst>
                                          <p:attrName>ppt_h</p:attrName>
                                        </p:attrNameLst>
                                      </p:cBhvr>
                                      <p:tavLst>
                                        <p:tav tm="0">
                                          <p:val>
                                            <p:fltVal val="0"/>
                                          </p:val>
                                        </p:tav>
                                        <p:tav tm="100000">
                                          <p:val>
                                            <p:strVal val="#ppt_h"/>
                                          </p:val>
                                        </p:tav>
                                      </p:tavLst>
                                    </p:anim>
                                    <p:animEffect transition="in" filter="fade">
                                      <p:cBhvr>
                                        <p:cTn id="66" dur="1000"/>
                                        <p:tgtEl>
                                          <p:spTgt spid="22"/>
                                        </p:tgtEl>
                                      </p:cBhvr>
                                    </p:animEffect>
                                  </p:childTnLst>
                                </p:cTn>
                              </p:par>
                            </p:childTnLst>
                          </p:cTn>
                        </p:par>
                        <p:par>
                          <p:cTn id="67" fill="hold">
                            <p:stCondLst>
                              <p:cond delay="3500"/>
                            </p:stCondLst>
                            <p:childTnLst>
                              <p:par>
                                <p:cTn id="68" presetID="18" presetClass="entr" presetSubtype="12"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strips(downLeft)">
                                      <p:cBhvr>
                                        <p:cTn id="70" dur="1250"/>
                                        <p:tgtEl>
                                          <p:spTgt spid="23"/>
                                        </p:tgtEl>
                                      </p:cBhvr>
                                    </p:animEffect>
                                  </p:childTnLst>
                                </p:cTn>
                              </p:par>
                              <p:par>
                                <p:cTn id="71" presetID="18" presetClass="entr" presetSubtype="12" fill="hold" grpId="0" nodeType="withEffect">
                                  <p:stCondLst>
                                    <p:cond delay="500"/>
                                  </p:stCondLst>
                                  <p:childTnLst>
                                    <p:set>
                                      <p:cBhvr>
                                        <p:cTn id="72" dur="1" fill="hold">
                                          <p:stCondLst>
                                            <p:cond delay="0"/>
                                          </p:stCondLst>
                                        </p:cTn>
                                        <p:tgtEl>
                                          <p:spTgt spid="20"/>
                                        </p:tgtEl>
                                        <p:attrNameLst>
                                          <p:attrName>style.visibility</p:attrName>
                                        </p:attrNameLst>
                                      </p:cBhvr>
                                      <p:to>
                                        <p:strVal val="visible"/>
                                      </p:to>
                                    </p:set>
                                    <p:animEffect transition="in" filter="strips(downLeft)">
                                      <p:cBhvr>
                                        <p:cTn id="73" dur="1250"/>
                                        <p:tgtEl>
                                          <p:spTgt spid="20"/>
                                        </p:tgtEl>
                                      </p:cBhvr>
                                    </p:animEffect>
                                  </p:childTnLst>
                                </p:cTn>
                              </p:par>
                              <p:par>
                                <p:cTn id="74" presetID="18" presetClass="entr" presetSubtype="12" fill="hold" grpId="0" nodeType="withEffect">
                                  <p:stCondLst>
                                    <p:cond delay="1000"/>
                                  </p:stCondLst>
                                  <p:childTnLst>
                                    <p:set>
                                      <p:cBhvr>
                                        <p:cTn id="75" dur="1" fill="hold">
                                          <p:stCondLst>
                                            <p:cond delay="0"/>
                                          </p:stCondLst>
                                        </p:cTn>
                                        <p:tgtEl>
                                          <p:spTgt spid="17"/>
                                        </p:tgtEl>
                                        <p:attrNameLst>
                                          <p:attrName>style.visibility</p:attrName>
                                        </p:attrNameLst>
                                      </p:cBhvr>
                                      <p:to>
                                        <p:strVal val="visible"/>
                                      </p:to>
                                    </p:set>
                                    <p:animEffect transition="in" filter="strips(downLeft)">
                                      <p:cBhvr>
                                        <p:cTn id="76" dur="1250"/>
                                        <p:tgtEl>
                                          <p:spTgt spid="17"/>
                                        </p:tgtEl>
                                      </p:cBhvr>
                                    </p:animEffect>
                                  </p:childTnLst>
                                </p:cTn>
                              </p:par>
                              <p:par>
                                <p:cTn id="77" presetID="18" presetClass="entr" presetSubtype="12" fill="hold" grpId="0" nodeType="withEffect">
                                  <p:stCondLst>
                                    <p:cond delay="1500"/>
                                  </p:stCondLst>
                                  <p:childTnLst>
                                    <p:set>
                                      <p:cBhvr>
                                        <p:cTn id="78" dur="1" fill="hold">
                                          <p:stCondLst>
                                            <p:cond delay="0"/>
                                          </p:stCondLst>
                                        </p:cTn>
                                        <p:tgtEl>
                                          <p:spTgt spid="14"/>
                                        </p:tgtEl>
                                        <p:attrNameLst>
                                          <p:attrName>style.visibility</p:attrName>
                                        </p:attrNameLst>
                                      </p:cBhvr>
                                      <p:to>
                                        <p:strVal val="visible"/>
                                      </p:to>
                                    </p:set>
                                    <p:animEffect transition="in" filter="strips(downLeft)">
                                      <p:cBhvr>
                                        <p:cTn id="79"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2" grpId="0"/>
      <p:bldP spid="14" grpId="0"/>
      <p:bldP spid="15" grpId="0"/>
      <p:bldP spid="17" grpId="0"/>
      <p:bldP spid="18" grpId="0"/>
      <p:bldP spid="20" grpId="0"/>
      <p:bldP spid="21"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9636"/>
          <a:stretch>
            <a:fillRect/>
          </a:stretch>
        </p:blipFill>
        <p:spPr>
          <a:xfrm rot="16200000">
            <a:off x="2802604" y="-1347537"/>
            <a:ext cx="5568115" cy="9553074"/>
          </a:xfrm>
          <a:prstGeom prst="rect">
            <a:avLst/>
          </a:prstGeom>
          <a:effectLst>
            <a:outerShdw blurRad="63500" sx="102000" sy="102000" algn="ctr" rotWithShape="0">
              <a:prstClr val="black">
                <a:alpha val="40000"/>
              </a:prstClr>
            </a:outerShdw>
          </a:effectLst>
        </p:spPr>
      </p:pic>
      <p:sp>
        <p:nvSpPr>
          <p:cNvPr id="10" name="矩形 9"/>
          <p:cNvSpPr/>
          <p:nvPr/>
        </p:nvSpPr>
        <p:spPr>
          <a:xfrm>
            <a:off x="810126" y="644942"/>
            <a:ext cx="3032960" cy="5568116"/>
          </a:xfrm>
          <a:prstGeom prst="rect">
            <a:avLst/>
          </a:prstGeom>
          <a:solidFill>
            <a:srgbClr val="ECC870">
              <a:alpha val="9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125" y="1142949"/>
            <a:ext cx="2835971" cy="5070109"/>
          </a:xfrm>
          <a:prstGeom prst="rect">
            <a:avLst/>
          </a:prstGeom>
        </p:spPr>
      </p:pic>
      <p:sp>
        <p:nvSpPr>
          <p:cNvPr id="6" name="TextBox 59"/>
          <p:cNvSpPr txBox="1"/>
          <p:nvPr/>
        </p:nvSpPr>
        <p:spPr>
          <a:xfrm>
            <a:off x="6733810" y="2090305"/>
            <a:ext cx="738664" cy="2677390"/>
          </a:xfrm>
          <a:prstGeom prst="rect">
            <a:avLst/>
          </a:prstGeom>
          <a:solidFill>
            <a:srgbClr val="151724"/>
          </a:solidFill>
          <a:ln w="38100">
            <a:solidFill>
              <a:srgbClr val="ECC870"/>
            </a:solidFill>
          </a:ln>
          <a:effectLst>
            <a:outerShdw blurRad="50800" dist="38100" dir="2700000" algn="tl" rotWithShape="0">
              <a:prstClr val="black">
                <a:alpha val="40000"/>
              </a:prstClr>
            </a:outerShdw>
          </a:effectLst>
        </p:spPr>
        <p:txBody>
          <a:bodyPr vert="eaVert" wrap="square" rtlCol="0">
            <a:spAutoFit/>
          </a:bodyPr>
          <a:lstStyle/>
          <a:p>
            <a:pPr algn="dist"/>
            <a:r>
              <a:rPr lang="zh-CN" altLang="en-US" sz="3600" dirty="0">
                <a:solidFill>
                  <a:srgbClr val="ECC870"/>
                </a:solidFill>
                <a:latin typeface="叶根友古刻体" panose="03000509000000000000" pitchFamily="65" charset="-122"/>
                <a:ea typeface="叶根友古刻体" panose="03000509000000000000" pitchFamily="65" charset="-122"/>
              </a:rPr>
              <a:t>灿若银河</a:t>
            </a:r>
          </a:p>
        </p:txBody>
      </p:sp>
      <p:sp>
        <p:nvSpPr>
          <p:cNvPr id="2" name="矩形 1"/>
          <p:cNvSpPr/>
          <p:nvPr/>
        </p:nvSpPr>
        <p:spPr>
          <a:xfrm>
            <a:off x="11012542" y="644942"/>
            <a:ext cx="738664" cy="5012908"/>
          </a:xfrm>
          <a:prstGeom prst="rect">
            <a:avLst/>
          </a:prstGeom>
        </p:spPr>
        <p:txBody>
          <a:bodyPr vert="eaVert" wrap="square">
            <a:spAutoFit/>
          </a:bodyPr>
          <a:lstStyle/>
          <a:p>
            <a:pPr>
              <a:lnSpc>
                <a:spcPct val="150000"/>
              </a:lnSpc>
            </a:pPr>
            <a:r>
              <a:rPr lang="zh-CN" altLang="en-US" sz="1200" b="0" i="0" u="none" strike="noStrike" spc="300" dirty="0">
                <a:solidFill>
                  <a:schemeClr val="tx1">
                    <a:lumMod val="65000"/>
                    <a:lumOff val="35000"/>
                  </a:schemeClr>
                </a:solidFill>
                <a:effectLst/>
                <a:latin typeface="方正清刻本悦宋简体" panose="02000000000000000000" pitchFamily="2" charset="-122"/>
                <a:ea typeface="方正清刻本悦宋简体" panose="02000000000000000000" pitchFamily="2" charset="-122"/>
              </a:rPr>
              <a:t>于千万人之中遇见你所遇见的人，于千万年之中时间的无涯的荒野里，没有早一步，也没有晚一步，正巧赶上了。</a:t>
            </a:r>
            <a:endParaRPr lang="zh-CN" altLang="en-US" sz="1200"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625" autoRev="1" fill="hold">
                                          <p:stCondLst>
                                            <p:cond delay="0"/>
                                          </p:stCondLst>
                                        </p:cTn>
                                        <p:tgtEl>
                                          <p:spTgt spid="6"/>
                                        </p:tgtEl>
                                        <p:attrNameLst>
                                          <p:attrName>ppt_w</p:attrName>
                                        </p:attrNameLst>
                                      </p:cBhvr>
                                    </p:anim>
                                    <p:anim by="(#ppt_w*0.50)" calcmode="lin" valueType="num">
                                      <p:cBhvr>
                                        <p:cTn id="8" dur="625" decel="50000" autoRev="1" fill="hold">
                                          <p:stCondLst>
                                            <p:cond delay="0"/>
                                          </p:stCondLst>
                                        </p:cTn>
                                        <p:tgtEl>
                                          <p:spTgt spid="6"/>
                                        </p:tgtEl>
                                        <p:attrNameLst>
                                          <p:attrName>ppt_x</p:attrName>
                                        </p:attrNameLst>
                                      </p:cBhvr>
                                    </p:anim>
                                    <p:anim from="(-#ppt_h/2)" to="(#ppt_y)" calcmode="lin" valueType="num">
                                      <p:cBhvr>
                                        <p:cTn id="9" dur="1250" fill="hold">
                                          <p:stCondLst>
                                            <p:cond delay="0"/>
                                          </p:stCondLst>
                                        </p:cTn>
                                        <p:tgtEl>
                                          <p:spTgt spid="6"/>
                                        </p:tgtEl>
                                        <p:attrNameLst>
                                          <p:attrName>ppt_y</p:attrName>
                                        </p:attrNameLst>
                                      </p:cBhvr>
                                    </p:anim>
                                    <p:animRot by="21600000">
                                      <p:cBhvr>
                                        <p:cTn id="10" dur="125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sp>
        <p:nvSpPr>
          <p:cNvPr id="9" name="矩形 8"/>
          <p:cNvSpPr/>
          <p:nvPr/>
        </p:nvSpPr>
        <p:spPr>
          <a:xfrm>
            <a:off x="1" y="1843254"/>
            <a:ext cx="12191999" cy="4009693"/>
          </a:xfrm>
          <a:prstGeom prst="rect">
            <a:avLst/>
          </a:prstGeom>
          <a:solidFill>
            <a:srgbClr val="15172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E0E6"/>
              </a:solidFill>
            </a:endParaRPr>
          </a:p>
        </p:txBody>
      </p:sp>
      <p:grpSp>
        <p:nvGrpSpPr>
          <p:cNvPr id="10" name="组合 9"/>
          <p:cNvGrpSpPr/>
          <p:nvPr/>
        </p:nvGrpSpPr>
        <p:grpSpPr>
          <a:xfrm>
            <a:off x="3667828" y="2226786"/>
            <a:ext cx="3458541" cy="910377"/>
            <a:chOff x="2690768" y="1197546"/>
            <a:chExt cx="4234102" cy="910377"/>
          </a:xfrm>
        </p:grpSpPr>
        <p:sp>
          <p:nvSpPr>
            <p:cNvPr id="11" name="TextBox 22"/>
            <p:cNvSpPr txBox="1"/>
            <p:nvPr/>
          </p:nvSpPr>
          <p:spPr>
            <a:xfrm>
              <a:off x="2699981" y="1197546"/>
              <a:ext cx="1627279" cy="338554"/>
            </a:xfrm>
            <a:prstGeom prst="rect">
              <a:avLst/>
            </a:prstGeom>
            <a:noFill/>
          </p:spPr>
          <p:txBody>
            <a:bodyPr wrap="none" rtlCol="0">
              <a:spAutoFit/>
            </a:bodyPr>
            <a:lstStyle/>
            <a:p>
              <a:r>
                <a:rPr lang="en-US" altLang="zh-CN" sz="1600" dirty="0">
                  <a:solidFill>
                    <a:srgbClr val="ECC870"/>
                  </a:solidFill>
                  <a:latin typeface="叶根友古刻体" panose="03000509000000000000" pitchFamily="65" charset="-122"/>
                  <a:ea typeface="叶根友古刻体" panose="03000509000000000000" pitchFamily="65" charset="-122"/>
                </a:rPr>
                <a:t>【</a:t>
              </a:r>
              <a:r>
                <a:rPr lang="zh-CN" altLang="en-US" sz="1600" dirty="0">
                  <a:solidFill>
                    <a:srgbClr val="ECC870"/>
                  </a:solidFill>
                  <a:latin typeface="叶根友古刻体" panose="03000509000000000000" pitchFamily="65" charset="-122"/>
                  <a:ea typeface="叶根友古刻体" panose="03000509000000000000" pitchFamily="65" charset="-122"/>
                </a:rPr>
                <a:t>输入文字</a:t>
              </a:r>
              <a:r>
                <a:rPr lang="en-US" altLang="zh-CN" sz="1600" dirty="0">
                  <a:solidFill>
                    <a:srgbClr val="ECC870"/>
                  </a:solidFill>
                  <a:latin typeface="叶根友古刻体" panose="03000509000000000000" pitchFamily="65" charset="-122"/>
                  <a:ea typeface="叶根友古刻体" panose="03000509000000000000" pitchFamily="65" charset="-122"/>
                </a:rPr>
                <a:t>】</a:t>
              </a:r>
              <a:endParaRPr lang="zh-CN" altLang="en-US" sz="1600" dirty="0">
                <a:solidFill>
                  <a:srgbClr val="ECC870"/>
                </a:solidFill>
                <a:latin typeface="叶根友古刻体" panose="03000509000000000000" pitchFamily="65" charset="-122"/>
                <a:ea typeface="叶根友古刻体" panose="03000509000000000000" pitchFamily="65" charset="-122"/>
              </a:endParaRPr>
            </a:p>
          </p:txBody>
        </p:sp>
        <p:sp>
          <p:nvSpPr>
            <p:cNvPr id="12" name="矩形 11"/>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34" name="组合 33"/>
          <p:cNvGrpSpPr/>
          <p:nvPr/>
        </p:nvGrpSpPr>
        <p:grpSpPr>
          <a:xfrm>
            <a:off x="8053803" y="2226595"/>
            <a:ext cx="3458541" cy="910377"/>
            <a:chOff x="2690768" y="1197546"/>
            <a:chExt cx="4234102" cy="910377"/>
          </a:xfrm>
        </p:grpSpPr>
        <p:sp>
          <p:nvSpPr>
            <p:cNvPr id="35" name="TextBox 22"/>
            <p:cNvSpPr txBox="1"/>
            <p:nvPr/>
          </p:nvSpPr>
          <p:spPr>
            <a:xfrm>
              <a:off x="2699981" y="1197546"/>
              <a:ext cx="1627279" cy="338554"/>
            </a:xfrm>
            <a:prstGeom prst="rect">
              <a:avLst/>
            </a:prstGeom>
            <a:noFill/>
          </p:spPr>
          <p:txBody>
            <a:bodyPr wrap="none" rtlCol="0">
              <a:spAutoFit/>
            </a:bodyPr>
            <a:lstStyle>
              <a:defPPr>
                <a:defRPr lang="zh-CN"/>
              </a:defPPr>
              <a:lvl1pPr>
                <a:defRPr sz="1600">
                  <a:solidFill>
                    <a:srgbClr val="ECC870"/>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36" name="矩形 35"/>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37" name="组合 36"/>
          <p:cNvGrpSpPr/>
          <p:nvPr/>
        </p:nvGrpSpPr>
        <p:grpSpPr>
          <a:xfrm>
            <a:off x="3667827" y="3417411"/>
            <a:ext cx="3458541" cy="910377"/>
            <a:chOff x="2690768" y="1197546"/>
            <a:chExt cx="4234102" cy="910377"/>
          </a:xfrm>
        </p:grpSpPr>
        <p:sp>
          <p:nvSpPr>
            <p:cNvPr id="38" name="TextBox 22"/>
            <p:cNvSpPr txBox="1"/>
            <p:nvPr/>
          </p:nvSpPr>
          <p:spPr>
            <a:xfrm>
              <a:off x="2699981" y="1197546"/>
              <a:ext cx="1627279" cy="338554"/>
            </a:xfrm>
            <a:prstGeom prst="rect">
              <a:avLst/>
            </a:prstGeom>
            <a:noFill/>
          </p:spPr>
          <p:txBody>
            <a:bodyPr wrap="none" rtlCol="0">
              <a:spAutoFit/>
            </a:bodyPr>
            <a:lstStyle>
              <a:defPPr>
                <a:defRPr lang="zh-CN"/>
              </a:defPPr>
              <a:lvl1pPr>
                <a:defRPr sz="1600">
                  <a:solidFill>
                    <a:srgbClr val="ECC870"/>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39" name="矩形 38"/>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40" name="组合 39"/>
          <p:cNvGrpSpPr/>
          <p:nvPr/>
        </p:nvGrpSpPr>
        <p:grpSpPr>
          <a:xfrm>
            <a:off x="3667826" y="4608036"/>
            <a:ext cx="3458541" cy="910377"/>
            <a:chOff x="2690768" y="1197546"/>
            <a:chExt cx="4234102" cy="910377"/>
          </a:xfrm>
        </p:grpSpPr>
        <p:sp>
          <p:nvSpPr>
            <p:cNvPr id="41" name="TextBox 22"/>
            <p:cNvSpPr txBox="1"/>
            <p:nvPr/>
          </p:nvSpPr>
          <p:spPr>
            <a:xfrm>
              <a:off x="2699981" y="1197546"/>
              <a:ext cx="1627279" cy="338554"/>
            </a:xfrm>
            <a:prstGeom prst="rect">
              <a:avLst/>
            </a:prstGeom>
            <a:noFill/>
          </p:spPr>
          <p:txBody>
            <a:bodyPr wrap="none" rtlCol="0">
              <a:spAutoFit/>
            </a:bodyPr>
            <a:lstStyle>
              <a:defPPr>
                <a:defRPr lang="zh-CN"/>
              </a:defPPr>
              <a:lvl1pPr>
                <a:defRPr sz="1600">
                  <a:solidFill>
                    <a:srgbClr val="ECC870"/>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42" name="矩形 41"/>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43" name="组合 42"/>
          <p:cNvGrpSpPr/>
          <p:nvPr/>
        </p:nvGrpSpPr>
        <p:grpSpPr>
          <a:xfrm>
            <a:off x="8061328" y="3417316"/>
            <a:ext cx="3458541" cy="910377"/>
            <a:chOff x="2690768" y="1197546"/>
            <a:chExt cx="4234102" cy="910377"/>
          </a:xfrm>
        </p:grpSpPr>
        <p:sp>
          <p:nvSpPr>
            <p:cNvPr id="44" name="TextBox 22"/>
            <p:cNvSpPr txBox="1"/>
            <p:nvPr/>
          </p:nvSpPr>
          <p:spPr>
            <a:xfrm>
              <a:off x="2699981" y="1197546"/>
              <a:ext cx="1627279" cy="338554"/>
            </a:xfrm>
            <a:prstGeom prst="rect">
              <a:avLst/>
            </a:prstGeom>
            <a:noFill/>
          </p:spPr>
          <p:txBody>
            <a:bodyPr wrap="none" rtlCol="0">
              <a:spAutoFit/>
            </a:bodyPr>
            <a:lstStyle>
              <a:defPPr>
                <a:defRPr lang="zh-CN"/>
              </a:defPPr>
              <a:lvl1pPr>
                <a:defRPr sz="1600">
                  <a:solidFill>
                    <a:srgbClr val="ECC870"/>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45" name="矩形 44"/>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46" name="组合 45"/>
          <p:cNvGrpSpPr/>
          <p:nvPr/>
        </p:nvGrpSpPr>
        <p:grpSpPr>
          <a:xfrm>
            <a:off x="8061327" y="4608036"/>
            <a:ext cx="3458541" cy="910377"/>
            <a:chOff x="2690768" y="1197546"/>
            <a:chExt cx="4234102" cy="910377"/>
          </a:xfrm>
        </p:grpSpPr>
        <p:sp>
          <p:nvSpPr>
            <p:cNvPr id="47" name="TextBox 22"/>
            <p:cNvSpPr txBox="1"/>
            <p:nvPr/>
          </p:nvSpPr>
          <p:spPr>
            <a:xfrm>
              <a:off x="2699981" y="1197546"/>
              <a:ext cx="1627279" cy="338554"/>
            </a:xfrm>
            <a:prstGeom prst="rect">
              <a:avLst/>
            </a:prstGeom>
            <a:noFill/>
          </p:spPr>
          <p:txBody>
            <a:bodyPr wrap="none" rtlCol="0">
              <a:spAutoFit/>
            </a:bodyPr>
            <a:lstStyle>
              <a:defPPr>
                <a:defRPr lang="zh-CN"/>
              </a:defPPr>
              <a:lvl1pPr>
                <a:defRPr sz="1600">
                  <a:solidFill>
                    <a:srgbClr val="ECC870"/>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48" name="矩形 47"/>
            <p:cNvSpPr/>
            <p:nvPr/>
          </p:nvSpPr>
          <p:spPr>
            <a:xfrm>
              <a:off x="2690768" y="1536100"/>
              <a:ext cx="4234102" cy="571823"/>
            </a:xfrm>
            <a:prstGeom prst="rect">
              <a:avLst/>
            </a:prstGeom>
          </p:spPr>
          <p:txBody>
            <a:bodyPr vert="horz" wrap="square">
              <a:spAutoFit/>
            </a:bodyPr>
            <a:lstStyle/>
            <a:p>
              <a:pPr>
                <a:lnSpc>
                  <a:spcPct val="150000"/>
                </a:lnSpc>
              </a:pPr>
              <a:r>
                <a:rPr lang="zh-CN" altLang="en-US" sz="105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05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05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050" dirty="0">
                <a:solidFill>
                  <a:srgbClr val="EDE6D3"/>
                </a:solidFill>
                <a:latin typeface="方正清刻本悦宋简体" panose="02000000000000000000" pitchFamily="2" charset="-122"/>
                <a:ea typeface="方正清刻本悦宋简体" panose="02000000000000000000" pitchFamily="2" charset="-122"/>
              </a:endParaRPr>
            </a:p>
          </p:txBody>
        </p:sp>
      </p:grpSp>
      <p:sp>
        <p:nvSpPr>
          <p:cNvPr id="27" name="矩形 26"/>
          <p:cNvSpPr/>
          <p:nvPr/>
        </p:nvSpPr>
        <p:spPr>
          <a:xfrm>
            <a:off x="113406" y="2011933"/>
            <a:ext cx="11965185" cy="3672334"/>
          </a:xfrm>
          <a:prstGeom prst="rect">
            <a:avLst/>
          </a:prstGeom>
          <a:noFill/>
          <a:ln w="3175">
            <a:solidFill>
              <a:srgbClr val="867D5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E0E6"/>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815" y="2127618"/>
            <a:ext cx="2653459" cy="4743817"/>
          </a:xfrm>
          <a:prstGeom prst="rect">
            <a:avLst/>
          </a:prstGeom>
          <a:effectLst>
            <a:outerShdw blurRad="63500" sx="102000" sy="102000" algn="ctr" rotWithShape="0">
              <a:schemeClr val="bg1">
                <a:lumMod val="85000"/>
                <a:alpha val="40000"/>
              </a:schemeClr>
            </a:outerShdw>
          </a:effectLst>
        </p:spPr>
      </p:pic>
      <p:sp>
        <p:nvSpPr>
          <p:cNvPr id="28" name="TextBox 59"/>
          <p:cNvSpPr txBox="1"/>
          <p:nvPr/>
        </p:nvSpPr>
        <p:spPr>
          <a:xfrm>
            <a:off x="4369250" y="547141"/>
            <a:ext cx="3453500" cy="584775"/>
          </a:xfrm>
          <a:prstGeom prst="rect">
            <a:avLst/>
          </a:prstGeom>
          <a:solidFill>
            <a:srgbClr val="ECC870"/>
          </a:solidFill>
          <a:ln w="38100">
            <a:solidFill>
              <a:srgbClr val="151724"/>
            </a:solidFill>
          </a:ln>
          <a:effectLst>
            <a:outerShdw blurRad="50800" dist="38100" dir="2700000" algn="tl" rotWithShape="0">
              <a:prstClr val="black">
                <a:alpha val="40000"/>
              </a:prstClr>
            </a:outerShdw>
          </a:effectLst>
        </p:spPr>
        <p:txBody>
          <a:bodyPr vert="horz" wrap="square" rtlCol="0">
            <a:spAutoFit/>
          </a:bodyPr>
          <a:lstStyle/>
          <a:p>
            <a:pPr algn="dist"/>
            <a:r>
              <a:rPr lang="zh-CN" altLang="en-US" sz="3200" dirty="0">
                <a:solidFill>
                  <a:srgbClr val="151724"/>
                </a:solidFill>
                <a:latin typeface="叶根友古刻体" panose="03000509000000000000" pitchFamily="65" charset="-122"/>
                <a:ea typeface="叶根友古刻体" panose="03000509000000000000" pitchFamily="65" charset="-122"/>
              </a:rPr>
              <a:t>灿若银河</a:t>
            </a:r>
          </a:p>
        </p:txBody>
      </p:sp>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57727" y="-48519"/>
            <a:ext cx="820863" cy="12570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childTnLst>
                                </p:cTn>
                              </p:par>
                            </p:childTnLst>
                          </p:cTn>
                        </p:par>
                        <p:par>
                          <p:cTn id="8" fill="hold">
                            <p:stCondLst>
                              <p:cond delay="1500"/>
                            </p:stCondLst>
                            <p:childTnLst>
                              <p:par>
                                <p:cTn id="9" presetID="12" presetClass="entr" presetSubtype="8" fill="hold" nodeType="after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p:tgtEl>
                                          <p:spTgt spid="10"/>
                                        </p:tgtEl>
                                        <p:attrNameLst>
                                          <p:attrName>ppt_x</p:attrName>
                                        </p:attrNameLst>
                                      </p:cBhvr>
                                      <p:tavLst>
                                        <p:tav tm="0">
                                          <p:val>
                                            <p:strVal val="#ppt_x-#ppt_w*1.125000"/>
                                          </p:val>
                                        </p:tav>
                                        <p:tav tm="100000">
                                          <p:val>
                                            <p:strVal val="#ppt_x"/>
                                          </p:val>
                                        </p:tav>
                                      </p:tavLst>
                                    </p:anim>
                                    <p:animEffect transition="in" filter="wipe(right)">
                                      <p:cBhvr>
                                        <p:cTn id="12" dur="1000"/>
                                        <p:tgtEl>
                                          <p:spTgt spid="10"/>
                                        </p:tgtEl>
                                      </p:cBhvr>
                                    </p:animEffect>
                                  </p:childTnLst>
                                </p:cTn>
                              </p:par>
                            </p:childTnLst>
                          </p:cTn>
                        </p:par>
                        <p:par>
                          <p:cTn id="13" fill="hold">
                            <p:stCondLst>
                              <p:cond delay="3000"/>
                            </p:stCondLst>
                            <p:childTnLst>
                              <p:par>
                                <p:cTn id="14" presetID="12" presetClass="entr" presetSubtype="8" fill="hold" nodeType="afterEffect">
                                  <p:stCondLst>
                                    <p:cond delay="50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1000"/>
                                        <p:tgtEl>
                                          <p:spTgt spid="34"/>
                                        </p:tgtEl>
                                        <p:attrNameLst>
                                          <p:attrName>ppt_x</p:attrName>
                                        </p:attrNameLst>
                                      </p:cBhvr>
                                      <p:tavLst>
                                        <p:tav tm="0">
                                          <p:val>
                                            <p:strVal val="#ppt_x-#ppt_w*1.125000"/>
                                          </p:val>
                                        </p:tav>
                                        <p:tav tm="100000">
                                          <p:val>
                                            <p:strVal val="#ppt_x"/>
                                          </p:val>
                                        </p:tav>
                                      </p:tavLst>
                                    </p:anim>
                                    <p:animEffect transition="in" filter="wipe(right)">
                                      <p:cBhvr>
                                        <p:cTn id="17" dur="1000"/>
                                        <p:tgtEl>
                                          <p:spTgt spid="34"/>
                                        </p:tgtEl>
                                      </p:cBhvr>
                                    </p:animEffect>
                                  </p:childTnLst>
                                </p:cTn>
                              </p:par>
                            </p:childTnLst>
                          </p:cTn>
                        </p:par>
                        <p:par>
                          <p:cTn id="18" fill="hold">
                            <p:stCondLst>
                              <p:cond delay="4500"/>
                            </p:stCondLst>
                            <p:childTnLst>
                              <p:par>
                                <p:cTn id="19" presetID="12" presetClass="entr" presetSubtype="8" fill="hold" nodeType="afterEffect">
                                  <p:stCondLst>
                                    <p:cond delay="50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p:tgtEl>
                                          <p:spTgt spid="37"/>
                                        </p:tgtEl>
                                        <p:attrNameLst>
                                          <p:attrName>ppt_x</p:attrName>
                                        </p:attrNameLst>
                                      </p:cBhvr>
                                      <p:tavLst>
                                        <p:tav tm="0">
                                          <p:val>
                                            <p:strVal val="#ppt_x-#ppt_w*1.125000"/>
                                          </p:val>
                                        </p:tav>
                                        <p:tav tm="100000">
                                          <p:val>
                                            <p:strVal val="#ppt_x"/>
                                          </p:val>
                                        </p:tav>
                                      </p:tavLst>
                                    </p:anim>
                                    <p:animEffect transition="in" filter="wipe(right)">
                                      <p:cBhvr>
                                        <p:cTn id="22" dur="1000"/>
                                        <p:tgtEl>
                                          <p:spTgt spid="37"/>
                                        </p:tgtEl>
                                      </p:cBhvr>
                                    </p:animEffect>
                                  </p:childTnLst>
                                </p:cTn>
                              </p:par>
                            </p:childTnLst>
                          </p:cTn>
                        </p:par>
                        <p:par>
                          <p:cTn id="23" fill="hold">
                            <p:stCondLst>
                              <p:cond delay="6000"/>
                            </p:stCondLst>
                            <p:childTnLst>
                              <p:par>
                                <p:cTn id="24" presetID="12" presetClass="entr" presetSubtype="8" fill="hold" nodeType="afterEffect">
                                  <p:stCondLst>
                                    <p:cond delay="50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1000"/>
                                        <p:tgtEl>
                                          <p:spTgt spid="40"/>
                                        </p:tgtEl>
                                        <p:attrNameLst>
                                          <p:attrName>ppt_x</p:attrName>
                                        </p:attrNameLst>
                                      </p:cBhvr>
                                      <p:tavLst>
                                        <p:tav tm="0">
                                          <p:val>
                                            <p:strVal val="#ppt_x-#ppt_w*1.125000"/>
                                          </p:val>
                                        </p:tav>
                                        <p:tav tm="100000">
                                          <p:val>
                                            <p:strVal val="#ppt_x"/>
                                          </p:val>
                                        </p:tav>
                                      </p:tavLst>
                                    </p:anim>
                                    <p:animEffect transition="in" filter="wipe(right)">
                                      <p:cBhvr>
                                        <p:cTn id="27" dur="1000"/>
                                        <p:tgtEl>
                                          <p:spTgt spid="40"/>
                                        </p:tgtEl>
                                      </p:cBhvr>
                                    </p:animEffect>
                                  </p:childTnLst>
                                </p:cTn>
                              </p:par>
                            </p:childTnLst>
                          </p:cTn>
                        </p:par>
                        <p:par>
                          <p:cTn id="28" fill="hold">
                            <p:stCondLst>
                              <p:cond delay="7500"/>
                            </p:stCondLst>
                            <p:childTnLst>
                              <p:par>
                                <p:cTn id="29" presetID="12" presetClass="entr" presetSubtype="8" fill="hold" nodeType="afterEffect">
                                  <p:stCondLst>
                                    <p:cond delay="50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1000"/>
                                        <p:tgtEl>
                                          <p:spTgt spid="43"/>
                                        </p:tgtEl>
                                        <p:attrNameLst>
                                          <p:attrName>ppt_x</p:attrName>
                                        </p:attrNameLst>
                                      </p:cBhvr>
                                      <p:tavLst>
                                        <p:tav tm="0">
                                          <p:val>
                                            <p:strVal val="#ppt_x-#ppt_w*1.125000"/>
                                          </p:val>
                                        </p:tav>
                                        <p:tav tm="100000">
                                          <p:val>
                                            <p:strVal val="#ppt_x"/>
                                          </p:val>
                                        </p:tav>
                                      </p:tavLst>
                                    </p:anim>
                                    <p:animEffect transition="in" filter="wipe(right)">
                                      <p:cBhvr>
                                        <p:cTn id="32" dur="1000"/>
                                        <p:tgtEl>
                                          <p:spTgt spid="43"/>
                                        </p:tgtEl>
                                      </p:cBhvr>
                                    </p:animEffect>
                                  </p:childTnLst>
                                </p:cTn>
                              </p:par>
                            </p:childTnLst>
                          </p:cTn>
                        </p:par>
                        <p:par>
                          <p:cTn id="33" fill="hold">
                            <p:stCondLst>
                              <p:cond delay="9000"/>
                            </p:stCondLst>
                            <p:childTnLst>
                              <p:par>
                                <p:cTn id="34" presetID="12" presetClass="entr" presetSubtype="8" fill="hold" nodeType="afterEffect">
                                  <p:stCondLst>
                                    <p:cond delay="50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1000"/>
                                        <p:tgtEl>
                                          <p:spTgt spid="46"/>
                                        </p:tgtEl>
                                        <p:attrNameLst>
                                          <p:attrName>ppt_x</p:attrName>
                                        </p:attrNameLst>
                                      </p:cBhvr>
                                      <p:tavLst>
                                        <p:tav tm="0">
                                          <p:val>
                                            <p:strVal val="#ppt_x-#ppt_w*1.125000"/>
                                          </p:val>
                                        </p:tav>
                                        <p:tav tm="100000">
                                          <p:val>
                                            <p:strVal val="#ppt_x"/>
                                          </p:val>
                                        </p:tav>
                                      </p:tavLst>
                                    </p:anim>
                                    <p:animEffect transition="in" filter="wipe(right)">
                                      <p:cBhvr>
                                        <p:cTn id="37" dur="1000"/>
                                        <p:tgtEl>
                                          <p:spTgt spid="4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500"/>
                                        <p:tgtEl>
                                          <p:spTgt spid="27"/>
                                        </p:tgtEl>
                                      </p:cBhvr>
                                    </p:animEffect>
                                  </p:childTnLst>
                                </p:cTn>
                              </p:par>
                            </p:childTnLst>
                          </p:cTn>
                        </p:par>
                        <p:par>
                          <p:cTn id="41" fill="hold">
                            <p:stCondLst>
                              <p:cond delay="1050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28"/>
                                        </p:tgtEl>
                                        <p:attrNameLst>
                                          <p:attrName>style.visibility</p:attrName>
                                        </p:attrNameLst>
                                      </p:cBhvr>
                                      <p:to>
                                        <p:strVal val="visible"/>
                                      </p:to>
                                    </p:set>
                                    <p:anim by="(-#ppt_w*2)" calcmode="lin" valueType="num">
                                      <p:cBhvr rctx="PPT">
                                        <p:cTn id="44" dur="625" autoRev="1" fill="hold">
                                          <p:stCondLst>
                                            <p:cond delay="0"/>
                                          </p:stCondLst>
                                        </p:cTn>
                                        <p:tgtEl>
                                          <p:spTgt spid="28"/>
                                        </p:tgtEl>
                                        <p:attrNameLst>
                                          <p:attrName>ppt_w</p:attrName>
                                        </p:attrNameLst>
                                      </p:cBhvr>
                                    </p:anim>
                                    <p:anim by="(#ppt_w*0.50)" calcmode="lin" valueType="num">
                                      <p:cBhvr>
                                        <p:cTn id="45" dur="625" decel="50000" autoRev="1" fill="hold">
                                          <p:stCondLst>
                                            <p:cond delay="0"/>
                                          </p:stCondLst>
                                        </p:cTn>
                                        <p:tgtEl>
                                          <p:spTgt spid="28"/>
                                        </p:tgtEl>
                                        <p:attrNameLst>
                                          <p:attrName>ppt_x</p:attrName>
                                        </p:attrNameLst>
                                      </p:cBhvr>
                                    </p:anim>
                                    <p:anim from="(-#ppt_h/2)" to="(#ppt_y)" calcmode="lin" valueType="num">
                                      <p:cBhvr>
                                        <p:cTn id="46" dur="1250" fill="hold">
                                          <p:stCondLst>
                                            <p:cond delay="0"/>
                                          </p:stCondLst>
                                        </p:cTn>
                                        <p:tgtEl>
                                          <p:spTgt spid="28"/>
                                        </p:tgtEl>
                                        <p:attrNameLst>
                                          <p:attrName>ppt_y</p:attrName>
                                        </p:attrNameLst>
                                      </p:cBhvr>
                                    </p:anim>
                                    <p:animRot by="21600000">
                                      <p:cBhvr>
                                        <p:cTn id="47" dur="1250" fill="hold">
                                          <p:stCondLst>
                                            <p:cond delay="0"/>
                                          </p:stCondLst>
                                        </p:cTn>
                                        <p:tgtEl>
                                          <p:spTgt spid="28"/>
                                        </p:tgtEl>
                                        <p:attrNameLst>
                                          <p:attrName>r</p:attrName>
                                        </p:attrNameLst>
                                      </p:cBhvr>
                                    </p:animRot>
                                  </p:childTnLst>
                                </p:cTn>
                              </p:par>
                            </p:childTnLst>
                          </p:cTn>
                        </p:par>
                        <p:par>
                          <p:cTn id="48" fill="hold">
                            <p:stCondLst>
                              <p:cond delay="10625"/>
                            </p:stCondLst>
                            <p:childTnLst>
                              <p:par>
                                <p:cTn id="49" presetID="22" presetClass="entr" presetSubtype="1"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7"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62668"/>
          <a:stretch>
            <a:fillRect/>
          </a:stretch>
        </p:blipFill>
        <p:spPr>
          <a:xfrm rot="16200000">
            <a:off x="4987237" y="-307002"/>
            <a:ext cx="2217525" cy="11313377"/>
          </a:xfrm>
          <a:prstGeom prst="rect">
            <a:avLst/>
          </a:prstGeom>
          <a:effectLst>
            <a:outerShdw blurRad="63500" sx="102000" sy="102000" algn="ctr" rotWithShape="0">
              <a:prstClr val="black">
                <a:alpha val="40000"/>
              </a:prstClr>
            </a:outerShdw>
          </a:effectLst>
        </p:spPr>
      </p:pic>
      <p:sp>
        <p:nvSpPr>
          <p:cNvPr id="19" name="矩形 18"/>
          <p:cNvSpPr/>
          <p:nvPr/>
        </p:nvSpPr>
        <p:spPr>
          <a:xfrm>
            <a:off x="439308" y="4240922"/>
            <a:ext cx="11313378" cy="2217526"/>
          </a:xfrm>
          <a:prstGeom prst="rect">
            <a:avLst/>
          </a:prstGeom>
          <a:solidFill>
            <a:srgbClr val="151724">
              <a:alpha val="50000"/>
            </a:srgbClr>
          </a:solidFill>
          <a:ln>
            <a:noFill/>
          </a:ln>
          <a:effectLst>
            <a:outerShdw blurRad="50800" dist="381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70090" y="730009"/>
            <a:ext cx="3705780" cy="3089218"/>
            <a:chOff x="-346240" y="831735"/>
            <a:chExt cx="3705780" cy="3089218"/>
          </a:xfrm>
        </p:grpSpPr>
        <p:grpSp>
          <p:nvGrpSpPr>
            <p:cNvPr id="5" name="组合 4"/>
            <p:cNvGrpSpPr/>
            <p:nvPr/>
          </p:nvGrpSpPr>
          <p:grpSpPr>
            <a:xfrm>
              <a:off x="-346240" y="899215"/>
              <a:ext cx="3630723" cy="3021738"/>
              <a:chOff x="2070870" y="1045765"/>
              <a:chExt cx="3630723" cy="3021738"/>
            </a:xfrm>
          </p:grpSpPr>
          <p:sp>
            <p:nvSpPr>
              <p:cNvPr id="7" name="TextBox 7"/>
              <p:cNvSpPr txBox="1"/>
              <p:nvPr/>
            </p:nvSpPr>
            <p:spPr>
              <a:xfrm>
                <a:off x="5239928" y="1740915"/>
                <a:ext cx="461665" cy="1511818"/>
              </a:xfrm>
              <a:prstGeom prst="rect">
                <a:avLst/>
              </a:prstGeom>
              <a:noFill/>
            </p:spPr>
            <p:txBody>
              <a:bodyPr vert="eaVert" wrap="square" rtlCol="0">
                <a:spAutoFit/>
              </a:bodyPr>
              <a:lstStyle/>
              <a:p>
                <a:pPr algn="dist"/>
                <a:r>
                  <a:rPr lang="zh-CN" altLang="en-US" dirty="0">
                    <a:solidFill>
                      <a:srgbClr val="151724"/>
                    </a:solidFill>
                    <a:latin typeface="叶根友古刻体" panose="03000509000000000000" pitchFamily="65" charset="-122"/>
                    <a:ea typeface="叶根友古刻体" panose="03000509000000000000" pitchFamily="65" charset="-122"/>
                  </a:rPr>
                  <a:t>灿若银河</a:t>
                </a:r>
              </a:p>
            </p:txBody>
          </p:sp>
          <p:sp>
            <p:nvSpPr>
              <p:cNvPr id="8" name="矩形 7"/>
              <p:cNvSpPr/>
              <p:nvPr/>
            </p:nvSpPr>
            <p:spPr>
              <a:xfrm>
                <a:off x="2070870" y="1045765"/>
                <a:ext cx="3057247" cy="3021738"/>
              </a:xfrm>
              <a:prstGeom prst="rect">
                <a:avLst/>
              </a:prstGeom>
            </p:spPr>
            <p:txBody>
              <a:bodyPr vert="eaVert" wrap="square">
                <a:spAutoFit/>
              </a:bodyPr>
              <a:lstStyle/>
              <a:p>
                <a:pPr>
                  <a:lnSpc>
                    <a:spcPts val="2800"/>
                  </a:lnSpc>
                </a:pPr>
                <a:r>
                  <a:rPr lang="zh-CN" altLang="en-US" sz="12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2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r>
                  <a:rPr lang="zh-CN" altLang="en-US" sz="1200" spc="12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en-US" altLang="zh-CN" sz="12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9673" y="831735"/>
              <a:ext cx="659867" cy="677701"/>
            </a:xfrm>
            <a:prstGeom prst="rect">
              <a:avLst/>
            </a:prstGeom>
          </p:spPr>
        </p:pic>
      </p:grpSp>
      <p:grpSp>
        <p:nvGrpSpPr>
          <p:cNvPr id="9" name="组合 8"/>
          <p:cNvGrpSpPr/>
          <p:nvPr/>
        </p:nvGrpSpPr>
        <p:grpSpPr>
          <a:xfrm>
            <a:off x="4064933" y="821245"/>
            <a:ext cx="3705780" cy="3089218"/>
            <a:chOff x="-346240" y="831735"/>
            <a:chExt cx="3705780" cy="3089218"/>
          </a:xfrm>
        </p:grpSpPr>
        <p:grpSp>
          <p:nvGrpSpPr>
            <p:cNvPr id="10" name="组合 9"/>
            <p:cNvGrpSpPr/>
            <p:nvPr/>
          </p:nvGrpSpPr>
          <p:grpSpPr>
            <a:xfrm>
              <a:off x="-346240" y="899215"/>
              <a:ext cx="3646989" cy="3021738"/>
              <a:chOff x="2070870" y="1045765"/>
              <a:chExt cx="3646989" cy="3021738"/>
            </a:xfrm>
          </p:grpSpPr>
          <p:sp>
            <p:nvSpPr>
              <p:cNvPr id="12" name="TextBox 7"/>
              <p:cNvSpPr txBox="1"/>
              <p:nvPr/>
            </p:nvSpPr>
            <p:spPr>
              <a:xfrm>
                <a:off x="5256194" y="1740915"/>
                <a:ext cx="461665" cy="1511818"/>
              </a:xfrm>
              <a:prstGeom prst="rect">
                <a:avLst/>
              </a:prstGeom>
              <a:noFill/>
            </p:spPr>
            <p:txBody>
              <a:bodyPr vert="eaVert" wrap="square" rtlCol="0">
                <a:spAutoFit/>
              </a:bodyPr>
              <a:lstStyle/>
              <a:p>
                <a:pPr algn="dist"/>
                <a:r>
                  <a:rPr lang="zh-CN" altLang="en-US" dirty="0">
                    <a:solidFill>
                      <a:srgbClr val="151724"/>
                    </a:solidFill>
                    <a:latin typeface="叶根友古刻体" panose="03000509000000000000" pitchFamily="65" charset="-122"/>
                    <a:ea typeface="叶根友古刻体" panose="03000509000000000000" pitchFamily="65" charset="-122"/>
                  </a:rPr>
                  <a:t>灿若银河</a:t>
                </a:r>
              </a:p>
            </p:txBody>
          </p:sp>
          <p:sp>
            <p:nvSpPr>
              <p:cNvPr id="13" name="矩形 12"/>
              <p:cNvSpPr/>
              <p:nvPr/>
            </p:nvSpPr>
            <p:spPr>
              <a:xfrm>
                <a:off x="2070870" y="1045765"/>
                <a:ext cx="3057247" cy="3021738"/>
              </a:xfrm>
              <a:prstGeom prst="rect">
                <a:avLst/>
              </a:prstGeom>
            </p:spPr>
            <p:txBody>
              <a:bodyPr vert="eaVert" wrap="square">
                <a:spAutoFit/>
              </a:bodyPr>
              <a:lstStyle/>
              <a:p>
                <a:pPr>
                  <a:lnSpc>
                    <a:spcPts val="2800"/>
                  </a:lnSpc>
                </a:pPr>
                <a:r>
                  <a:rPr lang="zh-CN" altLang="en-US" sz="12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2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r>
                  <a:rPr lang="zh-CN" altLang="en-US" sz="1200" spc="12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en-US" altLang="zh-CN" sz="12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9673" y="831735"/>
              <a:ext cx="659867" cy="677701"/>
            </a:xfrm>
            <a:prstGeom prst="rect">
              <a:avLst/>
            </a:prstGeom>
          </p:spPr>
        </p:pic>
      </p:grpSp>
      <p:sp>
        <p:nvSpPr>
          <p:cNvPr id="3" name="矩形 2"/>
          <p:cNvSpPr/>
          <p:nvPr/>
        </p:nvSpPr>
        <p:spPr>
          <a:xfrm>
            <a:off x="439311" y="399551"/>
            <a:ext cx="11313378" cy="6058899"/>
          </a:xfrm>
          <a:prstGeom prst="rect">
            <a:avLst/>
          </a:prstGeom>
          <a:noFill/>
          <a:ln w="9525">
            <a:solidFill>
              <a:srgbClr val="15172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59"/>
          <p:cNvSpPr txBox="1"/>
          <p:nvPr/>
        </p:nvSpPr>
        <p:spPr>
          <a:xfrm>
            <a:off x="1182383" y="5055693"/>
            <a:ext cx="3476990" cy="646331"/>
          </a:xfrm>
          <a:prstGeom prst="rect">
            <a:avLst/>
          </a:prstGeom>
          <a:solidFill>
            <a:srgbClr val="151724"/>
          </a:solidFill>
          <a:ln w="38100">
            <a:solidFill>
              <a:srgbClr val="ECC870"/>
            </a:solidFill>
          </a:ln>
          <a:effectLst>
            <a:outerShdw blurRad="50800" dist="38100" dir="2700000" algn="tl" rotWithShape="0">
              <a:prstClr val="black">
                <a:alpha val="40000"/>
              </a:prstClr>
            </a:outerShdw>
          </a:effectLst>
        </p:spPr>
        <p:txBody>
          <a:bodyPr vert="horz" wrap="square" rtlCol="0">
            <a:spAutoFit/>
          </a:bodyPr>
          <a:lstStyle/>
          <a:p>
            <a:pPr algn="dist"/>
            <a:r>
              <a:rPr lang="zh-CN" altLang="en-US" sz="3600" dirty="0">
                <a:solidFill>
                  <a:srgbClr val="ECC870"/>
                </a:solidFill>
                <a:latin typeface="叶根友古刻体" panose="03000509000000000000" pitchFamily="65" charset="-122"/>
                <a:ea typeface="叶根友古刻体" panose="03000509000000000000" pitchFamily="65" charset="-122"/>
              </a:rPr>
              <a:t>灿若银河</a:t>
            </a:r>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1442" y="1850786"/>
            <a:ext cx="1783820" cy="958932"/>
          </a:xfrm>
          <a:prstGeom prst="rect">
            <a:avLst/>
          </a:prstGeom>
        </p:spPr>
      </p:pic>
      <p:pic>
        <p:nvPicPr>
          <p:cNvPr id="17" name="图片 16"/>
          <p:cNvPicPr>
            <a:picLocks noChangeAspect="1"/>
          </p:cNvPicPr>
          <p:nvPr/>
        </p:nvPicPr>
        <p:blipFill rotWithShape="1">
          <a:blip r:embed="rId6">
            <a:extLst>
              <a:ext uri="{BEBA8EAE-BF5A-486C-A8C5-ECC9F3942E4B}">
                <a14:imgProps xmlns:a14="http://schemas.microsoft.com/office/drawing/2010/main">
                  <a14:imgLayer r:embed="rId7">
                    <a14:imgEffect>
                      <a14:saturation sat="76000"/>
                    </a14:imgEffect>
                  </a14:imgLayer>
                </a14:imgProps>
              </a:ext>
              <a:ext uri="{28A0092B-C50C-407E-A947-70E740481C1C}">
                <a14:useLocalDpi xmlns:a14="http://schemas.microsoft.com/office/drawing/2010/main" val="0"/>
              </a:ext>
            </a:extLst>
          </a:blip>
          <a:srcRect l="11139"/>
          <a:stretch>
            <a:fillRect/>
          </a:stretch>
        </p:blipFill>
        <p:spPr>
          <a:xfrm flipH="1">
            <a:off x="7517266" y="399550"/>
            <a:ext cx="4235420" cy="605889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625" autoRev="1" fill="hold">
                                          <p:stCondLst>
                                            <p:cond delay="0"/>
                                          </p:stCondLst>
                                        </p:cTn>
                                        <p:tgtEl>
                                          <p:spTgt spid="15"/>
                                        </p:tgtEl>
                                        <p:attrNameLst>
                                          <p:attrName>ppt_w</p:attrName>
                                        </p:attrNameLst>
                                      </p:cBhvr>
                                    </p:anim>
                                    <p:anim by="(#ppt_w*0.50)" calcmode="lin" valueType="num">
                                      <p:cBhvr>
                                        <p:cTn id="8" dur="625" decel="50000" autoRev="1" fill="hold">
                                          <p:stCondLst>
                                            <p:cond delay="0"/>
                                          </p:stCondLst>
                                        </p:cTn>
                                        <p:tgtEl>
                                          <p:spTgt spid="15"/>
                                        </p:tgtEl>
                                        <p:attrNameLst>
                                          <p:attrName>ppt_x</p:attrName>
                                        </p:attrNameLst>
                                      </p:cBhvr>
                                    </p:anim>
                                    <p:anim from="(-#ppt_h/2)" to="(#ppt_y)" calcmode="lin" valueType="num">
                                      <p:cBhvr>
                                        <p:cTn id="9" dur="1250" fill="hold">
                                          <p:stCondLst>
                                            <p:cond delay="0"/>
                                          </p:stCondLst>
                                        </p:cTn>
                                        <p:tgtEl>
                                          <p:spTgt spid="15"/>
                                        </p:tgtEl>
                                        <p:attrNameLst>
                                          <p:attrName>ppt_y</p:attrName>
                                        </p:attrNameLst>
                                      </p:cBhvr>
                                    </p:anim>
                                    <p:animRot by="21600000">
                                      <p:cBhvr>
                                        <p:cTn id="10" dur="125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sp>
        <p:nvSpPr>
          <p:cNvPr id="3" name="椭圆 2"/>
          <p:cNvSpPr/>
          <p:nvPr/>
        </p:nvSpPr>
        <p:spPr>
          <a:xfrm>
            <a:off x="4377560" y="2264980"/>
            <a:ext cx="1770992" cy="1676400"/>
          </a:xfrm>
          <a:prstGeom prst="ellipse">
            <a:avLst/>
          </a:prstGeom>
          <a:solidFill>
            <a:srgbClr val="9D05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898931" y="1411013"/>
            <a:ext cx="1981199" cy="1844565"/>
          </a:xfrm>
          <a:prstGeom prst="ellipse">
            <a:avLst/>
          </a:prstGeom>
          <a:solidFill>
            <a:srgbClr val="1517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51724"/>
              </a:solidFill>
            </a:endParaRPr>
          </a:p>
        </p:txBody>
      </p:sp>
      <p:sp>
        <p:nvSpPr>
          <p:cNvPr id="2" name="椭圆 1"/>
          <p:cNvSpPr/>
          <p:nvPr/>
        </p:nvSpPr>
        <p:spPr>
          <a:xfrm>
            <a:off x="5580993" y="3231931"/>
            <a:ext cx="2617076" cy="2443655"/>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96613" y="1212726"/>
            <a:ext cx="3563008" cy="1165582"/>
            <a:chOff x="2699981" y="1197546"/>
            <a:chExt cx="4848553" cy="1165582"/>
          </a:xfrm>
        </p:grpSpPr>
        <p:sp>
          <p:nvSpPr>
            <p:cNvPr id="6" name="TextBox 22"/>
            <p:cNvSpPr txBox="1"/>
            <p:nvPr/>
          </p:nvSpPr>
          <p:spPr>
            <a:xfrm>
              <a:off x="2699981" y="1197546"/>
              <a:ext cx="1808793" cy="338554"/>
            </a:xfrm>
            <a:prstGeom prst="rect">
              <a:avLst/>
            </a:prstGeom>
            <a:noFill/>
          </p:spPr>
          <p:txBody>
            <a:bodyPr wrap="none" rtlCol="0">
              <a:spAutoFit/>
            </a:bodyPr>
            <a:lstStyle/>
            <a:p>
              <a:r>
                <a:rPr lang="en-US" altLang="zh-CN" sz="1600" dirty="0">
                  <a:solidFill>
                    <a:schemeClr val="tx1">
                      <a:lumMod val="75000"/>
                      <a:lumOff val="25000"/>
                    </a:schemeClr>
                  </a:solidFill>
                  <a:latin typeface="叶根友古刻体" panose="03000509000000000000" pitchFamily="65" charset="-122"/>
                  <a:ea typeface="叶根友古刻体" panose="03000509000000000000" pitchFamily="65" charset="-122"/>
                </a:rPr>
                <a:t>【</a:t>
              </a:r>
              <a:r>
                <a:rPr lang="zh-CN" altLang="en-US" sz="1600" dirty="0">
                  <a:solidFill>
                    <a:schemeClr val="tx1">
                      <a:lumMod val="75000"/>
                      <a:lumOff val="25000"/>
                    </a:schemeClr>
                  </a:solidFill>
                  <a:latin typeface="叶根友古刻体" panose="03000509000000000000" pitchFamily="65" charset="-122"/>
                  <a:ea typeface="叶根友古刻体" panose="03000509000000000000" pitchFamily="65" charset="-122"/>
                </a:rPr>
                <a:t>输入文字</a:t>
              </a:r>
              <a:r>
                <a:rPr lang="en-US" altLang="zh-CN" sz="1600" dirty="0">
                  <a:solidFill>
                    <a:schemeClr val="tx1">
                      <a:lumMod val="75000"/>
                      <a:lumOff val="25000"/>
                    </a:schemeClr>
                  </a:solidFill>
                  <a:latin typeface="叶根友古刻体" panose="03000509000000000000" pitchFamily="65" charset="-122"/>
                  <a:ea typeface="叶根友古刻体" panose="03000509000000000000" pitchFamily="65" charset="-122"/>
                </a:rPr>
                <a:t>】</a:t>
              </a:r>
              <a:endParaRPr lang="zh-CN" altLang="en-US" sz="1600" dirty="0">
                <a:solidFill>
                  <a:schemeClr val="tx1">
                    <a:lumMod val="75000"/>
                    <a:lumOff val="25000"/>
                  </a:schemeClr>
                </a:solidFill>
                <a:latin typeface="叶根友古刻体" panose="03000509000000000000" pitchFamily="65" charset="-122"/>
                <a:ea typeface="叶根友古刻体" panose="03000509000000000000" pitchFamily="65" charset="-122"/>
              </a:endParaRPr>
            </a:p>
          </p:txBody>
        </p:sp>
        <p:sp>
          <p:nvSpPr>
            <p:cNvPr id="7" name="矩形 6"/>
            <p:cNvSpPr/>
            <p:nvPr/>
          </p:nvSpPr>
          <p:spPr>
            <a:xfrm>
              <a:off x="2699981" y="1629594"/>
              <a:ext cx="4848553" cy="733534"/>
            </a:xfrm>
            <a:prstGeom prst="rect">
              <a:avLst/>
            </a:prstGeom>
          </p:spPr>
          <p:txBody>
            <a:bodyPr vert="horz" wrap="square">
              <a:spAutoFit/>
            </a:bodyPr>
            <a:lstStyle/>
            <a:p>
              <a:pPr>
                <a:lnSpc>
                  <a:spcPts val="2500"/>
                </a:lnSpc>
              </a:pPr>
              <a:r>
                <a:rPr lang="zh-CN" altLang="en-US" sz="1100" dirty="0">
                  <a:solidFill>
                    <a:srgbClr val="15172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rgbClr val="151724"/>
                  </a:solidFill>
                  <a:latin typeface="方正清刻本悦宋简体" panose="02000000000000000000" pitchFamily="2" charset="-122"/>
                  <a:ea typeface="方正清刻本悦宋简体" panose="02000000000000000000" pitchFamily="2" charset="-122"/>
                </a:rPr>
                <a:t>PPT</a:t>
              </a:r>
              <a:r>
                <a:rPr lang="zh-CN" altLang="en-US" sz="1100" dirty="0">
                  <a:solidFill>
                    <a:srgbClr val="151724"/>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rgbClr val="151724"/>
                  </a:solidFill>
                  <a:latin typeface="方正清刻本悦宋简体" panose="02000000000000000000" pitchFamily="2" charset="-122"/>
                  <a:ea typeface="方正清刻本悦宋简体" panose="02000000000000000000" pitchFamily="2" charset="-122"/>
                </a:rPr>
                <a:t>。 </a:t>
              </a:r>
              <a:endParaRPr lang="en-US" altLang="zh-CN" sz="1100" dirty="0">
                <a:solidFill>
                  <a:srgbClr val="151724"/>
                </a:solidFill>
                <a:latin typeface="方正清刻本悦宋简体" panose="02000000000000000000" pitchFamily="2" charset="-122"/>
                <a:ea typeface="方正清刻本悦宋简体" panose="02000000000000000000" pitchFamily="2" charset="-122"/>
              </a:endParaRPr>
            </a:p>
          </p:txBody>
        </p:sp>
      </p:grpSp>
      <p:grpSp>
        <p:nvGrpSpPr>
          <p:cNvPr id="8" name="组合 7"/>
          <p:cNvGrpSpPr/>
          <p:nvPr/>
        </p:nvGrpSpPr>
        <p:grpSpPr>
          <a:xfrm>
            <a:off x="496613" y="2895695"/>
            <a:ext cx="3563008" cy="1165582"/>
            <a:chOff x="2699981" y="1197546"/>
            <a:chExt cx="4848553" cy="1165582"/>
          </a:xfrm>
        </p:grpSpPr>
        <p:sp>
          <p:nvSpPr>
            <p:cNvPr id="9" name="TextBox 22"/>
            <p:cNvSpPr txBox="1"/>
            <p:nvPr/>
          </p:nvSpPr>
          <p:spPr>
            <a:xfrm>
              <a:off x="2699981" y="1197546"/>
              <a:ext cx="1425390" cy="338554"/>
            </a:xfrm>
            <a:prstGeom prst="rect">
              <a:avLst/>
            </a:prstGeom>
            <a:noFill/>
          </p:spPr>
          <p:txBody>
            <a:bodyPr wrap="none" rtlCol="0">
              <a:spAutoFit/>
            </a:bodyPr>
            <a:lstStyle>
              <a:defPPr>
                <a:defRPr lang="zh-CN"/>
              </a:defPPr>
              <a:lvl1pPr>
                <a:defRPr sz="1600">
                  <a:solidFill>
                    <a:schemeClr val="tx1">
                      <a:lumMod val="75000"/>
                      <a:lumOff val="2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10" name="矩形 9"/>
            <p:cNvSpPr/>
            <p:nvPr/>
          </p:nvSpPr>
          <p:spPr>
            <a:xfrm>
              <a:off x="2699981" y="1629594"/>
              <a:ext cx="4848553" cy="733534"/>
            </a:xfrm>
            <a:prstGeom prst="rect">
              <a:avLst/>
            </a:prstGeom>
          </p:spPr>
          <p:txBody>
            <a:bodyPr vert="horz" wrap="square">
              <a:spAutoFit/>
            </a:bodyPr>
            <a:lstStyle/>
            <a:p>
              <a:pPr>
                <a:lnSpc>
                  <a:spcPts val="2500"/>
                </a:lnSpc>
              </a:pPr>
              <a:r>
                <a:rPr lang="zh-CN" altLang="en-US" sz="1100" dirty="0">
                  <a:solidFill>
                    <a:srgbClr val="15172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rgbClr val="151724"/>
                  </a:solidFill>
                  <a:latin typeface="方正清刻本悦宋简体" panose="02000000000000000000" pitchFamily="2" charset="-122"/>
                  <a:ea typeface="方正清刻本悦宋简体" panose="02000000000000000000" pitchFamily="2" charset="-122"/>
                </a:rPr>
                <a:t>PPT</a:t>
              </a:r>
              <a:r>
                <a:rPr lang="zh-CN" altLang="en-US" sz="1100" dirty="0">
                  <a:solidFill>
                    <a:srgbClr val="151724"/>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rgbClr val="151724"/>
                  </a:solidFill>
                  <a:latin typeface="方正清刻本悦宋简体" panose="02000000000000000000" pitchFamily="2" charset="-122"/>
                  <a:ea typeface="方正清刻本悦宋简体" panose="02000000000000000000" pitchFamily="2" charset="-122"/>
                </a:rPr>
                <a:t>。 </a:t>
              </a:r>
              <a:endParaRPr lang="en-US" altLang="zh-CN" sz="1100" dirty="0">
                <a:solidFill>
                  <a:srgbClr val="151724"/>
                </a:solidFill>
                <a:latin typeface="方正清刻本悦宋简体" panose="02000000000000000000" pitchFamily="2" charset="-122"/>
                <a:ea typeface="方正清刻本悦宋简体" panose="02000000000000000000" pitchFamily="2" charset="-122"/>
              </a:endParaRPr>
            </a:p>
          </p:txBody>
        </p:sp>
      </p:grpSp>
      <p:grpSp>
        <p:nvGrpSpPr>
          <p:cNvPr id="11" name="组合 10"/>
          <p:cNvGrpSpPr/>
          <p:nvPr/>
        </p:nvGrpSpPr>
        <p:grpSpPr>
          <a:xfrm>
            <a:off x="496613" y="4578664"/>
            <a:ext cx="3563008" cy="1165582"/>
            <a:chOff x="2699981" y="1197546"/>
            <a:chExt cx="4848553" cy="1165582"/>
          </a:xfrm>
        </p:grpSpPr>
        <p:sp>
          <p:nvSpPr>
            <p:cNvPr id="12" name="TextBox 22"/>
            <p:cNvSpPr txBox="1"/>
            <p:nvPr/>
          </p:nvSpPr>
          <p:spPr>
            <a:xfrm>
              <a:off x="2699981" y="1197546"/>
              <a:ext cx="1425390" cy="338554"/>
            </a:xfrm>
            <a:prstGeom prst="rect">
              <a:avLst/>
            </a:prstGeom>
            <a:noFill/>
          </p:spPr>
          <p:txBody>
            <a:bodyPr wrap="none" rtlCol="0">
              <a:spAutoFit/>
            </a:bodyPr>
            <a:lstStyle>
              <a:defPPr>
                <a:defRPr lang="zh-CN"/>
              </a:defPPr>
              <a:lvl1pPr>
                <a:defRPr sz="1600">
                  <a:solidFill>
                    <a:schemeClr val="tx1">
                      <a:lumMod val="75000"/>
                      <a:lumOff val="2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13" name="矩形 12"/>
            <p:cNvSpPr/>
            <p:nvPr/>
          </p:nvSpPr>
          <p:spPr>
            <a:xfrm>
              <a:off x="2699981" y="1629594"/>
              <a:ext cx="4848553" cy="733534"/>
            </a:xfrm>
            <a:prstGeom prst="rect">
              <a:avLst/>
            </a:prstGeom>
          </p:spPr>
          <p:txBody>
            <a:bodyPr vert="horz" wrap="square">
              <a:spAutoFit/>
            </a:bodyPr>
            <a:lstStyle/>
            <a:p>
              <a:pPr>
                <a:lnSpc>
                  <a:spcPts val="2500"/>
                </a:lnSpc>
              </a:pPr>
              <a:r>
                <a:rPr lang="zh-CN" altLang="en-US" sz="1100" dirty="0">
                  <a:solidFill>
                    <a:srgbClr val="15172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rgbClr val="151724"/>
                  </a:solidFill>
                  <a:latin typeface="方正清刻本悦宋简体" panose="02000000000000000000" pitchFamily="2" charset="-122"/>
                  <a:ea typeface="方正清刻本悦宋简体" panose="02000000000000000000" pitchFamily="2" charset="-122"/>
                </a:rPr>
                <a:t>PPT</a:t>
              </a:r>
              <a:r>
                <a:rPr lang="zh-CN" altLang="en-US" sz="1100" dirty="0">
                  <a:solidFill>
                    <a:srgbClr val="151724"/>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rgbClr val="151724"/>
                  </a:solidFill>
                  <a:latin typeface="方正清刻本悦宋简体" panose="02000000000000000000" pitchFamily="2" charset="-122"/>
                  <a:ea typeface="方正清刻本悦宋简体" panose="02000000000000000000" pitchFamily="2" charset="-122"/>
                </a:rPr>
                <a:t>。 </a:t>
              </a:r>
              <a:endParaRPr lang="en-US" altLang="zh-CN" sz="1100" dirty="0">
                <a:solidFill>
                  <a:srgbClr val="151724"/>
                </a:solidFill>
                <a:latin typeface="方正清刻本悦宋简体" panose="02000000000000000000" pitchFamily="2" charset="-122"/>
                <a:ea typeface="方正清刻本悦宋简体" panose="02000000000000000000" pitchFamily="2" charset="-122"/>
              </a:endParaRPr>
            </a:p>
          </p:txBody>
        </p:sp>
      </p:grpSp>
      <p:sp>
        <p:nvSpPr>
          <p:cNvPr id="14" name="文本框 13"/>
          <p:cNvSpPr txBox="1"/>
          <p:nvPr/>
        </p:nvSpPr>
        <p:spPr>
          <a:xfrm>
            <a:off x="8198069" y="611877"/>
            <a:ext cx="3836276" cy="386131"/>
          </a:xfrm>
          <a:prstGeom prst="rect">
            <a:avLst/>
          </a:prstGeom>
          <a:noFill/>
        </p:spPr>
        <p:txBody>
          <a:bodyPr vert="horz" wrap="square" rtlCol="0">
            <a:spAutoFit/>
          </a:bodyPr>
          <a:lstStyle/>
          <a:p>
            <a:pPr algn="r">
              <a:lnSpc>
                <a:spcPct val="130000"/>
              </a:lnSpc>
            </a:pPr>
            <a:r>
              <a:rPr lang="zh-CN" altLang="en-US" sz="1600" spc="2000" dirty="0">
                <a:solidFill>
                  <a:srgbClr val="151724"/>
                </a:solidFill>
                <a:latin typeface="叶根友古刻体" panose="03000509000000000000" pitchFamily="65" charset="-122"/>
                <a:ea typeface="叶根友古刻体" panose="03000509000000000000" pitchFamily="65" charset="-122"/>
              </a:rPr>
              <a:t>灿</a:t>
            </a:r>
            <a:r>
              <a:rPr lang="en-US" altLang="zh-CN" sz="1600" spc="2000" dirty="0">
                <a:solidFill>
                  <a:srgbClr val="151724"/>
                </a:solidFill>
                <a:latin typeface="叶根友古刻体" panose="03000509000000000000" pitchFamily="65" charset="-122"/>
                <a:ea typeface="叶根友古刻体" panose="03000509000000000000" pitchFamily="65" charset="-122"/>
              </a:rPr>
              <a:t>│</a:t>
            </a:r>
            <a:r>
              <a:rPr lang="zh-CN" altLang="en-US" sz="1600" spc="2000" dirty="0">
                <a:solidFill>
                  <a:srgbClr val="151724"/>
                </a:solidFill>
                <a:latin typeface="叶根友古刻体" panose="03000509000000000000" pitchFamily="65" charset="-122"/>
                <a:ea typeface="叶根友古刻体" panose="03000509000000000000" pitchFamily="65" charset="-122"/>
              </a:rPr>
              <a:t>若</a:t>
            </a:r>
            <a:r>
              <a:rPr lang="en-US" altLang="zh-CN" sz="1600" spc="2000" dirty="0">
                <a:solidFill>
                  <a:srgbClr val="151724"/>
                </a:solidFill>
                <a:latin typeface="叶根友古刻体" panose="03000509000000000000" pitchFamily="65" charset="-122"/>
                <a:ea typeface="叶根友古刻体" panose="03000509000000000000" pitchFamily="65" charset="-122"/>
              </a:rPr>
              <a:t>│</a:t>
            </a:r>
            <a:r>
              <a:rPr lang="zh-CN" altLang="en-US" sz="1600" spc="2000" dirty="0">
                <a:solidFill>
                  <a:srgbClr val="151724"/>
                </a:solidFill>
                <a:latin typeface="叶根友古刻体" panose="03000509000000000000" pitchFamily="65" charset="-122"/>
                <a:ea typeface="叶根友古刻体" panose="03000509000000000000" pitchFamily="65" charset="-122"/>
              </a:rPr>
              <a:t>银</a:t>
            </a:r>
            <a:r>
              <a:rPr lang="en-US" altLang="zh-CN" sz="1600" spc="2000" dirty="0">
                <a:solidFill>
                  <a:srgbClr val="151724"/>
                </a:solidFill>
                <a:latin typeface="叶根友古刻体" panose="03000509000000000000" pitchFamily="65" charset="-122"/>
                <a:ea typeface="叶根友古刻体" panose="03000509000000000000" pitchFamily="65" charset="-122"/>
              </a:rPr>
              <a:t>│</a:t>
            </a:r>
            <a:r>
              <a:rPr lang="zh-CN" altLang="en-US" sz="1600" spc="2000" dirty="0">
                <a:solidFill>
                  <a:srgbClr val="151724"/>
                </a:solidFill>
                <a:latin typeface="叶根友古刻体" panose="03000509000000000000" pitchFamily="65" charset="-122"/>
                <a:ea typeface="叶根友古刻体" panose="03000509000000000000" pitchFamily="65" charset="-122"/>
              </a:rPr>
              <a:t>河</a:t>
            </a:r>
          </a:p>
        </p:txBody>
      </p:sp>
      <p:sp>
        <p:nvSpPr>
          <p:cNvPr id="15" name="矩形 14"/>
          <p:cNvSpPr/>
          <p:nvPr/>
        </p:nvSpPr>
        <p:spPr>
          <a:xfrm>
            <a:off x="8807115" y="4198882"/>
            <a:ext cx="3047179" cy="1818959"/>
          </a:xfrm>
          <a:prstGeom prst="rect">
            <a:avLst/>
          </a:prstGeom>
        </p:spPr>
        <p:txBody>
          <a:bodyPr vert="horz" wrap="square">
            <a:spAutoFit/>
          </a:bodyPr>
          <a:lstStyle/>
          <a:p>
            <a:pPr algn="r">
              <a:lnSpc>
                <a:spcPct val="170000"/>
              </a:lnSpc>
            </a:pPr>
            <a:r>
              <a:rPr lang="zh-CN" altLang="en-US" sz="11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a:t>
            </a:r>
            <a:endParaRPr lang="en-US" altLang="zh-CN" sz="11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a:p>
            <a:pPr algn="r">
              <a:lnSpc>
                <a:spcPct val="170000"/>
              </a:lnSpc>
            </a:pPr>
            <a:r>
              <a:rPr lang="zh-CN" altLang="en-US" sz="11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致力于创作更优秀的</a:t>
            </a:r>
            <a:r>
              <a:rPr lang="en-US" altLang="zh-CN" sz="11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endParaRPr lang="en-US" altLang="zh-CN" sz="11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a:p>
            <a:pPr algn="r">
              <a:lnSpc>
                <a:spcPct val="170000"/>
              </a:lnSpc>
            </a:pPr>
            <a:r>
              <a:rPr lang="zh-CN" altLang="en-US" sz="1100" spc="12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en-US" altLang="zh-CN" sz="11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a:p>
            <a:pPr algn="r">
              <a:lnSpc>
                <a:spcPct val="170000"/>
              </a:lnSpc>
            </a:pPr>
            <a:r>
              <a:rPr lang="zh-CN" altLang="en-US" sz="11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1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endParaRPr lang="en-US" altLang="zh-CN" sz="11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a:p>
            <a:pPr algn="r">
              <a:lnSpc>
                <a:spcPct val="170000"/>
              </a:lnSpc>
            </a:pPr>
            <a:r>
              <a:rPr lang="zh-CN" altLang="en-US" sz="1100" spc="12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zh-CN" altLang="en-US" sz="11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10273823" y="2333295"/>
            <a:ext cx="1292662" cy="1362307"/>
          </a:xfrm>
          <a:prstGeom prst="rect">
            <a:avLst/>
          </a:prstGeom>
          <a:noFill/>
          <a:ln w="19050">
            <a:solidFill>
              <a:srgbClr val="151724"/>
            </a:solidFill>
          </a:ln>
        </p:spPr>
        <p:txBody>
          <a:bodyPr vert="eaVert" wrap="square" rtlCol="0">
            <a:spAutoFit/>
          </a:bodyPr>
          <a:lstStyle/>
          <a:p>
            <a:pPr algn="dist"/>
            <a:r>
              <a:rPr lang="zh-CN" altLang="en-US" sz="7200" dirty="0">
                <a:blipFill>
                  <a:blip r:embed="rId4"/>
                  <a:stretch>
                    <a:fillRect/>
                  </a:stretch>
                </a:blipFill>
                <a:latin typeface="叶根友古刻体" panose="03000509000000000000" pitchFamily="65" charset="-122"/>
                <a:ea typeface="叶根友古刻体" panose="03000509000000000000" pitchFamily="65" charset="-122"/>
              </a:rPr>
              <a:t>和</a:t>
            </a:r>
          </a:p>
        </p:txBody>
      </p:sp>
      <p:sp>
        <p:nvSpPr>
          <p:cNvPr id="17" name="TextBox 22"/>
          <p:cNvSpPr txBox="1"/>
          <p:nvPr/>
        </p:nvSpPr>
        <p:spPr>
          <a:xfrm>
            <a:off x="6444576" y="3830383"/>
            <a:ext cx="880369" cy="646331"/>
          </a:xfrm>
          <a:prstGeom prst="rect">
            <a:avLst/>
          </a:prstGeom>
          <a:noFill/>
        </p:spPr>
        <p:txBody>
          <a:bodyPr wrap="none" rtlCol="0">
            <a:spAutoFit/>
          </a:bodyPr>
          <a:lstStyle>
            <a:defPPr>
              <a:defRPr lang="zh-CN"/>
            </a:defPPr>
            <a:lvl1pPr>
              <a:defRPr sz="3600">
                <a:solidFill>
                  <a:schemeClr val="bg1">
                    <a:lumMod val="95000"/>
                  </a:schemeClr>
                </a:solidFill>
                <a:latin typeface="叶根友古刻体" panose="03000509000000000000" pitchFamily="65" charset="-122"/>
                <a:ea typeface="叶根友古刻体" panose="03000509000000000000" pitchFamily="65" charset="-122"/>
              </a:defRPr>
            </a:lvl1pPr>
          </a:lstStyle>
          <a:p>
            <a:r>
              <a:rPr lang="en-US" altLang="zh-CN" dirty="0">
                <a:solidFill>
                  <a:schemeClr val="bg1"/>
                </a:solidFill>
              </a:rPr>
              <a:t>50%</a:t>
            </a:r>
            <a:endParaRPr lang="zh-CN" altLang="en-US" dirty="0">
              <a:solidFill>
                <a:schemeClr val="bg1"/>
              </a:solidFill>
            </a:endParaRPr>
          </a:p>
        </p:txBody>
      </p:sp>
      <p:sp>
        <p:nvSpPr>
          <p:cNvPr id="18" name="TextBox 22"/>
          <p:cNvSpPr txBox="1"/>
          <p:nvPr/>
        </p:nvSpPr>
        <p:spPr>
          <a:xfrm>
            <a:off x="4790935" y="2757733"/>
            <a:ext cx="1107996" cy="646331"/>
          </a:xfrm>
          <a:prstGeom prst="rect">
            <a:avLst/>
          </a:prstGeom>
          <a:noFill/>
        </p:spPr>
        <p:txBody>
          <a:bodyPr wrap="none" rtlCol="0">
            <a:spAutoFit/>
          </a:bodyPr>
          <a:lstStyle>
            <a:defPPr>
              <a:defRPr lang="zh-CN"/>
            </a:defPPr>
            <a:lvl1pPr>
              <a:defRPr sz="3600">
                <a:solidFill>
                  <a:schemeClr val="bg1">
                    <a:lumMod val="95000"/>
                  </a:schemeClr>
                </a:solidFill>
                <a:latin typeface="叶根友古刻体" panose="03000509000000000000" pitchFamily="65" charset="-122"/>
                <a:ea typeface="叶根友古刻体" panose="03000509000000000000" pitchFamily="65" charset="-122"/>
              </a:defRPr>
            </a:lvl1pPr>
          </a:lstStyle>
          <a:p>
            <a:r>
              <a:rPr lang="en-US" altLang="zh-CN" dirty="0"/>
              <a:t>20%</a:t>
            </a:r>
            <a:endParaRPr lang="zh-CN" altLang="en-US" dirty="0"/>
          </a:p>
        </p:txBody>
      </p:sp>
      <p:sp>
        <p:nvSpPr>
          <p:cNvPr id="19" name="TextBox 22"/>
          <p:cNvSpPr txBox="1"/>
          <p:nvPr/>
        </p:nvSpPr>
        <p:spPr>
          <a:xfrm>
            <a:off x="6444576" y="2010795"/>
            <a:ext cx="893193" cy="646331"/>
          </a:xfrm>
          <a:prstGeom prst="rect">
            <a:avLst/>
          </a:prstGeom>
          <a:noFill/>
        </p:spPr>
        <p:txBody>
          <a:bodyPr wrap="none" rtlCol="0">
            <a:spAutoFit/>
          </a:bodyPr>
          <a:lstStyle/>
          <a:p>
            <a:r>
              <a:rPr lang="en-US" altLang="zh-CN" sz="3600" dirty="0">
                <a:solidFill>
                  <a:schemeClr val="bg1">
                    <a:lumMod val="95000"/>
                  </a:schemeClr>
                </a:solidFill>
                <a:latin typeface="叶根友古刻体" panose="03000509000000000000" pitchFamily="65" charset="-122"/>
                <a:ea typeface="叶根友古刻体" panose="03000509000000000000" pitchFamily="65" charset="-122"/>
              </a:rPr>
              <a:t>23%</a:t>
            </a:r>
            <a:endParaRPr lang="zh-CN" altLang="en-US" sz="3600" dirty="0">
              <a:solidFill>
                <a:schemeClr val="bg1">
                  <a:lumMod val="95000"/>
                </a:schemeClr>
              </a:solidFill>
              <a:latin typeface="叶根友古刻体" panose="03000509000000000000" pitchFamily="65" charset="-122"/>
              <a:ea typeface="叶根友古刻体" panose="03000509000000000000" pitchFamily="65" charset="-122"/>
            </a:endParaRPr>
          </a:p>
        </p:txBody>
      </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276616">
            <a:off x="1550609" y="-51445"/>
            <a:ext cx="953242" cy="70016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p:tgtEl>
                                          <p:spTgt spid="5"/>
                                        </p:tgtEl>
                                        <p:attrNameLst>
                                          <p:attrName>ppt_x</p:attrName>
                                        </p:attrNameLst>
                                      </p:cBhvr>
                                      <p:tavLst>
                                        <p:tav tm="0">
                                          <p:val>
                                            <p:strVal val="#ppt_x-#ppt_w*1.125000"/>
                                          </p:val>
                                        </p:tav>
                                        <p:tav tm="100000">
                                          <p:val>
                                            <p:strVal val="#ppt_x"/>
                                          </p:val>
                                        </p:tav>
                                      </p:tavLst>
                                    </p:anim>
                                    <p:animEffect transition="in" filter="wipe(right)">
                                      <p:cBhvr>
                                        <p:cTn id="8" dur="1000"/>
                                        <p:tgtEl>
                                          <p:spTgt spid="5"/>
                                        </p:tgtEl>
                                      </p:cBhvr>
                                    </p:animEffect>
                                  </p:childTnLst>
                                </p:cTn>
                              </p:par>
                              <p:par>
                                <p:cTn id="9" presetID="12" presetClass="entr" presetSubtype="8"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p:tgtEl>
                                          <p:spTgt spid="8"/>
                                        </p:tgtEl>
                                        <p:attrNameLst>
                                          <p:attrName>ppt_x</p:attrName>
                                        </p:attrNameLst>
                                      </p:cBhvr>
                                      <p:tavLst>
                                        <p:tav tm="0">
                                          <p:val>
                                            <p:strVal val="#ppt_x-#ppt_w*1.125000"/>
                                          </p:val>
                                        </p:tav>
                                        <p:tav tm="100000">
                                          <p:val>
                                            <p:strVal val="#ppt_x"/>
                                          </p:val>
                                        </p:tav>
                                      </p:tavLst>
                                    </p:anim>
                                    <p:animEffect transition="in" filter="wipe(right)">
                                      <p:cBhvr>
                                        <p:cTn id="12" dur="1000"/>
                                        <p:tgtEl>
                                          <p:spTgt spid="8"/>
                                        </p:tgtEl>
                                      </p:cBhvr>
                                    </p:animEffect>
                                  </p:childTnLst>
                                </p:cTn>
                              </p:par>
                              <p:par>
                                <p:cTn id="13" presetID="12" presetClass="entr" presetSubtype="8"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p:tgtEl>
                                          <p:spTgt spid="11"/>
                                        </p:tgtEl>
                                        <p:attrNameLst>
                                          <p:attrName>ppt_x</p:attrName>
                                        </p:attrNameLst>
                                      </p:cBhvr>
                                      <p:tavLst>
                                        <p:tav tm="0">
                                          <p:val>
                                            <p:strVal val="#ppt_x-#ppt_w*1.125000"/>
                                          </p:val>
                                        </p:tav>
                                        <p:tav tm="100000">
                                          <p:val>
                                            <p:strVal val="#ppt_x"/>
                                          </p:val>
                                        </p:tav>
                                      </p:tavLst>
                                    </p:anim>
                                    <p:animEffect transition="in" filter="wipe(right)">
                                      <p:cBhvr>
                                        <p:cTn id="16" dur="1000"/>
                                        <p:tgtEl>
                                          <p:spTgt spid="11"/>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10" presetClass="entr" presetSubtype="0" fill="hold" grpId="0" nodeType="afterEffect">
                                  <p:stCondLst>
                                    <p:cond delay="0"/>
                                  </p:stCondLst>
                                  <p:iterate type="wd">
                                    <p:tmPct val="10000"/>
                                  </p:iterate>
                                  <p:childTnLst>
                                    <p:set>
                                      <p:cBhvr>
                                        <p:cTn id="25" dur="1" fill="hold">
                                          <p:stCondLst>
                                            <p:cond delay="0"/>
                                          </p:stCondLst>
                                        </p:cTn>
                                        <p:tgtEl>
                                          <p:spTgt spid="15"/>
                                        </p:tgtEl>
                                        <p:attrNameLst>
                                          <p:attrName>style.visibility</p:attrName>
                                        </p:attrNameLst>
                                      </p:cBhvr>
                                      <p:to>
                                        <p:strVal val="visible"/>
                                      </p:to>
                                    </p:set>
                                    <p:animEffect transition="in" filter="fade">
                                      <p:cBhvr>
                                        <p:cTn id="26" dur="750"/>
                                        <p:tgtEl>
                                          <p:spTgt spid="15"/>
                                        </p:tgtEl>
                                      </p:cBhvr>
                                    </p:animEffect>
                                  </p:childTnLst>
                                </p:cTn>
                              </p:par>
                            </p:childTnLst>
                          </p:cTn>
                        </p:par>
                        <p:par>
                          <p:cTn id="27" fill="hold">
                            <p:stCondLst>
                              <p:cond delay="5525"/>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51724"/>
        </a:solidFill>
        <a:effectLst/>
      </p:bgPr>
    </p:bg>
    <p:spTree>
      <p:nvGrpSpPr>
        <p:cNvPr id="1" name=""/>
        <p:cNvGrpSpPr/>
        <p:nvPr/>
      </p:nvGrpSpPr>
      <p:grpSpPr>
        <a:xfrm>
          <a:off x="0" y="0"/>
          <a:ext cx="0" cy="0"/>
          <a:chOff x="0" y="0"/>
          <a:chExt cx="0" cy="0"/>
        </a:xfrm>
      </p:grpSpPr>
      <p:sp>
        <p:nvSpPr>
          <p:cNvPr id="10" name="矩形 9"/>
          <p:cNvSpPr/>
          <p:nvPr/>
        </p:nvSpPr>
        <p:spPr>
          <a:xfrm>
            <a:off x="449317" y="457201"/>
            <a:ext cx="11293366" cy="5943599"/>
          </a:xfrm>
          <a:prstGeom prst="rect">
            <a:avLst/>
          </a:prstGeom>
          <a:noFill/>
          <a:ln>
            <a:solidFill>
              <a:srgbClr val="9579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194011" y="1603034"/>
            <a:ext cx="1139245" cy="4445996"/>
            <a:chOff x="3813755" y="1528946"/>
            <a:chExt cx="1139245" cy="4445996"/>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6695">
              <a:off x="3813755" y="1528946"/>
              <a:ext cx="634680" cy="651834"/>
            </a:xfrm>
            <a:prstGeom prst="rect">
              <a:avLst/>
            </a:prstGeom>
          </p:spPr>
        </p:pic>
        <p:sp>
          <p:nvSpPr>
            <p:cNvPr id="14" name="文本框 13"/>
            <p:cNvSpPr txBox="1"/>
            <p:nvPr/>
          </p:nvSpPr>
          <p:spPr>
            <a:xfrm>
              <a:off x="3968115" y="2554014"/>
              <a:ext cx="984885" cy="3420928"/>
            </a:xfrm>
            <a:prstGeom prst="rect">
              <a:avLst/>
            </a:prstGeom>
            <a:noFill/>
          </p:spPr>
          <p:txBody>
            <a:bodyPr vert="eaVert" wrap="square" rtlCol="0">
              <a:spAutoFit/>
            </a:bodyPr>
            <a:lstStyle>
              <a:defPPr>
                <a:defRPr lang="zh-CN"/>
              </a:defPPr>
              <a:lvl1pPr>
                <a:lnSpc>
                  <a:spcPct val="200000"/>
                </a:lnSpc>
                <a:defRPr sz="1300" spc="150">
                  <a:solidFill>
                    <a:schemeClr val="tx1">
                      <a:lumMod val="75000"/>
                      <a:lumOff val="25000"/>
                    </a:schemeClr>
                  </a:solidFill>
                  <a:latin typeface="方正清刻本悦宋简体" panose="02000000000000000000" pitchFamily="2" charset="-122"/>
                  <a:ea typeface="方正清刻本悦宋简体" panose="02000000000000000000" pitchFamily="2" charset="-122"/>
                </a:defRPr>
              </a:lvl1pPr>
            </a:lstStyle>
            <a:p>
              <a:r>
                <a:rPr lang="zh-CN" altLang="en-US" dirty="0">
                  <a:solidFill>
                    <a:schemeClr val="bg1"/>
                  </a:solidFill>
                </a:rPr>
                <a:t>感谢您的购买，款款用心之作，致力于创作更优秀的</a:t>
              </a:r>
              <a:r>
                <a:rPr lang="en-US" altLang="zh-CN" dirty="0">
                  <a:solidFill>
                    <a:schemeClr val="bg1"/>
                  </a:solidFill>
                </a:rPr>
                <a:t>PPT</a:t>
              </a:r>
              <a:r>
                <a:rPr lang="zh-CN" altLang="en-US" dirty="0">
                  <a:solidFill>
                    <a:schemeClr val="bg1"/>
                  </a:solidFill>
                </a:rPr>
                <a:t>模板</a:t>
              </a:r>
              <a:r>
                <a:rPr lang="zh-CN" altLang="en-US" dirty="0" smtClean="0">
                  <a:solidFill>
                    <a:schemeClr val="bg1"/>
                  </a:solidFill>
                </a:rPr>
                <a:t>。 </a:t>
              </a:r>
              <a:endParaRPr lang="en-US" altLang="zh-CN" dirty="0">
                <a:solidFill>
                  <a:schemeClr val="bg1"/>
                </a:solidFill>
              </a:endParaRPr>
            </a:p>
          </p:txBody>
        </p:sp>
      </p:grpSp>
      <p:grpSp>
        <p:nvGrpSpPr>
          <p:cNvPr id="32" name="组合 31"/>
          <p:cNvGrpSpPr/>
          <p:nvPr/>
        </p:nvGrpSpPr>
        <p:grpSpPr>
          <a:xfrm>
            <a:off x="3139386" y="1603034"/>
            <a:ext cx="1139245" cy="4445996"/>
            <a:chOff x="3813755" y="1528946"/>
            <a:chExt cx="1139245" cy="4445996"/>
          </a:xfrm>
        </p:grpSpPr>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6695">
              <a:off x="3813755" y="1528946"/>
              <a:ext cx="634680" cy="651834"/>
            </a:xfrm>
            <a:prstGeom prst="rect">
              <a:avLst/>
            </a:prstGeom>
          </p:spPr>
        </p:pic>
        <p:sp>
          <p:nvSpPr>
            <p:cNvPr id="34" name="文本框 33"/>
            <p:cNvSpPr txBox="1"/>
            <p:nvPr/>
          </p:nvSpPr>
          <p:spPr>
            <a:xfrm>
              <a:off x="3968115" y="2554014"/>
              <a:ext cx="984885" cy="3420928"/>
            </a:xfrm>
            <a:prstGeom prst="rect">
              <a:avLst/>
            </a:prstGeom>
            <a:noFill/>
          </p:spPr>
          <p:txBody>
            <a:bodyPr vert="eaVert" wrap="square" rtlCol="0">
              <a:spAutoFit/>
            </a:bodyPr>
            <a:lstStyle>
              <a:defPPr>
                <a:defRPr lang="zh-CN"/>
              </a:defPPr>
              <a:lvl1pPr>
                <a:lnSpc>
                  <a:spcPct val="200000"/>
                </a:lnSpc>
                <a:defRPr sz="1300" spc="150">
                  <a:solidFill>
                    <a:schemeClr val="bg1"/>
                  </a:solidFill>
                  <a:latin typeface="方正清刻本悦宋简体" panose="02000000000000000000" pitchFamily="2" charset="-122"/>
                  <a:ea typeface="方正清刻本悦宋简体" panose="02000000000000000000" pitchFamily="2" charset="-122"/>
                </a:defRPr>
              </a:lvl1pPr>
            </a:lstStyle>
            <a:p>
              <a:r>
                <a:rPr lang="zh-CN" altLang="en-US" dirty="0"/>
                <a:t>感谢您的购买，款款用心之作，致力于创作更优秀的</a:t>
              </a:r>
              <a:r>
                <a:rPr lang="en-US" altLang="zh-CN" dirty="0"/>
                <a:t>PPT</a:t>
              </a:r>
              <a:r>
                <a:rPr lang="zh-CN" altLang="en-US" dirty="0"/>
                <a:t>模板</a:t>
              </a:r>
              <a:r>
                <a:rPr lang="zh-CN" altLang="en-US" dirty="0" smtClean="0"/>
                <a:t>。 </a:t>
              </a:r>
              <a:endParaRPr lang="en-US" altLang="zh-CN" dirty="0"/>
            </a:p>
          </p:txBody>
        </p:sp>
      </p:grpSp>
      <p:grpSp>
        <p:nvGrpSpPr>
          <p:cNvPr id="35" name="组合 34"/>
          <p:cNvGrpSpPr/>
          <p:nvPr/>
        </p:nvGrpSpPr>
        <p:grpSpPr>
          <a:xfrm>
            <a:off x="5084761" y="1603034"/>
            <a:ext cx="1139245" cy="4445996"/>
            <a:chOff x="3813755" y="1528946"/>
            <a:chExt cx="1139245" cy="4445996"/>
          </a:xfrm>
        </p:grpSpPr>
        <p:pic>
          <p:nvPicPr>
            <p:cNvPr id="36" name="图片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6695">
              <a:off x="3813755" y="1528946"/>
              <a:ext cx="634680" cy="651834"/>
            </a:xfrm>
            <a:prstGeom prst="rect">
              <a:avLst/>
            </a:prstGeom>
          </p:spPr>
        </p:pic>
        <p:sp>
          <p:nvSpPr>
            <p:cNvPr id="37" name="文本框 36"/>
            <p:cNvSpPr txBox="1"/>
            <p:nvPr/>
          </p:nvSpPr>
          <p:spPr>
            <a:xfrm>
              <a:off x="3968115" y="2554014"/>
              <a:ext cx="984885" cy="3420928"/>
            </a:xfrm>
            <a:prstGeom prst="rect">
              <a:avLst/>
            </a:prstGeom>
            <a:noFill/>
          </p:spPr>
          <p:txBody>
            <a:bodyPr vert="eaVert" wrap="square" rtlCol="0">
              <a:spAutoFit/>
            </a:bodyPr>
            <a:lstStyle>
              <a:defPPr>
                <a:defRPr lang="zh-CN"/>
              </a:defPPr>
              <a:lvl1pPr>
                <a:lnSpc>
                  <a:spcPct val="200000"/>
                </a:lnSpc>
                <a:defRPr sz="1300" spc="150">
                  <a:solidFill>
                    <a:schemeClr val="bg1"/>
                  </a:solidFill>
                  <a:latin typeface="方正清刻本悦宋简体" panose="02000000000000000000" pitchFamily="2" charset="-122"/>
                  <a:ea typeface="方正清刻本悦宋简体" panose="02000000000000000000" pitchFamily="2" charset="-122"/>
                </a:defRPr>
              </a:lvl1pPr>
            </a:lstStyle>
            <a:p>
              <a:r>
                <a:rPr lang="zh-CN" altLang="en-US" dirty="0"/>
                <a:t>感谢您的购买，款款用心之作，致力于创作更优秀的</a:t>
              </a:r>
              <a:r>
                <a:rPr lang="en-US" altLang="zh-CN" dirty="0"/>
                <a:t>PPT</a:t>
              </a:r>
              <a:r>
                <a:rPr lang="zh-CN" altLang="en-US" dirty="0"/>
                <a:t>模板</a:t>
              </a:r>
              <a:r>
                <a:rPr lang="zh-CN" altLang="en-US" dirty="0" smtClean="0"/>
                <a:t>。 </a:t>
              </a:r>
              <a:endParaRPr lang="en-US" altLang="zh-CN" dirty="0"/>
            </a:p>
          </p:txBody>
        </p:sp>
      </p:grpSp>
      <p:grpSp>
        <p:nvGrpSpPr>
          <p:cNvPr id="38" name="组合 37"/>
          <p:cNvGrpSpPr/>
          <p:nvPr/>
        </p:nvGrpSpPr>
        <p:grpSpPr>
          <a:xfrm>
            <a:off x="7030137" y="1603034"/>
            <a:ext cx="1139245" cy="4445996"/>
            <a:chOff x="3813755" y="1528946"/>
            <a:chExt cx="1139245" cy="4445996"/>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6695">
              <a:off x="3813755" y="1528946"/>
              <a:ext cx="634680" cy="651834"/>
            </a:xfrm>
            <a:prstGeom prst="rect">
              <a:avLst/>
            </a:prstGeom>
          </p:spPr>
        </p:pic>
        <p:sp>
          <p:nvSpPr>
            <p:cNvPr id="40" name="文本框 39"/>
            <p:cNvSpPr txBox="1"/>
            <p:nvPr/>
          </p:nvSpPr>
          <p:spPr>
            <a:xfrm>
              <a:off x="3968115" y="2554014"/>
              <a:ext cx="984885" cy="3420928"/>
            </a:xfrm>
            <a:prstGeom prst="rect">
              <a:avLst/>
            </a:prstGeom>
            <a:noFill/>
          </p:spPr>
          <p:txBody>
            <a:bodyPr vert="eaVert" wrap="square" rtlCol="0">
              <a:spAutoFit/>
            </a:bodyPr>
            <a:lstStyle>
              <a:defPPr>
                <a:defRPr lang="zh-CN"/>
              </a:defPPr>
              <a:lvl1pPr>
                <a:lnSpc>
                  <a:spcPct val="200000"/>
                </a:lnSpc>
                <a:defRPr sz="1300" spc="150">
                  <a:solidFill>
                    <a:schemeClr val="bg1"/>
                  </a:solidFill>
                  <a:latin typeface="方正清刻本悦宋简体" panose="02000000000000000000" pitchFamily="2" charset="-122"/>
                  <a:ea typeface="方正清刻本悦宋简体" panose="02000000000000000000" pitchFamily="2" charset="-122"/>
                </a:defRPr>
              </a:lvl1pPr>
            </a:lstStyle>
            <a:p>
              <a:r>
                <a:rPr lang="zh-CN" altLang="en-US" dirty="0"/>
                <a:t>感谢您的购买，款款用心之作，致力于创作更优秀的</a:t>
              </a:r>
              <a:r>
                <a:rPr lang="en-US" altLang="zh-CN" dirty="0"/>
                <a:t>PPT</a:t>
              </a:r>
              <a:r>
                <a:rPr lang="zh-CN" altLang="en-US" dirty="0"/>
                <a:t>模板</a:t>
              </a:r>
              <a:r>
                <a:rPr lang="zh-CN" altLang="en-US" dirty="0" smtClean="0"/>
                <a:t>。 </a:t>
              </a:r>
              <a:endParaRPr lang="en-US" altLang="zh-CN" dirty="0"/>
            </a:p>
          </p:txBody>
        </p:sp>
      </p:grpSp>
      <p:sp>
        <p:nvSpPr>
          <p:cNvPr id="41" name="矩形 40"/>
          <p:cNvSpPr/>
          <p:nvPr/>
        </p:nvSpPr>
        <p:spPr>
          <a:xfrm>
            <a:off x="11083372" y="919170"/>
            <a:ext cx="144518" cy="336054"/>
          </a:xfrm>
          <a:prstGeom prst="rect">
            <a:avLst/>
          </a:prstGeom>
          <a:solidFill>
            <a:srgbClr val="ECC8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7541331" y="878736"/>
            <a:ext cx="3542041" cy="422808"/>
          </a:xfrm>
          <a:prstGeom prst="rect">
            <a:avLst/>
          </a:prstGeom>
          <a:noFill/>
        </p:spPr>
        <p:txBody>
          <a:bodyPr vert="horz" wrap="square" rtlCol="0">
            <a:spAutoFit/>
          </a:bodyPr>
          <a:lstStyle>
            <a:defPPr>
              <a:defRPr lang="zh-CN"/>
            </a:defPPr>
            <a:lvl1pPr algn="dist">
              <a:defRPr sz="2800">
                <a:solidFill>
                  <a:srgbClr val="953735"/>
                </a:solidFill>
                <a:latin typeface="TypeLand 康熙字典體試用版" pitchFamily="50" charset="-120"/>
                <a:ea typeface="TypeLand 康熙字典體試用版" pitchFamily="50" charset="-120"/>
              </a:defRPr>
            </a:lvl1pPr>
          </a:lstStyle>
          <a:p>
            <a:pPr algn="r">
              <a:lnSpc>
                <a:spcPct val="130000"/>
              </a:lnSpc>
            </a:pPr>
            <a:r>
              <a:rPr lang="zh-CN" altLang="en-US" sz="1800" spc="2000" dirty="0">
                <a:solidFill>
                  <a:srgbClr val="ECC870"/>
                </a:solidFill>
                <a:latin typeface="叶根友古刻体" panose="03000509000000000000" pitchFamily="65" charset="-122"/>
                <a:ea typeface="叶根友古刻体" panose="03000509000000000000" pitchFamily="65" charset="-122"/>
              </a:rPr>
              <a:t>灿</a:t>
            </a:r>
            <a:r>
              <a:rPr lang="en-US" altLang="zh-CN" sz="1800" spc="2000" dirty="0">
                <a:solidFill>
                  <a:srgbClr val="ECC870"/>
                </a:solidFill>
                <a:latin typeface="叶根友古刻体" panose="03000509000000000000" pitchFamily="65" charset="-122"/>
                <a:ea typeface="叶根友古刻体" panose="03000509000000000000" pitchFamily="65" charset="-122"/>
              </a:rPr>
              <a:t>│</a:t>
            </a:r>
            <a:r>
              <a:rPr lang="zh-CN" altLang="en-US" sz="1800" spc="2000" dirty="0">
                <a:solidFill>
                  <a:srgbClr val="ECC870"/>
                </a:solidFill>
                <a:latin typeface="叶根友古刻体" panose="03000509000000000000" pitchFamily="65" charset="-122"/>
                <a:ea typeface="叶根友古刻体" panose="03000509000000000000" pitchFamily="65" charset="-122"/>
              </a:rPr>
              <a:t>若</a:t>
            </a:r>
            <a:r>
              <a:rPr lang="en-US" altLang="zh-CN" sz="1800" spc="2000" dirty="0">
                <a:solidFill>
                  <a:srgbClr val="ECC870"/>
                </a:solidFill>
                <a:latin typeface="叶根友古刻体" panose="03000509000000000000" pitchFamily="65" charset="-122"/>
                <a:ea typeface="叶根友古刻体" panose="03000509000000000000" pitchFamily="65" charset="-122"/>
              </a:rPr>
              <a:t>│</a:t>
            </a:r>
            <a:r>
              <a:rPr lang="zh-CN" altLang="en-US" sz="1800" spc="2000" dirty="0">
                <a:solidFill>
                  <a:srgbClr val="ECC870"/>
                </a:solidFill>
                <a:latin typeface="叶根友古刻体" panose="03000509000000000000" pitchFamily="65" charset="-122"/>
                <a:ea typeface="叶根友古刻体" panose="03000509000000000000" pitchFamily="65" charset="-122"/>
              </a:rPr>
              <a:t>银</a:t>
            </a:r>
            <a:r>
              <a:rPr lang="en-US" altLang="zh-CN" sz="1800" spc="2000" dirty="0">
                <a:solidFill>
                  <a:srgbClr val="ECC870"/>
                </a:solidFill>
                <a:latin typeface="叶根友古刻体" panose="03000509000000000000" pitchFamily="65" charset="-122"/>
                <a:ea typeface="叶根友古刻体" panose="03000509000000000000" pitchFamily="65" charset="-122"/>
              </a:rPr>
              <a:t>│</a:t>
            </a:r>
            <a:r>
              <a:rPr lang="zh-CN" altLang="en-US" sz="1800" spc="2000" dirty="0">
                <a:solidFill>
                  <a:srgbClr val="ECC870"/>
                </a:solidFill>
                <a:latin typeface="叶根友古刻体" panose="03000509000000000000" pitchFamily="65" charset="-122"/>
                <a:ea typeface="叶根友古刻体" panose="03000509000000000000" pitchFamily="65" charset="-122"/>
              </a:rPr>
              <a:t>河</a:t>
            </a:r>
          </a:p>
        </p:txBody>
      </p:sp>
      <p:sp>
        <p:nvSpPr>
          <p:cNvPr id="43" name="文本框 42"/>
          <p:cNvSpPr txBox="1"/>
          <p:nvPr/>
        </p:nvSpPr>
        <p:spPr>
          <a:xfrm>
            <a:off x="880190" y="945458"/>
            <a:ext cx="6516623" cy="284341"/>
          </a:xfrm>
          <a:prstGeom prst="rect">
            <a:avLst/>
          </a:prstGeom>
          <a:noFill/>
        </p:spPr>
        <p:txBody>
          <a:bodyPr vert="horz" wrap="square" rtlCol="0">
            <a:spAutoFit/>
          </a:bodyPr>
          <a:lstStyle/>
          <a:p>
            <a:pPr algn="dist">
              <a:lnSpc>
                <a:spcPct val="130000"/>
              </a:lnSpc>
            </a:pPr>
            <a:r>
              <a:rPr lang="en-US" altLang="zh-CN" sz="1050" spc="2000" dirty="0">
                <a:solidFill>
                  <a:srgbClr val="957911"/>
                </a:solidFill>
                <a:latin typeface="方正清刻本悦宋简体" panose="02000000000000000000" pitchFamily="2" charset="-122"/>
                <a:ea typeface="方正清刻本悦宋简体" panose="02000000000000000000" pitchFamily="2" charset="-122"/>
              </a:rPr>
              <a:t>HE FENG WU YU</a:t>
            </a:r>
            <a:endParaRPr lang="zh-CN" altLang="en-US" sz="1050" spc="2000" dirty="0">
              <a:solidFill>
                <a:srgbClr val="957911"/>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a:xfrm>
            <a:off x="8662250" y="2207761"/>
            <a:ext cx="2581489" cy="2442477"/>
          </a:xfrm>
          <a:prstGeom prst="ellipse">
            <a:avLst/>
          </a:prstGeom>
          <a:blipFill>
            <a:blip r:embed="rId4"/>
            <a:stretch>
              <a:fillRect/>
            </a:stretch>
          </a:blipFill>
          <a:ln>
            <a:solidFill>
              <a:srgbClr val="957911"/>
            </a:solidFill>
          </a:ln>
          <a:effectLst>
            <a:outerShdw blurRad="50800" dist="381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par>
                          <p:cTn id="8" fill="hold">
                            <p:stCondLst>
                              <p:cond delay="2000"/>
                            </p:stCondLst>
                            <p:childTnLst>
                              <p:par>
                                <p:cTn id="9" presetID="12" presetClass="entr" presetSubtype="8" fill="hold" nodeType="afterEffect">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p:tgtEl>
                                          <p:spTgt spid="12"/>
                                        </p:tgtEl>
                                        <p:attrNameLst>
                                          <p:attrName>ppt_x</p:attrName>
                                        </p:attrNameLst>
                                      </p:cBhvr>
                                      <p:tavLst>
                                        <p:tav tm="0">
                                          <p:val>
                                            <p:strVal val="#ppt_x-#ppt_w*1.125000"/>
                                          </p:val>
                                        </p:tav>
                                        <p:tav tm="100000">
                                          <p:val>
                                            <p:strVal val="#ppt_x"/>
                                          </p:val>
                                        </p:tav>
                                      </p:tavLst>
                                    </p:anim>
                                    <p:animEffect transition="in" filter="wipe(right)">
                                      <p:cBhvr>
                                        <p:cTn id="12" dur="750"/>
                                        <p:tgtEl>
                                          <p:spTgt spid="12"/>
                                        </p:tgtEl>
                                      </p:cBhvr>
                                    </p:animEffect>
                                  </p:childTnLst>
                                </p:cTn>
                              </p:par>
                            </p:childTnLst>
                          </p:cTn>
                        </p:par>
                        <p:par>
                          <p:cTn id="13" fill="hold">
                            <p:stCondLst>
                              <p:cond delay="3500"/>
                            </p:stCondLst>
                            <p:childTnLst>
                              <p:par>
                                <p:cTn id="14" presetID="12" presetClass="entr" presetSubtype="8" fill="hold" nodeType="afterEffect">
                                  <p:stCondLst>
                                    <p:cond delay="50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750"/>
                                        <p:tgtEl>
                                          <p:spTgt spid="32"/>
                                        </p:tgtEl>
                                        <p:attrNameLst>
                                          <p:attrName>ppt_x</p:attrName>
                                        </p:attrNameLst>
                                      </p:cBhvr>
                                      <p:tavLst>
                                        <p:tav tm="0">
                                          <p:val>
                                            <p:strVal val="#ppt_x-#ppt_w*1.125000"/>
                                          </p:val>
                                        </p:tav>
                                        <p:tav tm="100000">
                                          <p:val>
                                            <p:strVal val="#ppt_x"/>
                                          </p:val>
                                        </p:tav>
                                      </p:tavLst>
                                    </p:anim>
                                    <p:animEffect transition="in" filter="wipe(right)">
                                      <p:cBhvr>
                                        <p:cTn id="17" dur="750"/>
                                        <p:tgtEl>
                                          <p:spTgt spid="32"/>
                                        </p:tgtEl>
                                      </p:cBhvr>
                                    </p:animEffect>
                                  </p:childTnLst>
                                </p:cTn>
                              </p:par>
                            </p:childTnLst>
                          </p:cTn>
                        </p:par>
                        <p:par>
                          <p:cTn id="18" fill="hold">
                            <p:stCondLst>
                              <p:cond delay="5000"/>
                            </p:stCondLst>
                            <p:childTnLst>
                              <p:par>
                                <p:cTn id="19" presetID="12" presetClass="entr" presetSubtype="8" fill="hold" nodeType="afterEffect">
                                  <p:stCondLst>
                                    <p:cond delay="50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750"/>
                                        <p:tgtEl>
                                          <p:spTgt spid="35"/>
                                        </p:tgtEl>
                                        <p:attrNameLst>
                                          <p:attrName>ppt_x</p:attrName>
                                        </p:attrNameLst>
                                      </p:cBhvr>
                                      <p:tavLst>
                                        <p:tav tm="0">
                                          <p:val>
                                            <p:strVal val="#ppt_x-#ppt_w*1.125000"/>
                                          </p:val>
                                        </p:tav>
                                        <p:tav tm="100000">
                                          <p:val>
                                            <p:strVal val="#ppt_x"/>
                                          </p:val>
                                        </p:tav>
                                      </p:tavLst>
                                    </p:anim>
                                    <p:animEffect transition="in" filter="wipe(right)">
                                      <p:cBhvr>
                                        <p:cTn id="22" dur="750"/>
                                        <p:tgtEl>
                                          <p:spTgt spid="35"/>
                                        </p:tgtEl>
                                      </p:cBhvr>
                                    </p:animEffect>
                                  </p:childTnLst>
                                </p:cTn>
                              </p:par>
                            </p:childTnLst>
                          </p:cTn>
                        </p:par>
                        <p:par>
                          <p:cTn id="23" fill="hold">
                            <p:stCondLst>
                              <p:cond delay="6500"/>
                            </p:stCondLst>
                            <p:childTnLst>
                              <p:par>
                                <p:cTn id="24" presetID="12" presetClass="entr" presetSubtype="8" fill="hold" nodeType="afterEffect">
                                  <p:stCondLst>
                                    <p:cond delay="50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750"/>
                                        <p:tgtEl>
                                          <p:spTgt spid="38"/>
                                        </p:tgtEl>
                                        <p:attrNameLst>
                                          <p:attrName>ppt_x</p:attrName>
                                        </p:attrNameLst>
                                      </p:cBhvr>
                                      <p:tavLst>
                                        <p:tav tm="0">
                                          <p:val>
                                            <p:strVal val="#ppt_x-#ppt_w*1.125000"/>
                                          </p:val>
                                        </p:tav>
                                        <p:tav tm="100000">
                                          <p:val>
                                            <p:strVal val="#ppt_x"/>
                                          </p:val>
                                        </p:tav>
                                      </p:tavLst>
                                    </p:anim>
                                    <p:animEffect transition="in" filter="wipe(right)">
                                      <p:cBhvr>
                                        <p:cTn id="27"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311943" y="-1856873"/>
            <a:ext cx="5568115" cy="10571746"/>
          </a:xfrm>
          <a:prstGeom prst="rect">
            <a:avLst/>
          </a:prstGeom>
          <a:effectLst>
            <a:outerShdw blurRad="63500" sx="102000" sy="102000" algn="ctr" rotWithShape="0">
              <a:prstClr val="black">
                <a:alpha val="40000"/>
              </a:prstClr>
            </a:outerShdw>
          </a:effectLst>
        </p:spPr>
      </p:pic>
      <p:sp>
        <p:nvSpPr>
          <p:cNvPr id="2" name="文本框 1"/>
          <p:cNvSpPr txBox="1"/>
          <p:nvPr/>
        </p:nvSpPr>
        <p:spPr>
          <a:xfrm>
            <a:off x="-2315249" y="-2497396"/>
            <a:ext cx="16653300" cy="10327892"/>
          </a:xfrm>
          <a:prstGeom prst="rect">
            <a:avLst/>
          </a:prstGeom>
          <a:noFill/>
        </p:spPr>
        <p:txBody>
          <a:bodyPr vert="horz" wrap="square" rtlCol="0" anchor="ctr">
            <a:spAutoFit/>
          </a:bodyPr>
          <a:lstStyle/>
          <a:p>
            <a:pPr>
              <a:lnSpc>
                <a:spcPct val="130000"/>
              </a:lnSpc>
            </a:pPr>
            <a:r>
              <a:rPr lang="zh-CN" altLang="en-US" sz="59800" dirty="0">
                <a:solidFill>
                  <a:schemeClr val="bg1"/>
                </a:solidFill>
                <a:effectLst>
                  <a:outerShdw blurRad="38100" dist="38100" dir="2700000" algn="tl">
                    <a:srgbClr val="000000">
                      <a:alpha val="43137"/>
                    </a:srgbClr>
                  </a:outerShdw>
                </a:effectLst>
                <a:latin typeface="字酷堂清楷体" panose="02010601030101010101" pitchFamily="2" charset="-122"/>
                <a:ea typeface="字酷堂清楷体" panose="02010601030101010101" pitchFamily="2" charset="-122"/>
              </a:rPr>
              <a:t>目录</a:t>
            </a:r>
          </a:p>
        </p:txBody>
      </p:sp>
      <p:sp>
        <p:nvSpPr>
          <p:cNvPr id="3" name="矩形 2"/>
          <p:cNvSpPr/>
          <p:nvPr/>
        </p:nvSpPr>
        <p:spPr>
          <a:xfrm>
            <a:off x="0" y="1514475"/>
            <a:ext cx="12192000" cy="3829050"/>
          </a:xfrm>
          <a:prstGeom prst="rect">
            <a:avLst/>
          </a:prstGeom>
          <a:solidFill>
            <a:srgbClr val="151724"/>
          </a:solidFill>
          <a:ln>
            <a:noFill/>
          </a:ln>
          <a:effectLst>
            <a:outerShdw blurRad="50800" dist="381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7262037" y="1520358"/>
            <a:ext cx="1406323" cy="3848428"/>
            <a:chOff x="7600865" y="1520357"/>
            <a:chExt cx="1406323" cy="3848428"/>
          </a:xfrm>
        </p:grpSpPr>
        <p:grpSp>
          <p:nvGrpSpPr>
            <p:cNvPr id="5" name="组合 4"/>
            <p:cNvGrpSpPr/>
            <p:nvPr/>
          </p:nvGrpSpPr>
          <p:grpSpPr>
            <a:xfrm>
              <a:off x="7684141" y="1520357"/>
              <a:ext cx="1323047" cy="3848428"/>
              <a:chOff x="7434007" y="1520359"/>
              <a:chExt cx="1323047" cy="3848428"/>
            </a:xfrm>
          </p:grpSpPr>
          <p:grpSp>
            <p:nvGrpSpPr>
              <p:cNvPr id="7" name="组合 6"/>
              <p:cNvGrpSpPr/>
              <p:nvPr/>
            </p:nvGrpSpPr>
            <p:grpSpPr>
              <a:xfrm>
                <a:off x="8134885" y="1520359"/>
                <a:ext cx="575932" cy="1924212"/>
                <a:chOff x="7853447" y="471746"/>
                <a:chExt cx="576066" cy="1924660"/>
              </a:xfrm>
            </p:grpSpPr>
            <p:sp>
              <p:nvSpPr>
                <p:cNvPr id="11" name="矩形 10"/>
                <p:cNvSpPr/>
                <p:nvPr/>
              </p:nvSpPr>
              <p:spPr>
                <a:xfrm>
                  <a:off x="7853447" y="471746"/>
                  <a:ext cx="576064" cy="1924660"/>
                </a:xfrm>
                <a:prstGeom prst="rect">
                  <a:avLst/>
                </a:prstGeom>
                <a:solidFill>
                  <a:srgbClr val="957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5"/>
                <p:cNvSpPr txBox="1"/>
                <p:nvPr/>
              </p:nvSpPr>
              <p:spPr>
                <a:xfrm>
                  <a:off x="7875386" y="718403"/>
                  <a:ext cx="554127" cy="1502676"/>
                </a:xfrm>
                <a:prstGeom prst="rect">
                  <a:avLst/>
                </a:prstGeom>
                <a:noFill/>
              </p:spPr>
              <p:txBody>
                <a:bodyPr vert="eaVert" wrap="square" rtlCol="0">
                  <a:spAutoFit/>
                </a:bodyPr>
                <a:lstStyle/>
                <a:p>
                  <a:pPr algn="dist"/>
                  <a:r>
                    <a:rPr lang="zh-CN" altLang="en-US" sz="2400" dirty="0">
                      <a:solidFill>
                        <a:schemeClr val="bg1">
                          <a:lumMod val="95000"/>
                        </a:schemeClr>
                      </a:solidFill>
                      <a:latin typeface="字酷堂清楷体" panose="02010601030101010101" pitchFamily="2" charset="-122"/>
                      <a:ea typeface="字酷堂清楷体" panose="02010601030101010101" pitchFamily="2" charset="-122"/>
                    </a:rPr>
                    <a:t>梦幻</a:t>
                  </a:r>
                </a:p>
              </p:txBody>
            </p:sp>
          </p:grpSp>
          <p:grpSp>
            <p:nvGrpSpPr>
              <p:cNvPr id="8" name="组合 7"/>
              <p:cNvGrpSpPr/>
              <p:nvPr/>
            </p:nvGrpSpPr>
            <p:grpSpPr>
              <a:xfrm>
                <a:off x="7434007" y="2195449"/>
                <a:ext cx="1323047" cy="3173338"/>
                <a:chOff x="1960916" y="2195958"/>
                <a:chExt cx="1323354" cy="3174073"/>
              </a:xfrm>
            </p:grpSpPr>
            <p:sp>
              <p:nvSpPr>
                <p:cNvPr id="9" name="TextBox 57"/>
                <p:cNvSpPr txBox="1"/>
                <p:nvPr/>
              </p:nvSpPr>
              <p:spPr>
                <a:xfrm>
                  <a:off x="2637789" y="3782993"/>
                  <a:ext cx="646481" cy="646353"/>
                </a:xfrm>
                <a:prstGeom prst="rect">
                  <a:avLst/>
                </a:prstGeom>
                <a:noFill/>
              </p:spPr>
              <p:txBody>
                <a:bodyPr wrap="none" rtlCol="0">
                  <a:spAutoFit/>
                </a:bodyPr>
                <a:lstStyle>
                  <a:defPPr>
                    <a:defRPr lang="zh-CN"/>
                  </a:defPPr>
                  <a:lvl1pPr>
                    <a:defRPr sz="3600">
                      <a:solidFill>
                        <a:schemeClr val="accent6">
                          <a:lumMod val="75000"/>
                        </a:schemeClr>
                      </a:solidFill>
                      <a:latin typeface="字酷堂清楷体" panose="02010601030101010101" pitchFamily="2" charset="-122"/>
                      <a:ea typeface="字酷堂清楷体" panose="02010601030101010101" pitchFamily="2" charset="-122"/>
                    </a:defRPr>
                  </a:lvl1pPr>
                </a:lstStyle>
                <a:p>
                  <a:r>
                    <a:rPr lang="zh-CN" altLang="en-US" dirty="0">
                      <a:solidFill>
                        <a:schemeClr val="bg1">
                          <a:lumMod val="95000"/>
                        </a:schemeClr>
                      </a:solidFill>
                    </a:rPr>
                    <a:t>壹</a:t>
                  </a:r>
                </a:p>
              </p:txBody>
            </p:sp>
            <p:sp>
              <p:nvSpPr>
                <p:cNvPr id="10" name="矩形 9"/>
                <p:cNvSpPr/>
                <p:nvPr/>
              </p:nvSpPr>
              <p:spPr>
                <a:xfrm>
                  <a:off x="1960916" y="2195958"/>
                  <a:ext cx="505384" cy="3174073"/>
                </a:xfrm>
                <a:prstGeom prst="rect">
                  <a:avLst/>
                </a:prstGeom>
              </p:spPr>
              <p:txBody>
                <a:bodyPr vert="eaVert" wrap="square">
                  <a:spAutoFit/>
                </a:bodyPr>
                <a:lstStyle/>
                <a:p>
                  <a:pPr>
                    <a:lnSpc>
                      <a:spcPts val="2500"/>
                    </a:lnSpc>
                  </a:pPr>
                  <a:endParaRPr lang="en-US" altLang="zh-CN" sz="1500" spc="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grpSp>
        <p:sp>
          <p:nvSpPr>
            <p:cNvPr id="6" name="矩形 5"/>
            <p:cNvSpPr/>
            <p:nvPr/>
          </p:nvSpPr>
          <p:spPr>
            <a:xfrm>
              <a:off x="7600865" y="2666550"/>
              <a:ext cx="615553" cy="2231129"/>
            </a:xfrm>
            <a:prstGeom prst="rect">
              <a:avLst/>
            </a:prstGeom>
          </p:spPr>
          <p:txBody>
            <a:bodyPr vert="eaVert" wrap="square">
              <a:spAutoFit/>
            </a:bodyPr>
            <a:lstStyle/>
            <a:p>
              <a:pPr algn="dist"/>
              <a:r>
                <a:rPr lang="zh-CN" altLang="en-US" sz="1400" spc="150" dirty="0">
                  <a:solidFill>
                    <a:schemeClr val="bg1">
                      <a:lumMod val="50000"/>
                    </a:schemeClr>
                  </a:solidFill>
                  <a:latin typeface="方正清刻本悦宋简体" panose="02000000000000000000" pitchFamily="2" charset="-122"/>
                  <a:ea typeface="方正清刻本悦宋简体" panose="02000000000000000000" pitchFamily="2" charset="-122"/>
                </a:rPr>
                <a:t>一株木棉，一款肆意，粉红嫣蔫，何种思绪？</a:t>
              </a:r>
            </a:p>
          </p:txBody>
        </p:sp>
      </p:grpSp>
      <p:grpSp>
        <p:nvGrpSpPr>
          <p:cNvPr id="13" name="组合 12"/>
          <p:cNvGrpSpPr/>
          <p:nvPr/>
        </p:nvGrpSpPr>
        <p:grpSpPr>
          <a:xfrm>
            <a:off x="5251409" y="2195448"/>
            <a:ext cx="1406323" cy="3173338"/>
            <a:chOff x="7600865" y="2195447"/>
            <a:chExt cx="1406323" cy="3173338"/>
          </a:xfrm>
        </p:grpSpPr>
        <p:grpSp>
          <p:nvGrpSpPr>
            <p:cNvPr id="14" name="组合 13"/>
            <p:cNvGrpSpPr/>
            <p:nvPr/>
          </p:nvGrpSpPr>
          <p:grpSpPr>
            <a:xfrm>
              <a:off x="7684141" y="2195447"/>
              <a:ext cx="1323047" cy="3173338"/>
              <a:chOff x="7434007" y="2195449"/>
              <a:chExt cx="1323047" cy="3173338"/>
            </a:xfrm>
          </p:grpSpPr>
          <p:grpSp>
            <p:nvGrpSpPr>
              <p:cNvPr id="16" name="组合 15"/>
              <p:cNvGrpSpPr/>
              <p:nvPr/>
            </p:nvGrpSpPr>
            <p:grpSpPr>
              <a:xfrm>
                <a:off x="8134885" y="3444570"/>
                <a:ext cx="575930" cy="1924212"/>
                <a:chOff x="7853447" y="2396405"/>
                <a:chExt cx="576064" cy="1924660"/>
              </a:xfrm>
            </p:grpSpPr>
            <p:sp>
              <p:nvSpPr>
                <p:cNvPr id="20" name="矩形 19"/>
                <p:cNvSpPr/>
                <p:nvPr/>
              </p:nvSpPr>
              <p:spPr>
                <a:xfrm>
                  <a:off x="7853447" y="2396405"/>
                  <a:ext cx="576064" cy="1924660"/>
                </a:xfrm>
                <a:prstGeom prst="rect">
                  <a:avLst/>
                </a:prstGeom>
                <a:solidFill>
                  <a:srgbClr val="957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109"/>
                <p:cNvSpPr txBox="1"/>
                <p:nvPr/>
              </p:nvSpPr>
              <p:spPr>
                <a:xfrm>
                  <a:off x="7875384" y="2629046"/>
                  <a:ext cx="554127" cy="1502676"/>
                </a:xfrm>
                <a:prstGeom prst="rect">
                  <a:avLst/>
                </a:prstGeom>
                <a:noFill/>
              </p:spPr>
              <p:txBody>
                <a:bodyPr vert="eaVert" wrap="square" rtlCol="0">
                  <a:spAutoFit/>
                </a:bodyPr>
                <a:lstStyle>
                  <a:defPPr>
                    <a:defRPr lang="zh-CN"/>
                  </a:defPPr>
                  <a:lvl1pPr algn="dist">
                    <a:defRPr sz="2400">
                      <a:solidFill>
                        <a:schemeClr val="bg1">
                          <a:lumMod val="95000"/>
                        </a:schemeClr>
                      </a:solidFill>
                      <a:latin typeface="字酷堂清楷体" panose="02010601030101010101" pitchFamily="2" charset="-122"/>
                      <a:ea typeface="字酷堂清楷体" panose="02010601030101010101" pitchFamily="2" charset="-122"/>
                    </a:defRPr>
                  </a:lvl1pPr>
                </a:lstStyle>
                <a:p>
                  <a:r>
                    <a:rPr lang="zh-CN" altLang="en-US" dirty="0"/>
                    <a:t>文艺</a:t>
                  </a:r>
                </a:p>
              </p:txBody>
            </p:sp>
          </p:grpSp>
          <p:grpSp>
            <p:nvGrpSpPr>
              <p:cNvPr id="17" name="组合 16"/>
              <p:cNvGrpSpPr/>
              <p:nvPr/>
            </p:nvGrpSpPr>
            <p:grpSpPr>
              <a:xfrm>
                <a:off x="7434007" y="2195449"/>
                <a:ext cx="1323047" cy="3173338"/>
                <a:chOff x="1960916" y="2195958"/>
                <a:chExt cx="1323354" cy="3174073"/>
              </a:xfrm>
            </p:grpSpPr>
            <p:sp>
              <p:nvSpPr>
                <p:cNvPr id="18" name="TextBox 106"/>
                <p:cNvSpPr txBox="1"/>
                <p:nvPr/>
              </p:nvSpPr>
              <p:spPr>
                <a:xfrm>
                  <a:off x="2637789" y="2343992"/>
                  <a:ext cx="646481" cy="646353"/>
                </a:xfrm>
                <a:prstGeom prst="rect">
                  <a:avLst/>
                </a:prstGeom>
                <a:noFill/>
              </p:spPr>
              <p:txBody>
                <a:bodyPr wrap="none" rtlCol="0">
                  <a:spAutoFit/>
                </a:bodyPr>
                <a:lstStyle>
                  <a:defPPr>
                    <a:defRPr lang="zh-CN"/>
                  </a:defPPr>
                  <a:lvl1pPr>
                    <a:defRPr sz="3600">
                      <a:solidFill>
                        <a:schemeClr val="bg1">
                          <a:lumMod val="95000"/>
                        </a:schemeClr>
                      </a:solidFill>
                      <a:latin typeface="字酷堂清楷体" panose="02010601030101010101" pitchFamily="2" charset="-122"/>
                      <a:ea typeface="字酷堂清楷体" panose="02010601030101010101" pitchFamily="2" charset="-122"/>
                    </a:defRPr>
                  </a:lvl1pPr>
                </a:lstStyle>
                <a:p>
                  <a:r>
                    <a:rPr lang="zh-CN" altLang="en-US" dirty="0"/>
                    <a:t>贰</a:t>
                  </a:r>
                </a:p>
              </p:txBody>
            </p:sp>
            <p:sp>
              <p:nvSpPr>
                <p:cNvPr id="19" name="矩形 18"/>
                <p:cNvSpPr/>
                <p:nvPr/>
              </p:nvSpPr>
              <p:spPr>
                <a:xfrm>
                  <a:off x="1960916" y="2195958"/>
                  <a:ext cx="505384" cy="3174073"/>
                </a:xfrm>
                <a:prstGeom prst="rect">
                  <a:avLst/>
                </a:prstGeom>
              </p:spPr>
              <p:txBody>
                <a:bodyPr vert="eaVert" wrap="square">
                  <a:spAutoFit/>
                </a:bodyPr>
                <a:lstStyle/>
                <a:p>
                  <a:pPr>
                    <a:lnSpc>
                      <a:spcPts val="2500"/>
                    </a:lnSpc>
                  </a:pPr>
                  <a:endParaRPr lang="en-US" altLang="zh-CN" sz="1500" spc="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grpSp>
        <p:sp>
          <p:nvSpPr>
            <p:cNvPr id="15" name="矩形 14"/>
            <p:cNvSpPr/>
            <p:nvPr/>
          </p:nvSpPr>
          <p:spPr>
            <a:xfrm>
              <a:off x="7600865" y="2224624"/>
              <a:ext cx="615553" cy="2231129"/>
            </a:xfrm>
            <a:prstGeom prst="rect">
              <a:avLst/>
            </a:prstGeom>
          </p:spPr>
          <p:txBody>
            <a:bodyPr vert="eaVert" wrap="square">
              <a:spAutoFit/>
            </a:bodyPr>
            <a:lstStyle/>
            <a:p>
              <a:pPr algn="dist"/>
              <a:r>
                <a:rPr lang="zh-CN" altLang="en-US" sz="1400" spc="150" dirty="0">
                  <a:solidFill>
                    <a:schemeClr val="bg1">
                      <a:lumMod val="50000"/>
                    </a:schemeClr>
                  </a:solidFill>
                  <a:latin typeface="方正清刻本悦宋简体" panose="02000000000000000000" pitchFamily="2" charset="-122"/>
                  <a:ea typeface="方正清刻本悦宋简体" panose="02000000000000000000" pitchFamily="2" charset="-122"/>
                </a:rPr>
                <a:t>一株木棉，一款肆意，粉红嫣蔫，何种思绪？</a:t>
              </a:r>
            </a:p>
          </p:txBody>
        </p:sp>
      </p:grpSp>
      <p:grpSp>
        <p:nvGrpSpPr>
          <p:cNvPr id="22" name="组合 21"/>
          <p:cNvGrpSpPr/>
          <p:nvPr/>
        </p:nvGrpSpPr>
        <p:grpSpPr>
          <a:xfrm>
            <a:off x="3240781" y="1520357"/>
            <a:ext cx="1406323" cy="3848428"/>
            <a:chOff x="7600865" y="1520357"/>
            <a:chExt cx="1406323" cy="3848428"/>
          </a:xfrm>
        </p:grpSpPr>
        <p:grpSp>
          <p:nvGrpSpPr>
            <p:cNvPr id="23" name="组合 22"/>
            <p:cNvGrpSpPr/>
            <p:nvPr/>
          </p:nvGrpSpPr>
          <p:grpSpPr>
            <a:xfrm>
              <a:off x="7684141" y="1520357"/>
              <a:ext cx="1323047" cy="3848428"/>
              <a:chOff x="7434007" y="1520359"/>
              <a:chExt cx="1323047" cy="3848428"/>
            </a:xfrm>
          </p:grpSpPr>
          <p:grpSp>
            <p:nvGrpSpPr>
              <p:cNvPr id="25" name="组合 24"/>
              <p:cNvGrpSpPr/>
              <p:nvPr/>
            </p:nvGrpSpPr>
            <p:grpSpPr>
              <a:xfrm>
                <a:off x="8134885" y="1520359"/>
                <a:ext cx="575930" cy="1924212"/>
                <a:chOff x="7853447" y="471746"/>
                <a:chExt cx="576064" cy="1924660"/>
              </a:xfrm>
            </p:grpSpPr>
            <p:sp>
              <p:nvSpPr>
                <p:cNvPr id="29" name="矩形 28"/>
                <p:cNvSpPr/>
                <p:nvPr/>
              </p:nvSpPr>
              <p:spPr>
                <a:xfrm>
                  <a:off x="7853447" y="471746"/>
                  <a:ext cx="576064" cy="1924660"/>
                </a:xfrm>
                <a:prstGeom prst="rect">
                  <a:avLst/>
                </a:prstGeom>
                <a:solidFill>
                  <a:srgbClr val="957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118"/>
                <p:cNvSpPr txBox="1"/>
                <p:nvPr/>
              </p:nvSpPr>
              <p:spPr>
                <a:xfrm>
                  <a:off x="7875384" y="718403"/>
                  <a:ext cx="554127" cy="1502676"/>
                </a:xfrm>
                <a:prstGeom prst="rect">
                  <a:avLst/>
                </a:prstGeom>
                <a:noFill/>
              </p:spPr>
              <p:txBody>
                <a:bodyPr vert="eaVert" wrap="square" rtlCol="0">
                  <a:spAutoFit/>
                </a:bodyPr>
                <a:lstStyle>
                  <a:defPPr>
                    <a:defRPr lang="zh-CN"/>
                  </a:defPPr>
                  <a:lvl1pPr algn="dist">
                    <a:defRPr sz="2400">
                      <a:solidFill>
                        <a:schemeClr val="bg1">
                          <a:lumMod val="95000"/>
                        </a:schemeClr>
                      </a:solidFill>
                      <a:latin typeface="字酷堂清楷体" panose="02010601030101010101" pitchFamily="2" charset="-122"/>
                      <a:ea typeface="字酷堂清楷体" panose="02010601030101010101" pitchFamily="2" charset="-122"/>
                    </a:defRPr>
                  </a:lvl1pPr>
                </a:lstStyle>
                <a:p>
                  <a:r>
                    <a:rPr lang="zh-CN" altLang="en-US" dirty="0"/>
                    <a:t>邂逅</a:t>
                  </a:r>
                </a:p>
              </p:txBody>
            </p:sp>
          </p:grpSp>
          <p:grpSp>
            <p:nvGrpSpPr>
              <p:cNvPr id="26" name="组合 25"/>
              <p:cNvGrpSpPr/>
              <p:nvPr/>
            </p:nvGrpSpPr>
            <p:grpSpPr>
              <a:xfrm>
                <a:off x="7434007" y="2195449"/>
                <a:ext cx="1323047" cy="3173338"/>
                <a:chOff x="1960916" y="2195958"/>
                <a:chExt cx="1323354" cy="3174073"/>
              </a:xfrm>
            </p:grpSpPr>
            <p:sp>
              <p:nvSpPr>
                <p:cNvPr id="27" name="TextBox 115"/>
                <p:cNvSpPr txBox="1"/>
                <p:nvPr/>
              </p:nvSpPr>
              <p:spPr>
                <a:xfrm>
                  <a:off x="2637789" y="3782993"/>
                  <a:ext cx="646481" cy="646353"/>
                </a:xfrm>
                <a:prstGeom prst="rect">
                  <a:avLst/>
                </a:prstGeom>
                <a:noFill/>
              </p:spPr>
              <p:txBody>
                <a:bodyPr wrap="none" rtlCol="0">
                  <a:spAutoFit/>
                </a:bodyPr>
                <a:lstStyle>
                  <a:defPPr>
                    <a:defRPr lang="zh-CN"/>
                  </a:defPPr>
                  <a:lvl1pPr>
                    <a:defRPr sz="3600">
                      <a:solidFill>
                        <a:schemeClr val="bg1">
                          <a:lumMod val="95000"/>
                        </a:schemeClr>
                      </a:solidFill>
                      <a:latin typeface="字酷堂清楷体" panose="02010601030101010101" pitchFamily="2" charset="-122"/>
                      <a:ea typeface="字酷堂清楷体" panose="02010601030101010101" pitchFamily="2" charset="-122"/>
                    </a:defRPr>
                  </a:lvl1pPr>
                </a:lstStyle>
                <a:p>
                  <a:r>
                    <a:rPr lang="zh-CN" altLang="en-US" dirty="0"/>
                    <a:t>叁</a:t>
                  </a:r>
                </a:p>
              </p:txBody>
            </p:sp>
            <p:sp>
              <p:nvSpPr>
                <p:cNvPr id="28" name="矩形 27"/>
                <p:cNvSpPr/>
                <p:nvPr/>
              </p:nvSpPr>
              <p:spPr>
                <a:xfrm>
                  <a:off x="1960916" y="2195958"/>
                  <a:ext cx="505384" cy="3174073"/>
                </a:xfrm>
                <a:prstGeom prst="rect">
                  <a:avLst/>
                </a:prstGeom>
              </p:spPr>
              <p:txBody>
                <a:bodyPr vert="eaVert" wrap="square">
                  <a:spAutoFit/>
                </a:bodyPr>
                <a:lstStyle/>
                <a:p>
                  <a:pPr>
                    <a:lnSpc>
                      <a:spcPts val="2500"/>
                    </a:lnSpc>
                  </a:pPr>
                  <a:endParaRPr lang="en-US" altLang="zh-CN" sz="1500" spc="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grpSp>
        <p:sp>
          <p:nvSpPr>
            <p:cNvPr id="24" name="矩形 23"/>
            <p:cNvSpPr/>
            <p:nvPr/>
          </p:nvSpPr>
          <p:spPr>
            <a:xfrm>
              <a:off x="7600865" y="2666550"/>
              <a:ext cx="615553" cy="2231129"/>
            </a:xfrm>
            <a:prstGeom prst="rect">
              <a:avLst/>
            </a:prstGeom>
          </p:spPr>
          <p:txBody>
            <a:bodyPr vert="eaVert" wrap="square">
              <a:spAutoFit/>
            </a:bodyPr>
            <a:lstStyle/>
            <a:p>
              <a:pPr algn="dist"/>
              <a:r>
                <a:rPr lang="zh-CN" altLang="en-US" sz="1400" spc="150" dirty="0">
                  <a:solidFill>
                    <a:schemeClr val="bg1">
                      <a:lumMod val="50000"/>
                    </a:schemeClr>
                  </a:solidFill>
                  <a:latin typeface="方正清刻本悦宋简体" panose="02000000000000000000" pitchFamily="2" charset="-122"/>
                  <a:ea typeface="方正清刻本悦宋简体" panose="02000000000000000000" pitchFamily="2" charset="-122"/>
                </a:rPr>
                <a:t>一株木棉，一款肆意，粉红嫣蔫，何种思绪？</a:t>
              </a:r>
            </a:p>
          </p:txBody>
        </p:sp>
      </p:grpSp>
      <p:grpSp>
        <p:nvGrpSpPr>
          <p:cNvPr id="31" name="组合 30"/>
          <p:cNvGrpSpPr/>
          <p:nvPr/>
        </p:nvGrpSpPr>
        <p:grpSpPr>
          <a:xfrm>
            <a:off x="1230153" y="2195448"/>
            <a:ext cx="1406323" cy="3173338"/>
            <a:chOff x="7600865" y="2195447"/>
            <a:chExt cx="1406323" cy="3173338"/>
          </a:xfrm>
        </p:grpSpPr>
        <p:grpSp>
          <p:nvGrpSpPr>
            <p:cNvPr id="32" name="组合 31"/>
            <p:cNvGrpSpPr/>
            <p:nvPr/>
          </p:nvGrpSpPr>
          <p:grpSpPr>
            <a:xfrm>
              <a:off x="7684141" y="2195447"/>
              <a:ext cx="1323047" cy="3173338"/>
              <a:chOff x="7434007" y="2195449"/>
              <a:chExt cx="1323047" cy="3173338"/>
            </a:xfrm>
          </p:grpSpPr>
          <p:grpSp>
            <p:nvGrpSpPr>
              <p:cNvPr id="34" name="组合 33"/>
              <p:cNvGrpSpPr/>
              <p:nvPr/>
            </p:nvGrpSpPr>
            <p:grpSpPr>
              <a:xfrm>
                <a:off x="8134885" y="3444570"/>
                <a:ext cx="575930" cy="1924212"/>
                <a:chOff x="7853447" y="2396405"/>
                <a:chExt cx="576064" cy="1924660"/>
              </a:xfrm>
            </p:grpSpPr>
            <p:sp>
              <p:nvSpPr>
                <p:cNvPr id="38" name="矩形 37"/>
                <p:cNvSpPr/>
                <p:nvPr/>
              </p:nvSpPr>
              <p:spPr>
                <a:xfrm>
                  <a:off x="7853447" y="2396405"/>
                  <a:ext cx="576064" cy="1924660"/>
                </a:xfrm>
                <a:prstGeom prst="rect">
                  <a:avLst/>
                </a:prstGeom>
                <a:solidFill>
                  <a:srgbClr val="957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TextBox 136"/>
                <p:cNvSpPr txBox="1"/>
                <p:nvPr/>
              </p:nvSpPr>
              <p:spPr>
                <a:xfrm>
                  <a:off x="7875384" y="2629046"/>
                  <a:ext cx="554127" cy="1502676"/>
                </a:xfrm>
                <a:prstGeom prst="rect">
                  <a:avLst/>
                </a:prstGeom>
                <a:noFill/>
              </p:spPr>
              <p:txBody>
                <a:bodyPr vert="eaVert" wrap="square" rtlCol="0">
                  <a:spAutoFit/>
                </a:bodyPr>
                <a:lstStyle>
                  <a:defPPr>
                    <a:defRPr lang="zh-CN"/>
                  </a:defPPr>
                  <a:lvl1pPr algn="dist">
                    <a:defRPr sz="2400">
                      <a:solidFill>
                        <a:schemeClr val="bg1">
                          <a:lumMod val="95000"/>
                        </a:schemeClr>
                      </a:solidFill>
                      <a:latin typeface="字酷堂清楷体" panose="02010601030101010101" pitchFamily="2" charset="-122"/>
                      <a:ea typeface="字酷堂清楷体" panose="02010601030101010101" pitchFamily="2" charset="-122"/>
                    </a:defRPr>
                  </a:lvl1pPr>
                </a:lstStyle>
                <a:p>
                  <a:r>
                    <a:rPr lang="zh-CN" altLang="en-US" dirty="0"/>
                    <a:t>奇遇</a:t>
                  </a:r>
                </a:p>
              </p:txBody>
            </p:sp>
          </p:grpSp>
          <p:grpSp>
            <p:nvGrpSpPr>
              <p:cNvPr id="35" name="组合 34"/>
              <p:cNvGrpSpPr/>
              <p:nvPr/>
            </p:nvGrpSpPr>
            <p:grpSpPr>
              <a:xfrm>
                <a:off x="7434007" y="2195449"/>
                <a:ext cx="1323047" cy="3173338"/>
                <a:chOff x="1960916" y="2195958"/>
                <a:chExt cx="1323354" cy="3174073"/>
              </a:xfrm>
            </p:grpSpPr>
            <p:sp>
              <p:nvSpPr>
                <p:cNvPr id="36" name="TextBox 133"/>
                <p:cNvSpPr txBox="1"/>
                <p:nvPr/>
              </p:nvSpPr>
              <p:spPr>
                <a:xfrm>
                  <a:off x="2637789" y="2343992"/>
                  <a:ext cx="646481" cy="646353"/>
                </a:xfrm>
                <a:prstGeom prst="rect">
                  <a:avLst/>
                </a:prstGeom>
                <a:noFill/>
              </p:spPr>
              <p:txBody>
                <a:bodyPr wrap="none" rtlCol="0">
                  <a:spAutoFit/>
                </a:bodyPr>
                <a:lstStyle>
                  <a:defPPr>
                    <a:defRPr lang="zh-CN"/>
                  </a:defPPr>
                  <a:lvl1pPr>
                    <a:defRPr sz="3600">
                      <a:solidFill>
                        <a:schemeClr val="bg1">
                          <a:lumMod val="95000"/>
                        </a:schemeClr>
                      </a:solidFill>
                      <a:latin typeface="字酷堂清楷体" panose="02010601030101010101" pitchFamily="2" charset="-122"/>
                      <a:ea typeface="字酷堂清楷体" panose="02010601030101010101" pitchFamily="2" charset="-122"/>
                    </a:defRPr>
                  </a:lvl1pPr>
                </a:lstStyle>
                <a:p>
                  <a:r>
                    <a:rPr lang="zh-CN" altLang="en-US" dirty="0"/>
                    <a:t>肆</a:t>
                  </a:r>
                </a:p>
              </p:txBody>
            </p:sp>
            <p:sp>
              <p:nvSpPr>
                <p:cNvPr id="37" name="矩形 36"/>
                <p:cNvSpPr/>
                <p:nvPr/>
              </p:nvSpPr>
              <p:spPr>
                <a:xfrm>
                  <a:off x="1960916" y="2195958"/>
                  <a:ext cx="505384" cy="3174073"/>
                </a:xfrm>
                <a:prstGeom prst="rect">
                  <a:avLst/>
                </a:prstGeom>
              </p:spPr>
              <p:txBody>
                <a:bodyPr vert="eaVert" wrap="square">
                  <a:spAutoFit/>
                </a:bodyPr>
                <a:lstStyle/>
                <a:p>
                  <a:pPr>
                    <a:lnSpc>
                      <a:spcPts val="2500"/>
                    </a:lnSpc>
                  </a:pPr>
                  <a:endParaRPr lang="en-US" altLang="zh-CN" sz="1500" spc="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grpSp>
        </p:grpSp>
        <p:sp>
          <p:nvSpPr>
            <p:cNvPr id="33" name="矩形 32"/>
            <p:cNvSpPr/>
            <p:nvPr/>
          </p:nvSpPr>
          <p:spPr>
            <a:xfrm>
              <a:off x="7600865" y="2224624"/>
              <a:ext cx="615553" cy="2231129"/>
            </a:xfrm>
            <a:prstGeom prst="rect">
              <a:avLst/>
            </a:prstGeom>
          </p:spPr>
          <p:txBody>
            <a:bodyPr vert="eaVert" wrap="square">
              <a:spAutoFit/>
            </a:bodyPr>
            <a:lstStyle/>
            <a:p>
              <a:pPr algn="dist"/>
              <a:r>
                <a:rPr lang="zh-CN" altLang="en-US" sz="1400" spc="150" dirty="0">
                  <a:solidFill>
                    <a:schemeClr val="bg1">
                      <a:lumMod val="50000"/>
                    </a:schemeClr>
                  </a:solidFill>
                  <a:latin typeface="方正清刻本悦宋简体" panose="02000000000000000000" pitchFamily="2" charset="-122"/>
                  <a:ea typeface="方正清刻本悦宋简体" panose="02000000000000000000" pitchFamily="2" charset="-122"/>
                </a:rPr>
                <a:t>一株木棉，一款肆意，粉红嫣蔫，何种思绪？</a:t>
              </a:r>
            </a:p>
          </p:txBody>
        </p:sp>
      </p:grpSp>
      <p:sp>
        <p:nvSpPr>
          <p:cNvPr id="40" name="TextBox 60"/>
          <p:cNvSpPr txBox="1"/>
          <p:nvPr/>
        </p:nvSpPr>
        <p:spPr>
          <a:xfrm>
            <a:off x="9719842" y="3187982"/>
            <a:ext cx="1790375" cy="369332"/>
          </a:xfrm>
          <a:prstGeom prst="rect">
            <a:avLst/>
          </a:prstGeom>
          <a:noFill/>
        </p:spPr>
        <p:txBody>
          <a:bodyPr wrap="square" rtlCol="0">
            <a:spAutoFit/>
          </a:bodyPr>
          <a:lstStyle/>
          <a:p>
            <a:pPr algn="dist"/>
            <a:r>
              <a:rPr lang="en-US" altLang="zh-CN" dirty="0">
                <a:solidFill>
                  <a:schemeClr val="bg1">
                    <a:lumMod val="95000"/>
                  </a:schemeClr>
                </a:solidFill>
                <a:latin typeface="方正清刻本悦宋简体" panose="02000000000000000000" pitchFamily="2" charset="-122"/>
                <a:ea typeface="方正清刻本悦宋简体" panose="02000000000000000000" pitchFamily="2" charset="-122"/>
              </a:rPr>
              <a:t>CONTENTS</a:t>
            </a:r>
            <a:endParaRPr lang="zh-CN" altLang="en-US"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41" name="TextBox 59"/>
          <p:cNvSpPr txBox="1"/>
          <p:nvPr/>
        </p:nvSpPr>
        <p:spPr>
          <a:xfrm>
            <a:off x="10014864" y="1608860"/>
            <a:ext cx="1200329" cy="3527575"/>
          </a:xfrm>
          <a:prstGeom prst="rect">
            <a:avLst/>
          </a:prstGeom>
          <a:noFill/>
        </p:spPr>
        <p:txBody>
          <a:bodyPr vert="eaVert" wrap="square" rtlCol="0">
            <a:spAutoFit/>
          </a:bodyPr>
          <a:lstStyle/>
          <a:p>
            <a:pPr algn="dist"/>
            <a:r>
              <a:rPr lang="zh-CN" altLang="en-US" sz="6600" dirty="0">
                <a:solidFill>
                  <a:schemeClr val="tx1">
                    <a:lumMod val="75000"/>
                    <a:lumOff val="25000"/>
                  </a:schemeClr>
                </a:solidFill>
                <a:latin typeface="叶根友古刻体" panose="03000509000000000000" pitchFamily="65" charset="-122"/>
                <a:ea typeface="叶根友古刻体" panose="03000509000000000000" pitchFamily="65" charset="-122"/>
              </a:rPr>
              <a:t>和风物语</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1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1250" fill="hold"/>
                                        <p:tgtEl>
                                          <p:spTgt spid="40"/>
                                        </p:tgtEl>
                                        <p:attrNameLst>
                                          <p:attrName>ppt_y</p:attrName>
                                        </p:attrNameLst>
                                      </p:cBhvr>
                                      <p:tavLst>
                                        <p:tav tm="0">
                                          <p:val>
                                            <p:strVal val="#ppt_y"/>
                                          </p:val>
                                        </p:tav>
                                        <p:tav tm="100000">
                                          <p:val>
                                            <p:strVal val="#ppt_y"/>
                                          </p:val>
                                        </p:tav>
                                      </p:tavLst>
                                    </p:anim>
                                    <p:anim calcmode="lin" valueType="num">
                                      <p:cBhvr>
                                        <p:cTn id="9" dur="1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1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250" tmFilter="0,0; .5, 1; 1, 1"/>
                                        <p:tgtEl>
                                          <p:spTgt spid="40"/>
                                        </p:tgtEl>
                                      </p:cBhvr>
                                    </p:animEffect>
                                  </p:childTnLst>
                                </p:cTn>
                              </p:par>
                            </p:childTnLst>
                          </p:cTn>
                        </p:par>
                        <p:par>
                          <p:cTn id="12" fill="hold">
                            <p:stCondLst>
                              <p:cond delay="2125"/>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41"/>
                                        </p:tgtEl>
                                        <p:attrNameLst>
                                          <p:attrName>style.visibility</p:attrName>
                                        </p:attrNameLst>
                                      </p:cBhvr>
                                      <p:to>
                                        <p:strVal val="visible"/>
                                      </p:to>
                                    </p:set>
                                    <p:anim by="(-#ppt_w*2)" calcmode="lin" valueType="num">
                                      <p:cBhvr rctx="PPT">
                                        <p:cTn id="15" dur="625" autoRev="1" fill="hold">
                                          <p:stCondLst>
                                            <p:cond delay="0"/>
                                          </p:stCondLst>
                                        </p:cTn>
                                        <p:tgtEl>
                                          <p:spTgt spid="41"/>
                                        </p:tgtEl>
                                        <p:attrNameLst>
                                          <p:attrName>ppt_w</p:attrName>
                                        </p:attrNameLst>
                                      </p:cBhvr>
                                    </p:anim>
                                    <p:anim by="(#ppt_w*0.50)" calcmode="lin" valueType="num">
                                      <p:cBhvr>
                                        <p:cTn id="16" dur="625" decel="50000" autoRev="1" fill="hold">
                                          <p:stCondLst>
                                            <p:cond delay="0"/>
                                          </p:stCondLst>
                                        </p:cTn>
                                        <p:tgtEl>
                                          <p:spTgt spid="41"/>
                                        </p:tgtEl>
                                        <p:attrNameLst>
                                          <p:attrName>ppt_x</p:attrName>
                                        </p:attrNameLst>
                                      </p:cBhvr>
                                    </p:anim>
                                    <p:anim from="(-#ppt_h/2)" to="(#ppt_y)" calcmode="lin" valueType="num">
                                      <p:cBhvr>
                                        <p:cTn id="17" dur="1250" fill="hold">
                                          <p:stCondLst>
                                            <p:cond delay="0"/>
                                          </p:stCondLst>
                                        </p:cTn>
                                        <p:tgtEl>
                                          <p:spTgt spid="41"/>
                                        </p:tgtEl>
                                        <p:attrNameLst>
                                          <p:attrName>ppt_y</p:attrName>
                                        </p:attrNameLst>
                                      </p:cBhvr>
                                    </p:anim>
                                    <p:animRot by="21600000">
                                      <p:cBhvr>
                                        <p:cTn id="18" dur="1250" fill="hold">
                                          <p:stCondLst>
                                            <p:cond delay="0"/>
                                          </p:stCondLst>
                                        </p:cTn>
                                        <p:tgtEl>
                                          <p:spTgt spid="41"/>
                                        </p:tgtEl>
                                        <p:attrNameLst>
                                          <p:attrName>r</p:attrName>
                                        </p:attrNameLst>
                                      </p:cBhvr>
                                    </p:animRot>
                                  </p:childTnLst>
                                </p:cTn>
                              </p:par>
                            </p:childTnLst>
                          </p:cTn>
                        </p:par>
                        <p:par>
                          <p:cTn id="19" fill="hold">
                            <p:stCondLst>
                              <p:cond delay="375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000"/>
                                        <p:tgtEl>
                                          <p:spTgt spid="31"/>
                                        </p:tgtEl>
                                      </p:cBhvr>
                                    </p:animEffect>
                                    <p:anim calcmode="lin" valueType="num">
                                      <p:cBhvr>
                                        <p:cTn id="38" dur="1000" fill="hold"/>
                                        <p:tgtEl>
                                          <p:spTgt spid="31"/>
                                        </p:tgtEl>
                                        <p:attrNameLst>
                                          <p:attrName>ppt_x</p:attrName>
                                        </p:attrNameLst>
                                      </p:cBhvr>
                                      <p:tavLst>
                                        <p:tav tm="0">
                                          <p:val>
                                            <p:strVal val="#ppt_x"/>
                                          </p:val>
                                        </p:tav>
                                        <p:tav tm="100000">
                                          <p:val>
                                            <p:strVal val="#ppt_x"/>
                                          </p:val>
                                        </p:tav>
                                      </p:tavLst>
                                    </p:anim>
                                    <p:anim calcmode="lin" valueType="num">
                                      <p:cBhvr>
                                        <p:cTn id="39" dur="1000" fill="hold"/>
                                        <p:tgtEl>
                                          <p:spTgt spid="31"/>
                                        </p:tgtEl>
                                        <p:attrNameLst>
                                          <p:attrName>ppt_y</p:attrName>
                                        </p:attrNameLst>
                                      </p:cBhvr>
                                      <p:tavLst>
                                        <p:tav tm="0">
                                          <p:val>
                                            <p:strVal val="#ppt_y-.1"/>
                                          </p:val>
                                        </p:tav>
                                        <p:tav tm="100000">
                                          <p:val>
                                            <p:strVal val="#ppt_y"/>
                                          </p:val>
                                        </p:tav>
                                      </p:tavLst>
                                    </p:anim>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0" grpId="0"/>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sp>
        <p:nvSpPr>
          <p:cNvPr id="11" name="矩形 10"/>
          <p:cNvSpPr/>
          <p:nvPr/>
        </p:nvSpPr>
        <p:spPr>
          <a:xfrm>
            <a:off x="6085490" y="0"/>
            <a:ext cx="6106510" cy="6858000"/>
          </a:xfrm>
          <a:prstGeom prst="rect">
            <a:avLst/>
          </a:prstGeom>
          <a:solidFill>
            <a:srgbClr val="1517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453508" y="346842"/>
            <a:ext cx="5376041" cy="61643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6892159" y="1933492"/>
            <a:ext cx="4493172" cy="0"/>
          </a:xfrm>
          <a:prstGeom prst="line">
            <a:avLst/>
          </a:prstGeom>
          <a:ln>
            <a:solidFill>
              <a:srgbClr val="79040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7107188" y="1047832"/>
            <a:ext cx="4130453" cy="503086"/>
          </a:xfrm>
          <a:prstGeom prst="rect">
            <a:avLst/>
          </a:prstGeom>
          <a:noFill/>
        </p:spPr>
        <p:txBody>
          <a:bodyPr wrap="square" rtlCol="0">
            <a:spAutoFit/>
          </a:bodyPr>
          <a:lstStyle>
            <a:defPPr>
              <a:defRPr lang="zh-CN"/>
            </a:defPPr>
            <a:lvl1pPr>
              <a:defRPr sz="4800">
                <a:solidFill>
                  <a:srgbClr val="94826D"/>
                </a:solidFill>
                <a:latin typeface="康煕字典體(Demo)" pitchFamily="2" charset="-120"/>
                <a:ea typeface="康煕字典體(Demo)" pitchFamily="2" charset="-120"/>
              </a:defRPr>
            </a:lvl1pPr>
          </a:lstStyle>
          <a:p>
            <a:pPr>
              <a:lnSpc>
                <a:spcPct val="130000"/>
              </a:lnSpc>
            </a:pPr>
            <a:r>
              <a:rPr lang="zh-CN" altLang="en-US" sz="2400" spc="2000" dirty="0">
                <a:solidFill>
                  <a:srgbClr val="957911"/>
                </a:solidFill>
                <a:latin typeface="字酷堂清楷体" panose="02010601030101010101" pitchFamily="2" charset="-122"/>
                <a:ea typeface="字酷堂清楷体" panose="02010601030101010101" pitchFamily="2" charset="-122"/>
              </a:rPr>
              <a:t>灿</a:t>
            </a:r>
            <a:r>
              <a:rPr lang="en-US" altLang="zh-CN" sz="2400" spc="2000" dirty="0">
                <a:solidFill>
                  <a:srgbClr val="957911"/>
                </a:solidFill>
                <a:latin typeface="字酷堂清楷体" panose="02010601030101010101" pitchFamily="2" charset="-122"/>
                <a:ea typeface="字酷堂清楷体" panose="02010601030101010101" pitchFamily="2" charset="-122"/>
              </a:rPr>
              <a:t>│</a:t>
            </a:r>
            <a:r>
              <a:rPr lang="zh-CN" altLang="en-US" sz="2400" spc="2000" dirty="0">
                <a:solidFill>
                  <a:srgbClr val="957911"/>
                </a:solidFill>
                <a:latin typeface="字酷堂清楷体" panose="02010601030101010101" pitchFamily="2" charset="-122"/>
                <a:ea typeface="字酷堂清楷体" panose="02010601030101010101" pitchFamily="2" charset="-122"/>
              </a:rPr>
              <a:t>若</a:t>
            </a:r>
            <a:r>
              <a:rPr lang="en-US" altLang="zh-CN" sz="2400" spc="2000" dirty="0">
                <a:solidFill>
                  <a:srgbClr val="957911"/>
                </a:solidFill>
                <a:latin typeface="字酷堂清楷体" panose="02010601030101010101" pitchFamily="2" charset="-122"/>
                <a:ea typeface="字酷堂清楷体" panose="02010601030101010101" pitchFamily="2" charset="-122"/>
              </a:rPr>
              <a:t>│</a:t>
            </a:r>
            <a:r>
              <a:rPr lang="zh-CN" altLang="en-US" sz="2400" spc="2000" dirty="0">
                <a:solidFill>
                  <a:srgbClr val="957911"/>
                </a:solidFill>
                <a:latin typeface="字酷堂清楷体" panose="02010601030101010101" pitchFamily="2" charset="-122"/>
                <a:ea typeface="字酷堂清楷体" panose="02010601030101010101" pitchFamily="2" charset="-122"/>
              </a:rPr>
              <a:t>银</a:t>
            </a:r>
            <a:r>
              <a:rPr lang="en-US" altLang="zh-CN" sz="2400" spc="2000" dirty="0">
                <a:solidFill>
                  <a:srgbClr val="957911"/>
                </a:solidFill>
                <a:latin typeface="字酷堂清楷体" panose="02010601030101010101" pitchFamily="2" charset="-122"/>
                <a:ea typeface="字酷堂清楷体" panose="02010601030101010101" pitchFamily="2" charset="-122"/>
              </a:rPr>
              <a:t>│</a:t>
            </a:r>
            <a:r>
              <a:rPr lang="zh-CN" altLang="en-US" sz="2400" spc="2000" dirty="0">
                <a:solidFill>
                  <a:srgbClr val="957911"/>
                </a:solidFill>
                <a:latin typeface="字酷堂清楷体" panose="02010601030101010101" pitchFamily="2" charset="-122"/>
                <a:ea typeface="字酷堂清楷体" panose="02010601030101010101" pitchFamily="2" charset="-122"/>
              </a:rPr>
              <a:t>河</a:t>
            </a:r>
          </a:p>
        </p:txBody>
      </p:sp>
      <p:sp>
        <p:nvSpPr>
          <p:cNvPr id="5" name="矩形 4"/>
          <p:cNvSpPr/>
          <p:nvPr/>
        </p:nvSpPr>
        <p:spPr>
          <a:xfrm>
            <a:off x="7755985" y="2356851"/>
            <a:ext cx="1980029" cy="3815256"/>
          </a:xfrm>
          <a:prstGeom prst="rect">
            <a:avLst/>
          </a:prstGeom>
        </p:spPr>
        <p:txBody>
          <a:bodyPr vert="eaVert" wrap="square">
            <a:spAutoFit/>
          </a:bodyPr>
          <a:lstStyle/>
          <a:p>
            <a:pPr>
              <a:lnSpc>
                <a:spcPts val="2800"/>
              </a:lnSpc>
            </a:pPr>
            <a:r>
              <a:rPr lang="zh-CN" altLang="en-US" sz="16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6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6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r>
              <a:rPr lang="zh-CN" altLang="en-US" sz="1600" spc="12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en-US" altLang="zh-CN" sz="16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a:p>
            <a:pPr>
              <a:lnSpc>
                <a:spcPts val="2800"/>
              </a:lnSpc>
            </a:pPr>
            <a:endParaRPr lang="en-US" altLang="zh-CN" sz="16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a:p>
            <a:pPr>
              <a:lnSpc>
                <a:spcPts val="2800"/>
              </a:lnSpc>
            </a:pPr>
            <a:r>
              <a:rPr lang="zh-CN" altLang="en-US" sz="16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6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6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r>
              <a:rPr lang="zh-CN" altLang="en-US" sz="1600" spc="12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en-US" altLang="zh-CN" sz="16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42177" y="2618335"/>
            <a:ext cx="1095464" cy="2649031"/>
          </a:xfrm>
          <a:prstGeom prst="rect">
            <a:avLst/>
          </a:prstGeom>
          <a:noFill/>
          <a:effectLst>
            <a:outerShdw blurRad="50800" dist="38100" dir="2700000" algn="tl" rotWithShape="0">
              <a:prstClr val="black">
                <a:alpha val="40000"/>
              </a:prstClr>
            </a:outerShdw>
          </a:effectLst>
        </p:spPr>
      </p:pic>
      <p:sp>
        <p:nvSpPr>
          <p:cNvPr id="7" name="矩形 6"/>
          <p:cNvSpPr/>
          <p:nvPr/>
        </p:nvSpPr>
        <p:spPr>
          <a:xfrm>
            <a:off x="896550" y="2735391"/>
            <a:ext cx="4597032" cy="2289858"/>
          </a:xfrm>
          <a:prstGeom prst="rect">
            <a:avLst/>
          </a:prstGeom>
        </p:spPr>
        <p:txBody>
          <a:bodyPr vert="horz" wrap="square">
            <a:spAutoFit/>
          </a:bodyPr>
          <a:lstStyle/>
          <a:p>
            <a:pPr>
              <a:lnSpc>
                <a:spcPct val="170000"/>
              </a:lnSpc>
            </a:pPr>
            <a:r>
              <a:rPr lang="zh-CN" altLang="en-US" sz="14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a:t>
            </a:r>
            <a:endParaRPr lang="en-US" altLang="zh-CN" sz="14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a:p>
            <a:pPr>
              <a:lnSpc>
                <a:spcPct val="170000"/>
              </a:lnSpc>
            </a:pPr>
            <a:r>
              <a:rPr lang="zh-CN" altLang="en-US" sz="14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致力于创作更优秀的</a:t>
            </a:r>
            <a:r>
              <a:rPr lang="en-US" altLang="zh-CN" sz="14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4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endParaRPr lang="en-US" altLang="zh-CN" sz="14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a:p>
            <a:pPr>
              <a:lnSpc>
                <a:spcPct val="170000"/>
              </a:lnSpc>
            </a:pPr>
            <a:r>
              <a:rPr lang="zh-CN" altLang="en-US" sz="1400" spc="12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en-US" altLang="zh-CN" sz="14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a:p>
            <a:pPr>
              <a:lnSpc>
                <a:spcPct val="170000"/>
              </a:lnSpc>
            </a:pPr>
            <a:r>
              <a:rPr lang="zh-CN" altLang="en-US" sz="14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4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14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a:t>
            </a:r>
            <a:endParaRPr lang="en-US" altLang="zh-CN" sz="1400" spc="12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a:p>
            <a:pPr>
              <a:lnSpc>
                <a:spcPct val="170000"/>
              </a:lnSpc>
            </a:pPr>
            <a:r>
              <a:rPr lang="zh-CN" altLang="en-US" sz="1400" spc="12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endPar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8" name="文本框 45"/>
          <p:cNvSpPr txBox="1"/>
          <p:nvPr/>
        </p:nvSpPr>
        <p:spPr>
          <a:xfrm>
            <a:off x="954359" y="1290782"/>
            <a:ext cx="4264511" cy="520271"/>
          </a:xfrm>
          <a:prstGeom prst="rect">
            <a:avLst/>
          </a:prstGeom>
          <a:noFill/>
        </p:spPr>
        <p:txBody>
          <a:bodyPr vert="horz" wrap="square" rtlCol="0">
            <a:spAutoFit/>
          </a:bodyPr>
          <a:lstStyle/>
          <a:p>
            <a:pPr algn="dist">
              <a:lnSpc>
                <a:spcPct val="130000"/>
              </a:lnSpc>
            </a:pPr>
            <a:r>
              <a:rPr lang="zh-CN" altLang="en-US" sz="2500" spc="2000" dirty="0">
                <a:solidFill>
                  <a:srgbClr val="151724"/>
                </a:solidFill>
                <a:latin typeface="字酷堂清楷体" panose="02010601030101010101" pitchFamily="2" charset="-122"/>
                <a:ea typeface="字酷堂清楷体" panose="02010601030101010101" pitchFamily="2" charset="-122"/>
              </a:rPr>
              <a:t>和</a:t>
            </a:r>
            <a:r>
              <a:rPr lang="en-US" altLang="zh-CN" sz="2500" spc="2000" dirty="0">
                <a:solidFill>
                  <a:srgbClr val="151724"/>
                </a:solidFill>
                <a:latin typeface="字酷堂清楷体" panose="02010601030101010101" pitchFamily="2" charset="-122"/>
                <a:ea typeface="字酷堂清楷体" panose="02010601030101010101" pitchFamily="2" charset="-122"/>
              </a:rPr>
              <a:t>│</a:t>
            </a:r>
            <a:r>
              <a:rPr lang="zh-CN" altLang="en-US" sz="2500" spc="2000" dirty="0">
                <a:solidFill>
                  <a:srgbClr val="151724"/>
                </a:solidFill>
                <a:latin typeface="字酷堂清楷体" panose="02010601030101010101" pitchFamily="2" charset="-122"/>
                <a:ea typeface="字酷堂清楷体" panose="02010601030101010101" pitchFamily="2" charset="-122"/>
              </a:rPr>
              <a:t>风</a:t>
            </a:r>
            <a:r>
              <a:rPr lang="en-US" altLang="zh-CN" sz="2500" spc="2000" dirty="0">
                <a:solidFill>
                  <a:srgbClr val="151724"/>
                </a:solidFill>
                <a:latin typeface="字酷堂清楷体" panose="02010601030101010101" pitchFamily="2" charset="-122"/>
                <a:ea typeface="字酷堂清楷体" panose="02010601030101010101" pitchFamily="2" charset="-122"/>
              </a:rPr>
              <a:t>│</a:t>
            </a:r>
            <a:r>
              <a:rPr lang="zh-CN" altLang="en-US" sz="2500" spc="2000" dirty="0">
                <a:solidFill>
                  <a:srgbClr val="151724"/>
                </a:solidFill>
                <a:latin typeface="字酷堂清楷体" panose="02010601030101010101" pitchFamily="2" charset="-122"/>
                <a:ea typeface="字酷堂清楷体" panose="02010601030101010101" pitchFamily="2" charset="-122"/>
              </a:rPr>
              <a:t>物</a:t>
            </a:r>
            <a:r>
              <a:rPr lang="en-US" altLang="zh-CN" sz="2500" spc="2000" dirty="0">
                <a:solidFill>
                  <a:srgbClr val="151724"/>
                </a:solidFill>
                <a:latin typeface="字酷堂清楷体" panose="02010601030101010101" pitchFamily="2" charset="-122"/>
                <a:ea typeface="字酷堂清楷体" panose="02010601030101010101" pitchFamily="2" charset="-122"/>
              </a:rPr>
              <a:t>│</a:t>
            </a:r>
            <a:r>
              <a:rPr lang="zh-CN" altLang="en-US" sz="2500" spc="2000" dirty="0">
                <a:solidFill>
                  <a:srgbClr val="151724"/>
                </a:solidFill>
                <a:latin typeface="字酷堂清楷体" panose="02010601030101010101" pitchFamily="2" charset="-122"/>
                <a:ea typeface="字酷堂清楷体" panose="02010601030101010101" pitchFamily="2" charset="-122"/>
              </a:rPr>
              <a:t>语</a:t>
            </a:r>
          </a:p>
        </p:txBody>
      </p:sp>
      <p:sp>
        <p:nvSpPr>
          <p:cNvPr id="9" name="文本框 52"/>
          <p:cNvSpPr txBox="1"/>
          <p:nvPr/>
        </p:nvSpPr>
        <p:spPr>
          <a:xfrm>
            <a:off x="954361" y="1943638"/>
            <a:ext cx="3989945" cy="253916"/>
          </a:xfrm>
          <a:prstGeom prst="rect">
            <a:avLst/>
          </a:prstGeom>
          <a:noFill/>
        </p:spPr>
        <p:txBody>
          <a:bodyPr vert="horz" wrap="square" rtlCol="0">
            <a:spAutoFit/>
          </a:bodyPr>
          <a:lstStyle/>
          <a:p>
            <a:pPr algn="dist"/>
            <a:r>
              <a:rPr lang="en-US" altLang="zh-CN" sz="10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HE FENG WU YU</a:t>
            </a:r>
            <a:endParaRPr lang="zh-CN" altLang="en-US" sz="10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6652"/>
            <a:ext cx="1486142" cy="2042359"/>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988421">
            <a:off x="3592197" y="5401958"/>
            <a:ext cx="1783820" cy="9589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10" presetClass="entr" presetSubtype="0" fill="hold" grpId="0" nodeType="withEffect">
                                  <p:stCondLst>
                                    <p:cond delay="0"/>
                                  </p:stCondLst>
                                  <p:iterate type="wd">
                                    <p:tmPct val="10000"/>
                                  </p:iterate>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childTnLst>
                                </p:cTn>
                              </p:par>
                            </p:childTnLst>
                          </p:cTn>
                        </p:par>
                        <p:par>
                          <p:cTn id="14" fill="hold">
                            <p:stCondLst>
                              <p:cond delay="3375"/>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by="(-#ppt_w*2)" calcmode="lin" valueType="num">
                                      <p:cBhvr rctx="PPT">
                                        <p:cTn id="17" dur="500" autoRev="1" fill="hold">
                                          <p:stCondLst>
                                            <p:cond delay="0"/>
                                          </p:stCondLst>
                                        </p:cTn>
                                        <p:tgtEl>
                                          <p:spTgt spid="4"/>
                                        </p:tgtEl>
                                        <p:attrNameLst>
                                          <p:attrName>ppt_w</p:attrName>
                                        </p:attrNameLst>
                                      </p:cBhvr>
                                    </p:anim>
                                    <p:anim by="(#ppt_w*0.50)" calcmode="lin" valueType="num">
                                      <p:cBhvr>
                                        <p:cTn id="18" dur="500" decel="50000" autoRev="1" fill="hold">
                                          <p:stCondLst>
                                            <p:cond delay="0"/>
                                          </p:stCondLst>
                                        </p:cTn>
                                        <p:tgtEl>
                                          <p:spTgt spid="4"/>
                                        </p:tgtEl>
                                        <p:attrNameLst>
                                          <p:attrName>ppt_x</p:attrName>
                                        </p:attrNameLst>
                                      </p:cBhvr>
                                    </p:anim>
                                    <p:anim from="(-#ppt_h/2)" to="(#ppt_y)" calcmode="lin" valueType="num">
                                      <p:cBhvr>
                                        <p:cTn id="19" dur="1000" fill="hold">
                                          <p:stCondLst>
                                            <p:cond delay="0"/>
                                          </p:stCondLst>
                                        </p:cTn>
                                        <p:tgtEl>
                                          <p:spTgt spid="4"/>
                                        </p:tgtEl>
                                        <p:attrNameLst>
                                          <p:attrName>ppt_y</p:attrName>
                                        </p:attrNameLst>
                                      </p:cBhvr>
                                    </p:anim>
                                    <p:animRot by="21600000">
                                      <p:cBhvr>
                                        <p:cTn id="20" dur="1000" fill="hold">
                                          <p:stCondLst>
                                            <p:cond delay="0"/>
                                          </p:stCondLst>
                                        </p:cTn>
                                        <p:tgtEl>
                                          <p:spTgt spid="4"/>
                                        </p:tgtEl>
                                        <p:attrNameLst>
                                          <p:attrName>r</p:attrName>
                                        </p:attrNameLst>
                                      </p:cBhvr>
                                    </p:animRot>
                                  </p:childTnLst>
                                </p:cTn>
                              </p:par>
                            </p:childTnLst>
                          </p:cTn>
                        </p:par>
                        <p:par>
                          <p:cTn id="21" fill="hold">
                            <p:stCondLst>
                              <p:cond delay="4975"/>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9636"/>
          <a:stretch>
            <a:fillRect/>
          </a:stretch>
        </p:blipFill>
        <p:spPr>
          <a:xfrm rot="16200000">
            <a:off x="2802604" y="-1347537"/>
            <a:ext cx="5568115" cy="9553074"/>
          </a:xfrm>
          <a:prstGeom prst="rect">
            <a:avLst/>
          </a:prstGeom>
          <a:effectLst>
            <a:outerShdw blurRad="63500" sx="102000" sy="102000" algn="ctr" rotWithShape="0">
              <a:prstClr val="black">
                <a:alpha val="40000"/>
              </a:prstClr>
            </a:outerShdw>
          </a:effectLst>
        </p:spPr>
      </p:pic>
      <p:sp>
        <p:nvSpPr>
          <p:cNvPr id="10" name="矩形 9"/>
          <p:cNvSpPr/>
          <p:nvPr/>
        </p:nvSpPr>
        <p:spPr>
          <a:xfrm>
            <a:off x="810126" y="644942"/>
            <a:ext cx="3032960" cy="5568116"/>
          </a:xfrm>
          <a:prstGeom prst="rect">
            <a:avLst/>
          </a:prstGeom>
          <a:solidFill>
            <a:srgbClr val="ECC870">
              <a:alpha val="9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125" y="1142949"/>
            <a:ext cx="2835971" cy="5070109"/>
          </a:xfrm>
          <a:prstGeom prst="rect">
            <a:avLst/>
          </a:prstGeom>
        </p:spPr>
      </p:pic>
      <p:sp>
        <p:nvSpPr>
          <p:cNvPr id="6" name="TextBox 59"/>
          <p:cNvSpPr txBox="1"/>
          <p:nvPr/>
        </p:nvSpPr>
        <p:spPr>
          <a:xfrm>
            <a:off x="6733810" y="2090305"/>
            <a:ext cx="738664" cy="2677390"/>
          </a:xfrm>
          <a:prstGeom prst="rect">
            <a:avLst/>
          </a:prstGeom>
          <a:solidFill>
            <a:srgbClr val="151724"/>
          </a:solidFill>
          <a:ln w="38100">
            <a:solidFill>
              <a:srgbClr val="ECC870"/>
            </a:solidFill>
          </a:ln>
          <a:effectLst>
            <a:outerShdw blurRad="50800" dist="38100" dir="2700000" algn="tl" rotWithShape="0">
              <a:prstClr val="black">
                <a:alpha val="40000"/>
              </a:prstClr>
            </a:outerShdw>
          </a:effectLst>
        </p:spPr>
        <p:txBody>
          <a:bodyPr vert="eaVert" wrap="square" rtlCol="0">
            <a:spAutoFit/>
          </a:bodyPr>
          <a:lstStyle/>
          <a:p>
            <a:pPr algn="dist"/>
            <a:r>
              <a:rPr lang="zh-CN" altLang="en-US" sz="3600" dirty="0">
                <a:solidFill>
                  <a:srgbClr val="ECC870"/>
                </a:solidFill>
                <a:latin typeface="叶根友古刻体" panose="03000509000000000000" pitchFamily="65" charset="-122"/>
                <a:ea typeface="叶根友古刻体" panose="03000509000000000000" pitchFamily="65" charset="-122"/>
              </a:rPr>
              <a:t>且听风吟</a:t>
            </a:r>
          </a:p>
        </p:txBody>
      </p:sp>
      <p:sp>
        <p:nvSpPr>
          <p:cNvPr id="2" name="矩形 1"/>
          <p:cNvSpPr/>
          <p:nvPr/>
        </p:nvSpPr>
        <p:spPr>
          <a:xfrm>
            <a:off x="11012542" y="644942"/>
            <a:ext cx="738664" cy="5012908"/>
          </a:xfrm>
          <a:prstGeom prst="rect">
            <a:avLst/>
          </a:prstGeom>
        </p:spPr>
        <p:txBody>
          <a:bodyPr vert="eaVert" wrap="square">
            <a:spAutoFit/>
          </a:bodyPr>
          <a:lstStyle/>
          <a:p>
            <a:pPr>
              <a:lnSpc>
                <a:spcPct val="150000"/>
              </a:lnSpc>
            </a:pPr>
            <a:r>
              <a:rPr lang="zh-CN" altLang="en-US" sz="1200" b="0" i="0" u="none" strike="noStrike" spc="300" dirty="0">
                <a:solidFill>
                  <a:schemeClr val="tx1">
                    <a:lumMod val="65000"/>
                    <a:lumOff val="35000"/>
                  </a:schemeClr>
                </a:solidFill>
                <a:effectLst/>
                <a:latin typeface="方正清刻本悦宋简体" panose="02000000000000000000" pitchFamily="2" charset="-122"/>
                <a:ea typeface="方正清刻本悦宋简体" panose="02000000000000000000" pitchFamily="2" charset="-122"/>
              </a:rPr>
              <a:t>于千万人之中遇见你所遇见的人，于千万年之中时间的无涯的荒野里，没有早一步，也没有晚一步，正巧赶上了。</a:t>
            </a:r>
            <a:endParaRPr lang="zh-CN" altLang="en-US" sz="1200"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625" autoRev="1" fill="hold">
                                          <p:stCondLst>
                                            <p:cond delay="0"/>
                                          </p:stCondLst>
                                        </p:cTn>
                                        <p:tgtEl>
                                          <p:spTgt spid="6"/>
                                        </p:tgtEl>
                                        <p:attrNameLst>
                                          <p:attrName>ppt_w</p:attrName>
                                        </p:attrNameLst>
                                      </p:cBhvr>
                                    </p:anim>
                                    <p:anim by="(#ppt_w*0.50)" calcmode="lin" valueType="num">
                                      <p:cBhvr>
                                        <p:cTn id="8" dur="625" decel="50000" autoRev="1" fill="hold">
                                          <p:stCondLst>
                                            <p:cond delay="0"/>
                                          </p:stCondLst>
                                        </p:cTn>
                                        <p:tgtEl>
                                          <p:spTgt spid="6"/>
                                        </p:tgtEl>
                                        <p:attrNameLst>
                                          <p:attrName>ppt_x</p:attrName>
                                        </p:attrNameLst>
                                      </p:cBhvr>
                                    </p:anim>
                                    <p:anim from="(-#ppt_h/2)" to="(#ppt_y)" calcmode="lin" valueType="num">
                                      <p:cBhvr>
                                        <p:cTn id="9" dur="1250" fill="hold">
                                          <p:stCondLst>
                                            <p:cond delay="0"/>
                                          </p:stCondLst>
                                        </p:cTn>
                                        <p:tgtEl>
                                          <p:spTgt spid="6"/>
                                        </p:tgtEl>
                                        <p:attrNameLst>
                                          <p:attrName>ppt_y</p:attrName>
                                        </p:attrNameLst>
                                      </p:cBhvr>
                                    </p:anim>
                                    <p:animRot by="21600000">
                                      <p:cBhvr>
                                        <p:cTn id="10" dur="125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51724"/>
        </a:solidFill>
        <a:effectLst/>
      </p:bgPr>
    </p:bg>
    <p:spTree>
      <p:nvGrpSpPr>
        <p:cNvPr id="1" name=""/>
        <p:cNvGrpSpPr/>
        <p:nvPr/>
      </p:nvGrpSpPr>
      <p:grpSpPr>
        <a:xfrm>
          <a:off x="0" y="0"/>
          <a:ext cx="0" cy="0"/>
          <a:chOff x="0" y="0"/>
          <a:chExt cx="0" cy="0"/>
        </a:xfrm>
      </p:grpSpPr>
      <p:sp>
        <p:nvSpPr>
          <p:cNvPr id="2" name="矩形 1"/>
          <p:cNvSpPr/>
          <p:nvPr/>
        </p:nvSpPr>
        <p:spPr>
          <a:xfrm>
            <a:off x="6368716" y="0"/>
            <a:ext cx="4588042" cy="6858000"/>
          </a:xfrm>
          <a:prstGeom prst="rect">
            <a:avLst/>
          </a:prstGeom>
          <a:solidFill>
            <a:srgbClr val="ECC870">
              <a:alpha val="70000"/>
            </a:srgb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885091" y="326959"/>
            <a:ext cx="3559834" cy="584775"/>
          </a:xfrm>
          <a:prstGeom prst="rect">
            <a:avLst/>
          </a:prstGeom>
          <a:noFill/>
        </p:spPr>
        <p:txBody>
          <a:bodyPr vert="horz" wrap="square" rtlCol="0">
            <a:spAutoFit/>
          </a:bodyPr>
          <a:lstStyle/>
          <a:p>
            <a:pPr algn="dist"/>
            <a:r>
              <a:rPr lang="zh-CN" altLang="en-US" sz="3200" dirty="0">
                <a:solidFill>
                  <a:srgbClr val="151724"/>
                </a:solidFill>
                <a:latin typeface="叶根友古刻体" panose="03000509000000000000" pitchFamily="65" charset="-122"/>
                <a:ea typeface="叶根友古刻体" panose="03000509000000000000" pitchFamily="65" charset="-122"/>
              </a:rPr>
              <a:t>且</a:t>
            </a:r>
            <a:r>
              <a:rPr lang="en-US" altLang="zh-CN" sz="3200" dirty="0">
                <a:solidFill>
                  <a:srgbClr val="151724"/>
                </a:solidFill>
                <a:latin typeface="叶根友古刻体" panose="03000509000000000000" pitchFamily="65" charset="-122"/>
                <a:ea typeface="叶根友古刻体" panose="03000509000000000000" pitchFamily="65" charset="-122"/>
              </a:rPr>
              <a:t>|</a:t>
            </a:r>
            <a:r>
              <a:rPr lang="zh-CN" altLang="en-US" sz="3200" dirty="0">
                <a:solidFill>
                  <a:srgbClr val="151724"/>
                </a:solidFill>
                <a:latin typeface="叶根友古刻体" panose="03000509000000000000" pitchFamily="65" charset="-122"/>
                <a:ea typeface="叶根友古刻体" panose="03000509000000000000" pitchFamily="65" charset="-122"/>
              </a:rPr>
              <a:t>听</a:t>
            </a:r>
            <a:r>
              <a:rPr lang="en-US" altLang="zh-CN" sz="3200" dirty="0">
                <a:solidFill>
                  <a:srgbClr val="151724"/>
                </a:solidFill>
                <a:latin typeface="叶根友古刻体" panose="03000509000000000000" pitchFamily="65" charset="-122"/>
                <a:ea typeface="叶根友古刻体" panose="03000509000000000000" pitchFamily="65" charset="-122"/>
              </a:rPr>
              <a:t>|</a:t>
            </a:r>
            <a:r>
              <a:rPr lang="zh-CN" altLang="en-US" sz="3200" dirty="0">
                <a:solidFill>
                  <a:srgbClr val="151724"/>
                </a:solidFill>
                <a:latin typeface="叶根友古刻体" panose="03000509000000000000" pitchFamily="65" charset="-122"/>
                <a:ea typeface="叶根友古刻体" panose="03000509000000000000" pitchFamily="65" charset="-122"/>
              </a:rPr>
              <a:t>风</a:t>
            </a:r>
            <a:r>
              <a:rPr lang="en-US" altLang="zh-CN" sz="3200" dirty="0">
                <a:solidFill>
                  <a:srgbClr val="151724"/>
                </a:solidFill>
                <a:latin typeface="叶根友古刻体" panose="03000509000000000000" pitchFamily="65" charset="-122"/>
                <a:ea typeface="叶根友古刻体" panose="03000509000000000000" pitchFamily="65" charset="-122"/>
              </a:rPr>
              <a:t>|</a:t>
            </a:r>
            <a:r>
              <a:rPr lang="zh-CN" altLang="en-US" sz="3200" dirty="0">
                <a:solidFill>
                  <a:srgbClr val="151724"/>
                </a:solidFill>
                <a:latin typeface="叶根友古刻体" panose="03000509000000000000" pitchFamily="65" charset="-122"/>
                <a:ea typeface="叶根友古刻体" panose="03000509000000000000" pitchFamily="65" charset="-122"/>
              </a:rPr>
              <a:t>吟</a:t>
            </a:r>
          </a:p>
        </p:txBody>
      </p:sp>
      <p:sp>
        <p:nvSpPr>
          <p:cNvPr id="7" name="文本框 6"/>
          <p:cNvSpPr txBox="1"/>
          <p:nvPr/>
        </p:nvSpPr>
        <p:spPr>
          <a:xfrm>
            <a:off x="6771882" y="1236063"/>
            <a:ext cx="3854342" cy="923330"/>
          </a:xfrm>
          <a:prstGeom prst="rect">
            <a:avLst/>
          </a:prstGeom>
          <a:noFill/>
        </p:spPr>
        <p:txBody>
          <a:bodyPr wrap="square" rtlCol="0">
            <a:spAutoFit/>
          </a:bodyPr>
          <a:lstStyle>
            <a:defPPr>
              <a:defRPr lang="zh-CN"/>
            </a:defPPr>
            <a:lvl1pPr>
              <a:lnSpc>
                <a:spcPct val="200000"/>
              </a:lnSpc>
              <a:defRPr sz="1400">
                <a:solidFill>
                  <a:schemeClr val="tx1">
                    <a:lumMod val="75000"/>
                    <a:lumOff val="25000"/>
                  </a:schemeClr>
                </a:solidFill>
                <a:latin typeface="方正清刻本悦宋简体" panose="02000000000000000000" pitchFamily="2" charset="-122"/>
                <a:ea typeface="方正清刻本悦宋简体" panose="02000000000000000000" pitchFamily="2" charset="-122"/>
              </a:defRPr>
            </a:lvl1pPr>
          </a:lstStyle>
          <a:p>
            <a:pPr>
              <a:lnSpc>
                <a:spcPct val="150000"/>
              </a:lnSpc>
            </a:pPr>
            <a:r>
              <a:rPr lang="zh-CN" altLang="en-US" sz="1200" dirty="0">
                <a:solidFill>
                  <a:srgbClr val="15172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rgbClr val="151724"/>
                </a:solidFill>
                <a:latin typeface="方正清刻本悦宋简体" panose="02000000000000000000" pitchFamily="2" charset="-122"/>
                <a:ea typeface="方正清刻本悦宋简体" panose="02000000000000000000" pitchFamily="2" charset="-122"/>
              </a:rPr>
              <a:t>PPT</a:t>
            </a:r>
            <a:r>
              <a:rPr lang="zh-CN" altLang="en-US" sz="1200" dirty="0">
                <a:solidFill>
                  <a:srgbClr val="151724"/>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rgbClr val="151724"/>
                </a:solidFill>
                <a:latin typeface="方正清刻本悦宋简体" panose="02000000000000000000" pitchFamily="2" charset="-122"/>
                <a:ea typeface="方正清刻本悦宋简体" panose="02000000000000000000" pitchFamily="2" charset="-122"/>
              </a:rPr>
              <a:t>。 感谢</a:t>
            </a:r>
            <a:r>
              <a:rPr lang="zh-CN" altLang="en-US" sz="1200" dirty="0">
                <a:solidFill>
                  <a:srgbClr val="151724"/>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200" dirty="0">
                <a:solidFill>
                  <a:srgbClr val="151724"/>
                </a:solidFill>
                <a:latin typeface="方正清刻本悦宋简体" panose="02000000000000000000" pitchFamily="2" charset="-122"/>
                <a:ea typeface="方正清刻本悦宋简体" panose="02000000000000000000" pitchFamily="2" charset="-122"/>
              </a:rPr>
              <a:t>PPT</a:t>
            </a:r>
            <a:r>
              <a:rPr lang="zh-CN" altLang="en-US" sz="1200" dirty="0">
                <a:solidFill>
                  <a:srgbClr val="151724"/>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rgbClr val="151724"/>
                </a:solidFill>
                <a:latin typeface="方正清刻本悦宋简体" panose="02000000000000000000" pitchFamily="2" charset="-122"/>
                <a:ea typeface="方正清刻本悦宋简体" panose="02000000000000000000" pitchFamily="2" charset="-122"/>
              </a:rPr>
              <a:t>。 </a:t>
            </a:r>
            <a:endParaRPr lang="en-US" altLang="zh-CN" sz="1200" dirty="0">
              <a:solidFill>
                <a:srgbClr val="151724"/>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6753724" y="2513620"/>
            <a:ext cx="3691201" cy="1094402"/>
          </a:xfrm>
          <a:prstGeom prst="rect">
            <a:avLst/>
          </a:prstGeom>
          <a:ln w="28575">
            <a:noFill/>
            <a:prstDash val="sysDot"/>
          </a:ln>
        </p:spPr>
        <p:txBody>
          <a:bodyPr wrap="square">
            <a:spAutoFit/>
          </a:bodyPr>
          <a:lstStyle/>
          <a:p>
            <a:pPr>
              <a:lnSpc>
                <a:spcPts val="2000"/>
              </a:lnSpc>
            </a:pPr>
            <a:r>
              <a:rPr lang="en-US" altLang="zh-CN" sz="1200" dirty="0">
                <a:solidFill>
                  <a:schemeClr val="bg1">
                    <a:lumMod val="95000"/>
                  </a:schemeClr>
                </a:solidFill>
                <a:latin typeface="叶根友古刻体" panose="03000509000000000000" pitchFamily="65" charset="-122"/>
                <a:ea typeface="叶根友古刻体" panose="03000509000000000000" pitchFamily="65" charset="-122"/>
              </a:rPr>
              <a:t>Starting new routines, kicking old habits and living the way we really want is largely based on our desire to genuinely be the happiest person we know. </a:t>
            </a:r>
          </a:p>
        </p:txBody>
      </p:sp>
      <p:sp>
        <p:nvSpPr>
          <p:cNvPr id="9" name="文本框 8"/>
          <p:cNvSpPr txBox="1"/>
          <p:nvPr/>
        </p:nvSpPr>
        <p:spPr>
          <a:xfrm>
            <a:off x="6771882" y="3685250"/>
            <a:ext cx="3854342" cy="923330"/>
          </a:xfrm>
          <a:prstGeom prst="rect">
            <a:avLst/>
          </a:prstGeom>
          <a:noFill/>
        </p:spPr>
        <p:txBody>
          <a:bodyPr wrap="square" rtlCol="0">
            <a:spAutoFit/>
          </a:bodyPr>
          <a:lstStyle>
            <a:defPPr>
              <a:defRPr lang="zh-CN"/>
            </a:defPPr>
            <a:lvl1pPr>
              <a:lnSpc>
                <a:spcPct val="200000"/>
              </a:lnSpc>
              <a:defRPr sz="1400">
                <a:solidFill>
                  <a:schemeClr val="tx1">
                    <a:lumMod val="75000"/>
                    <a:lumOff val="25000"/>
                  </a:schemeClr>
                </a:solidFill>
                <a:latin typeface="方正清刻本悦宋简体" panose="02000000000000000000" pitchFamily="2" charset="-122"/>
                <a:ea typeface="方正清刻本悦宋简体" panose="02000000000000000000" pitchFamily="2" charset="-122"/>
              </a:defRPr>
            </a:lvl1pPr>
          </a:lstStyle>
          <a:p>
            <a:pPr>
              <a:lnSpc>
                <a:spcPct val="150000"/>
              </a:lnSpc>
            </a:pPr>
            <a:r>
              <a:rPr lang="zh-CN" altLang="en-US" sz="1200" dirty="0">
                <a:solidFill>
                  <a:srgbClr val="15172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rgbClr val="151724"/>
                </a:solidFill>
                <a:latin typeface="方正清刻本悦宋简体" panose="02000000000000000000" pitchFamily="2" charset="-122"/>
                <a:ea typeface="方正清刻本悦宋简体" panose="02000000000000000000" pitchFamily="2" charset="-122"/>
              </a:rPr>
              <a:t>PPT</a:t>
            </a:r>
            <a:r>
              <a:rPr lang="zh-CN" altLang="en-US" sz="1200" dirty="0">
                <a:solidFill>
                  <a:srgbClr val="151724"/>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rgbClr val="151724"/>
                </a:solidFill>
                <a:latin typeface="方正清刻本悦宋简体" panose="02000000000000000000" pitchFamily="2" charset="-122"/>
                <a:ea typeface="方正清刻本悦宋简体" panose="02000000000000000000" pitchFamily="2" charset="-122"/>
              </a:rPr>
              <a:t>。 感谢</a:t>
            </a:r>
            <a:r>
              <a:rPr lang="zh-CN" altLang="en-US" sz="1200" dirty="0">
                <a:solidFill>
                  <a:srgbClr val="151724"/>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200" dirty="0">
                <a:solidFill>
                  <a:srgbClr val="151724"/>
                </a:solidFill>
                <a:latin typeface="方正清刻本悦宋简体" panose="02000000000000000000" pitchFamily="2" charset="-122"/>
                <a:ea typeface="方正清刻本悦宋简体" panose="02000000000000000000" pitchFamily="2" charset="-122"/>
              </a:rPr>
              <a:t>PPT</a:t>
            </a:r>
            <a:r>
              <a:rPr lang="zh-CN" altLang="en-US" sz="1200" dirty="0">
                <a:solidFill>
                  <a:srgbClr val="151724"/>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rgbClr val="151724"/>
                </a:solidFill>
                <a:latin typeface="方正清刻本悦宋简体" panose="02000000000000000000" pitchFamily="2" charset="-122"/>
                <a:ea typeface="方正清刻本悦宋简体" panose="02000000000000000000" pitchFamily="2" charset="-122"/>
              </a:rPr>
              <a:t>。 </a:t>
            </a:r>
            <a:endParaRPr lang="en-US" altLang="zh-CN" sz="1200" dirty="0">
              <a:solidFill>
                <a:srgbClr val="151724"/>
              </a:solidFill>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a:off x="8249874" y="5420479"/>
            <a:ext cx="898358" cy="959846"/>
            <a:chOff x="9208168" y="5297608"/>
            <a:chExt cx="898358" cy="959846"/>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8168" y="5408642"/>
              <a:ext cx="898358" cy="848811"/>
            </a:xfrm>
            <a:prstGeom prst="rect">
              <a:avLst/>
            </a:prstGeom>
          </p:spPr>
        </p:pic>
        <p:sp>
          <p:nvSpPr>
            <p:cNvPr id="12" name="矩形 11"/>
            <p:cNvSpPr/>
            <p:nvPr/>
          </p:nvSpPr>
          <p:spPr>
            <a:xfrm>
              <a:off x="9208168" y="5297608"/>
              <a:ext cx="898358" cy="959846"/>
            </a:xfrm>
            <a:prstGeom prst="rect">
              <a:avLst/>
            </a:prstGeom>
            <a:noFill/>
            <a:ln>
              <a:solidFill>
                <a:schemeClr val="bg1">
                  <a:lumMod val="75000"/>
                </a:schemeClr>
              </a:soli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6884285" y="5425669"/>
            <a:ext cx="899164" cy="959846"/>
            <a:chOff x="6884285" y="5425669"/>
            <a:chExt cx="899164" cy="959846"/>
          </a:xfrm>
        </p:grpSpPr>
        <p:sp>
          <p:nvSpPr>
            <p:cNvPr id="14" name="椭圆 13"/>
            <p:cNvSpPr/>
            <p:nvPr/>
          </p:nvSpPr>
          <p:spPr>
            <a:xfrm>
              <a:off x="6885091" y="5477502"/>
              <a:ext cx="898358" cy="84579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6884285" y="5425669"/>
              <a:ext cx="898358" cy="959846"/>
            </a:xfrm>
            <a:prstGeom prst="rect">
              <a:avLst/>
            </a:prstGeom>
            <a:noFill/>
            <a:ln>
              <a:solidFill>
                <a:schemeClr val="bg1">
                  <a:lumMod val="75000"/>
                </a:schemeClr>
              </a:soli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9546567" y="5420478"/>
            <a:ext cx="904033" cy="959846"/>
            <a:chOff x="9546567" y="5420478"/>
            <a:chExt cx="904033" cy="959846"/>
          </a:xfrm>
        </p:grpSpPr>
        <p:sp>
          <p:nvSpPr>
            <p:cNvPr id="15" name="椭圆 14"/>
            <p:cNvSpPr/>
            <p:nvPr/>
          </p:nvSpPr>
          <p:spPr>
            <a:xfrm>
              <a:off x="9552242" y="5477502"/>
              <a:ext cx="898358" cy="84579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46567" y="5420478"/>
              <a:ext cx="898358" cy="959846"/>
            </a:xfrm>
            <a:prstGeom prst="rect">
              <a:avLst/>
            </a:prstGeom>
            <a:noFill/>
            <a:ln>
              <a:solidFill>
                <a:schemeClr val="bg1">
                  <a:lumMod val="75000"/>
                </a:schemeClr>
              </a:soli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689" y="1328293"/>
            <a:ext cx="4297279" cy="2864853"/>
          </a:xfrm>
          <a:prstGeom prst="rect">
            <a:avLst/>
          </a:prstGeom>
        </p:spPr>
      </p:pic>
      <p:sp>
        <p:nvSpPr>
          <p:cNvPr id="21" name="矩形 20"/>
          <p:cNvSpPr/>
          <p:nvPr/>
        </p:nvSpPr>
        <p:spPr>
          <a:xfrm>
            <a:off x="1122233" y="1453288"/>
            <a:ext cx="3882190" cy="2614864"/>
          </a:xfrm>
          <a:prstGeom prst="rect">
            <a:avLst/>
          </a:prstGeom>
          <a:noFill/>
          <a:ln w="9525">
            <a:solidFill>
              <a:srgbClr val="EDE6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3075208" y="5047229"/>
            <a:ext cx="800219" cy="853172"/>
          </a:xfrm>
          <a:prstGeom prst="rect">
            <a:avLst/>
          </a:prstGeom>
          <a:solidFill>
            <a:srgbClr val="867D54"/>
          </a:solidFill>
        </p:spPr>
        <p:txBody>
          <a:bodyPr vert="eaVert" wrap="square" rtlCol="0">
            <a:spAutoFit/>
          </a:bodyPr>
          <a:lstStyle/>
          <a:p>
            <a:pPr algn="dist"/>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且</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听</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风</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2000" dirty="0">
                <a:solidFill>
                  <a:schemeClr val="tx2">
                    <a:lumMod val="75000"/>
                  </a:schemeClr>
                </a:solidFill>
                <a:latin typeface="叶根友古刻体" panose="03000509000000000000" pitchFamily="65" charset="-122"/>
                <a:ea typeface="叶根友古刻体" panose="03000509000000000000" pitchFamily="65" charset="-122"/>
              </a:rPr>
              <a:t>吟</a:t>
            </a:r>
            <a:r>
              <a:rPr lang="en-US" altLang="zh-CN" sz="2000" dirty="0">
                <a:solidFill>
                  <a:schemeClr val="tx2">
                    <a:lumMod val="75000"/>
                  </a:schemeClr>
                </a:solidFill>
                <a:latin typeface="叶根友古刻体" panose="03000509000000000000" pitchFamily="65" charset="-122"/>
                <a:ea typeface="叶根友古刻体" panose="03000509000000000000" pitchFamily="65" charset="-122"/>
              </a:rPr>
              <a:t>|</a:t>
            </a:r>
            <a:endParaRPr lang="zh-CN" altLang="en-US" sz="2000" dirty="0">
              <a:solidFill>
                <a:schemeClr val="tx2">
                  <a:lumMod val="75000"/>
                </a:schemeClr>
              </a:solidFill>
              <a:latin typeface="叶根友古刻体" panose="03000509000000000000" pitchFamily="65" charset="-122"/>
              <a:ea typeface="叶根友古刻体" panose="03000509000000000000" pitchFamily="65" charset="-122"/>
            </a:endParaRPr>
          </a:p>
        </p:txBody>
      </p:sp>
      <p:pic>
        <p:nvPicPr>
          <p:cNvPr id="24" name="图片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28375">
            <a:off x="680231" y="4885579"/>
            <a:ext cx="1783820" cy="9589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by="(-#ppt_w*2)" calcmode="lin" valueType="num">
                                      <p:cBhvr rctx="PPT">
                                        <p:cTn id="11" dur="750" autoRev="1" fill="hold">
                                          <p:stCondLst>
                                            <p:cond delay="0"/>
                                          </p:stCondLst>
                                        </p:cTn>
                                        <p:tgtEl>
                                          <p:spTgt spid="5"/>
                                        </p:tgtEl>
                                        <p:attrNameLst>
                                          <p:attrName>ppt_w</p:attrName>
                                        </p:attrNameLst>
                                      </p:cBhvr>
                                    </p:anim>
                                    <p:anim by="(#ppt_w*0.50)" calcmode="lin" valueType="num">
                                      <p:cBhvr>
                                        <p:cTn id="12" dur="750" decel="50000" autoRev="1" fill="hold">
                                          <p:stCondLst>
                                            <p:cond delay="0"/>
                                          </p:stCondLst>
                                        </p:cTn>
                                        <p:tgtEl>
                                          <p:spTgt spid="5"/>
                                        </p:tgtEl>
                                        <p:attrNameLst>
                                          <p:attrName>ppt_x</p:attrName>
                                        </p:attrNameLst>
                                      </p:cBhvr>
                                    </p:anim>
                                    <p:anim from="(-#ppt_h/2)" to="(#ppt_y)" calcmode="lin" valueType="num">
                                      <p:cBhvr>
                                        <p:cTn id="13" dur="1500" fill="hold">
                                          <p:stCondLst>
                                            <p:cond delay="0"/>
                                          </p:stCondLst>
                                        </p:cTn>
                                        <p:tgtEl>
                                          <p:spTgt spid="5"/>
                                        </p:tgtEl>
                                        <p:attrNameLst>
                                          <p:attrName>ppt_y</p:attrName>
                                        </p:attrNameLst>
                                      </p:cBhvr>
                                    </p:anim>
                                    <p:animRot by="21600000">
                                      <p:cBhvr>
                                        <p:cTn id="14" dur="1500" fill="hold">
                                          <p:stCondLst>
                                            <p:cond delay="0"/>
                                          </p:stCondLst>
                                        </p:cTn>
                                        <p:tgtEl>
                                          <p:spTgt spid="5"/>
                                        </p:tgtEl>
                                        <p:attrNameLst>
                                          <p:attrName>r</p:attrName>
                                        </p:attrNameLst>
                                      </p:cBhvr>
                                    </p:animRot>
                                  </p:childTnLst>
                                </p:cTn>
                              </p:par>
                            </p:childTnLst>
                          </p:cTn>
                        </p:par>
                        <p:par>
                          <p:cTn id="15" fill="hold">
                            <p:stCondLst>
                              <p:cond delay="3400"/>
                            </p:stCondLst>
                            <p:childTnLst>
                              <p:par>
                                <p:cTn id="16" presetID="31" presetClass="entr" presetSubtype="0" fill="hold" grpId="0" nodeType="afterEffect">
                                  <p:stCondLst>
                                    <p:cond delay="0"/>
                                  </p:stCondLst>
                                  <p:iterate type="wd">
                                    <p:tmPct val="5000"/>
                                  </p:iterate>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par>
                                <p:cTn id="22" presetID="31" presetClass="entr" presetSubtype="0" fill="hold" grpId="0" nodeType="withEffect">
                                  <p:stCondLst>
                                    <p:cond delay="0"/>
                                  </p:stCondLst>
                                  <p:iterate type="wd">
                                    <p:tmPct val="5000"/>
                                  </p:iterate>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 calcmode="lin" valueType="num">
                                      <p:cBhvr>
                                        <p:cTn id="26" dur="1000" fill="hold"/>
                                        <p:tgtEl>
                                          <p:spTgt spid="8"/>
                                        </p:tgtEl>
                                        <p:attrNameLst>
                                          <p:attrName>style.rotation</p:attrName>
                                        </p:attrNameLst>
                                      </p:cBhvr>
                                      <p:tavLst>
                                        <p:tav tm="0">
                                          <p:val>
                                            <p:fltVal val="90"/>
                                          </p:val>
                                        </p:tav>
                                        <p:tav tm="100000">
                                          <p:val>
                                            <p:fltVal val="0"/>
                                          </p:val>
                                        </p:tav>
                                      </p:tavLst>
                                    </p:anim>
                                    <p:animEffect transition="in" filter="fade">
                                      <p:cBhvr>
                                        <p:cTn id="27" dur="1000"/>
                                        <p:tgtEl>
                                          <p:spTgt spid="8"/>
                                        </p:tgtEl>
                                      </p:cBhvr>
                                    </p:animEffect>
                                  </p:childTnLst>
                                </p:cTn>
                              </p:par>
                              <p:par>
                                <p:cTn id="28" presetID="31" presetClass="entr" presetSubtype="0" fill="hold" grpId="0" nodeType="withEffect">
                                  <p:stCondLst>
                                    <p:cond delay="0"/>
                                  </p:stCondLst>
                                  <p:iterate type="wd">
                                    <p:tmPct val="5000"/>
                                  </p:iterate>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 calcmode="lin" valueType="num">
                                      <p:cBhvr>
                                        <p:cTn id="32" dur="1000" fill="hold"/>
                                        <p:tgtEl>
                                          <p:spTgt spid="9"/>
                                        </p:tgtEl>
                                        <p:attrNameLst>
                                          <p:attrName>style.rotation</p:attrName>
                                        </p:attrNameLst>
                                      </p:cBhvr>
                                      <p:tavLst>
                                        <p:tav tm="0">
                                          <p:val>
                                            <p:fltVal val="90"/>
                                          </p:val>
                                        </p:tav>
                                        <p:tav tm="100000">
                                          <p:val>
                                            <p:fltVal val="0"/>
                                          </p:val>
                                        </p:tav>
                                      </p:tavLst>
                                    </p:anim>
                                    <p:animEffect transition="in" filter="fade">
                                      <p:cBhvr>
                                        <p:cTn id="33" dur="1000"/>
                                        <p:tgtEl>
                                          <p:spTgt spid="9"/>
                                        </p:tgtEl>
                                      </p:cBhvr>
                                    </p:animEffect>
                                  </p:childTnLst>
                                </p:cTn>
                              </p:par>
                            </p:childTnLst>
                          </p:cTn>
                        </p:par>
                        <p:par>
                          <p:cTn id="34" fill="hold">
                            <p:stCondLst>
                              <p:cond delay="6150"/>
                            </p:stCondLst>
                            <p:childTnLst>
                              <p:par>
                                <p:cTn id="35" presetID="12" presetClass="entr" presetSubtype="4"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1000"/>
                                        <p:tgtEl>
                                          <p:spTgt spid="19"/>
                                        </p:tgtEl>
                                        <p:attrNameLst>
                                          <p:attrName>ppt_y</p:attrName>
                                        </p:attrNameLst>
                                      </p:cBhvr>
                                      <p:tavLst>
                                        <p:tav tm="0">
                                          <p:val>
                                            <p:strVal val="#ppt_y+#ppt_h*1.125000"/>
                                          </p:val>
                                        </p:tav>
                                        <p:tav tm="100000">
                                          <p:val>
                                            <p:strVal val="#ppt_y"/>
                                          </p:val>
                                        </p:tav>
                                      </p:tavLst>
                                    </p:anim>
                                    <p:animEffect transition="in" filter="wipe(up)">
                                      <p:cBhvr>
                                        <p:cTn id="38" dur="1000"/>
                                        <p:tgtEl>
                                          <p:spTgt spid="19"/>
                                        </p:tgtEl>
                                      </p:cBhvr>
                                    </p:animEffect>
                                  </p:childTnLst>
                                </p:cTn>
                              </p:par>
                              <p:par>
                                <p:cTn id="39" presetID="12" presetClass="entr" presetSubtype="4" fill="hold" nodeType="withEffect">
                                  <p:stCondLst>
                                    <p:cond delay="50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0"/>
                                        <p:tgtEl>
                                          <p:spTgt spid="13"/>
                                        </p:tgtEl>
                                        <p:attrNameLst>
                                          <p:attrName>ppt_y</p:attrName>
                                        </p:attrNameLst>
                                      </p:cBhvr>
                                      <p:tavLst>
                                        <p:tav tm="0">
                                          <p:val>
                                            <p:strVal val="#ppt_y+#ppt_h*1.125000"/>
                                          </p:val>
                                        </p:tav>
                                        <p:tav tm="100000">
                                          <p:val>
                                            <p:strVal val="#ppt_y"/>
                                          </p:val>
                                        </p:tav>
                                      </p:tavLst>
                                    </p:anim>
                                    <p:animEffect transition="in" filter="wipe(up)">
                                      <p:cBhvr>
                                        <p:cTn id="42" dur="1000"/>
                                        <p:tgtEl>
                                          <p:spTgt spid="13"/>
                                        </p:tgtEl>
                                      </p:cBhvr>
                                    </p:animEffect>
                                  </p:childTnLst>
                                </p:cTn>
                              </p:par>
                              <p:par>
                                <p:cTn id="43" presetID="12" presetClass="entr" presetSubtype="4" fill="hold" nodeType="withEffect">
                                  <p:stCondLst>
                                    <p:cond delay="10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1000"/>
                                        <p:tgtEl>
                                          <p:spTgt spid="20"/>
                                        </p:tgtEl>
                                        <p:attrNameLst>
                                          <p:attrName>ppt_y</p:attrName>
                                        </p:attrNameLst>
                                      </p:cBhvr>
                                      <p:tavLst>
                                        <p:tav tm="0">
                                          <p:val>
                                            <p:strVal val="#ppt_y+#ppt_h*1.125000"/>
                                          </p:val>
                                        </p:tav>
                                        <p:tav tm="100000">
                                          <p:val>
                                            <p:strVal val="#ppt_y"/>
                                          </p:val>
                                        </p:tav>
                                      </p:tavLst>
                                    </p:anim>
                                    <p:animEffect transition="in" filter="wipe(up)">
                                      <p:cBhvr>
                                        <p:cTn id="46" dur="1000"/>
                                        <p:tgtEl>
                                          <p:spTgt spid="20"/>
                                        </p:tgtEl>
                                      </p:cBhvr>
                                    </p:animEffect>
                                  </p:childTnLst>
                                </p:cTn>
                              </p:par>
                            </p:childTnLst>
                          </p:cTn>
                        </p:par>
                        <p:par>
                          <p:cTn id="47" fill="hold">
                            <p:stCondLst>
                              <p:cond delay="8150"/>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22"/>
                                        </p:tgtEl>
                                        <p:attrNameLst>
                                          <p:attrName>style.visibility</p:attrName>
                                        </p:attrNameLst>
                                      </p:cBhvr>
                                      <p:to>
                                        <p:strVal val="visible"/>
                                      </p:to>
                                    </p:set>
                                    <p:anim by="(-#ppt_w*2)" calcmode="lin" valueType="num">
                                      <p:cBhvr rctx="PPT">
                                        <p:cTn id="50" dur="750" autoRev="1" fill="hold">
                                          <p:stCondLst>
                                            <p:cond delay="0"/>
                                          </p:stCondLst>
                                        </p:cTn>
                                        <p:tgtEl>
                                          <p:spTgt spid="22"/>
                                        </p:tgtEl>
                                        <p:attrNameLst>
                                          <p:attrName>ppt_w</p:attrName>
                                        </p:attrNameLst>
                                      </p:cBhvr>
                                    </p:anim>
                                    <p:anim by="(#ppt_w*0.50)" calcmode="lin" valueType="num">
                                      <p:cBhvr>
                                        <p:cTn id="51" dur="750" decel="50000" autoRev="1" fill="hold">
                                          <p:stCondLst>
                                            <p:cond delay="0"/>
                                          </p:stCondLst>
                                        </p:cTn>
                                        <p:tgtEl>
                                          <p:spTgt spid="22"/>
                                        </p:tgtEl>
                                        <p:attrNameLst>
                                          <p:attrName>ppt_x</p:attrName>
                                        </p:attrNameLst>
                                      </p:cBhvr>
                                    </p:anim>
                                    <p:anim from="(-#ppt_h/2)" to="(#ppt_y)" calcmode="lin" valueType="num">
                                      <p:cBhvr>
                                        <p:cTn id="52" dur="1500" fill="hold">
                                          <p:stCondLst>
                                            <p:cond delay="0"/>
                                          </p:stCondLst>
                                        </p:cTn>
                                        <p:tgtEl>
                                          <p:spTgt spid="22"/>
                                        </p:tgtEl>
                                        <p:attrNameLst>
                                          <p:attrName>ppt_y</p:attrName>
                                        </p:attrNameLst>
                                      </p:cBhvr>
                                    </p:anim>
                                    <p:animRot by="21600000">
                                      <p:cBhvr>
                                        <p:cTn id="53" dur="1500"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7" grpId="0"/>
      <p:bldP spid="8" grpId="0"/>
      <p:bldP spid="9" grpId="0"/>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graphicFrame>
        <p:nvGraphicFramePr>
          <p:cNvPr id="2" name="图表 1"/>
          <p:cNvGraphicFramePr/>
          <p:nvPr/>
        </p:nvGraphicFramePr>
        <p:xfrm>
          <a:off x="3506943" y="3625188"/>
          <a:ext cx="1817846" cy="20524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图表 2"/>
          <p:cNvGraphicFramePr/>
          <p:nvPr/>
        </p:nvGraphicFramePr>
        <p:xfrm>
          <a:off x="7295896" y="3914145"/>
          <a:ext cx="1817846" cy="2052452"/>
        </p:xfrm>
        <a:graphic>
          <a:graphicData uri="http://schemas.openxmlformats.org/drawingml/2006/chart">
            <c:chart xmlns:c="http://schemas.openxmlformats.org/drawingml/2006/chart" xmlns:r="http://schemas.openxmlformats.org/officeDocument/2006/relationships" r:id="rId4"/>
          </a:graphicData>
        </a:graphic>
      </p:graphicFrame>
      <p:grpSp>
        <p:nvGrpSpPr>
          <p:cNvPr id="4" name="组合 3"/>
          <p:cNvGrpSpPr/>
          <p:nvPr/>
        </p:nvGrpSpPr>
        <p:grpSpPr>
          <a:xfrm>
            <a:off x="6967771" y="4466723"/>
            <a:ext cx="1641096" cy="1495091"/>
            <a:chOff x="2428875" y="1986350"/>
            <a:chExt cx="1641096" cy="1495091"/>
          </a:xfrm>
        </p:grpSpPr>
        <p:sp>
          <p:nvSpPr>
            <p:cNvPr id="5" name="矩形 4"/>
            <p:cNvSpPr/>
            <p:nvPr/>
          </p:nvSpPr>
          <p:spPr>
            <a:xfrm>
              <a:off x="2428875" y="1986350"/>
              <a:ext cx="1641096" cy="1495091"/>
            </a:xfrm>
            <a:prstGeom prst="rect">
              <a:avLst/>
            </a:prstGeom>
            <a:noFill/>
            <a:ln w="6350">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611248" y="2087434"/>
              <a:ext cx="1276350" cy="1292921"/>
            </a:xfrm>
            <a:prstGeom prst="ellipse">
              <a:avLst/>
            </a:prstGeom>
            <a:blipFill dpi="0" rotWithShape="1">
              <a:blip r:embed="rId5">
                <a:extLst>
                  <a:ext uri="{BEBA8EAE-BF5A-486C-A8C5-ECC9F3942E4B}">
                    <a14:imgProps xmlns:a14="http://schemas.microsoft.com/office/drawing/2010/main">
                      <a14:imgLayer r:embed="rId6">
                        <a14:imgEffect>
                          <a14:saturation sat="6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矩形 11"/>
          <p:cNvSpPr/>
          <p:nvPr/>
        </p:nvSpPr>
        <p:spPr>
          <a:xfrm>
            <a:off x="7118612" y="1676381"/>
            <a:ext cx="600164" cy="2136678"/>
          </a:xfrm>
          <a:prstGeom prst="rect">
            <a:avLst/>
          </a:prstGeom>
        </p:spPr>
        <p:txBody>
          <a:bodyPr vert="eaVert" wrap="square">
            <a:spAutoFit/>
          </a:bodyPr>
          <a:lstStyle/>
          <a:p>
            <a:pPr>
              <a:lnSpc>
                <a:spcPct val="150000"/>
              </a:lnSpc>
            </a:pPr>
            <a:r>
              <a:rPr lang="zh-CN" altLang="en-US" sz="900" spc="120" dirty="0">
                <a:solidFill>
                  <a:srgbClr val="867D54"/>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900" spc="120" dirty="0">
                <a:solidFill>
                  <a:srgbClr val="867D54"/>
                </a:solidFill>
                <a:latin typeface="方正清刻本悦宋简体" panose="02000000000000000000" pitchFamily="2" charset="-122"/>
                <a:ea typeface="方正清刻本悦宋简体" panose="02000000000000000000" pitchFamily="2" charset="-122"/>
              </a:rPr>
              <a:t>PPT</a:t>
            </a:r>
            <a:r>
              <a:rPr lang="zh-CN" altLang="en-US" sz="900" spc="120" dirty="0">
                <a:solidFill>
                  <a:srgbClr val="867D54"/>
                </a:solidFill>
                <a:latin typeface="方正清刻本悦宋简体" panose="02000000000000000000" pitchFamily="2" charset="-122"/>
                <a:ea typeface="方正清刻本悦宋简体" panose="02000000000000000000" pitchFamily="2" charset="-122"/>
              </a:rPr>
              <a:t>模板</a:t>
            </a:r>
            <a:r>
              <a:rPr lang="zh-CN" altLang="en-US" sz="900" spc="120" dirty="0" smtClean="0">
                <a:solidFill>
                  <a:srgbClr val="867D54"/>
                </a:solidFill>
                <a:latin typeface="方正清刻本悦宋简体" panose="02000000000000000000" pitchFamily="2" charset="-122"/>
                <a:ea typeface="方正清刻本悦宋简体" panose="02000000000000000000" pitchFamily="2" charset="-122"/>
              </a:rPr>
              <a:t>。 </a:t>
            </a:r>
            <a:endParaRPr lang="zh-CN" altLang="en-US" sz="900" spc="120" dirty="0">
              <a:solidFill>
                <a:srgbClr val="867D54"/>
              </a:solidFill>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a:off x="4386525" y="2196770"/>
            <a:ext cx="1641096" cy="1495091"/>
            <a:chOff x="2428875" y="1986350"/>
            <a:chExt cx="1641096" cy="1495091"/>
          </a:xfrm>
        </p:grpSpPr>
        <p:sp>
          <p:nvSpPr>
            <p:cNvPr id="14" name="矩形 13"/>
            <p:cNvSpPr/>
            <p:nvPr/>
          </p:nvSpPr>
          <p:spPr>
            <a:xfrm>
              <a:off x="2428875" y="1986350"/>
              <a:ext cx="1641096" cy="1495091"/>
            </a:xfrm>
            <a:prstGeom prst="rect">
              <a:avLst/>
            </a:prstGeom>
            <a:noFill/>
            <a:ln w="6350">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611248" y="2087434"/>
              <a:ext cx="1276350" cy="1292921"/>
            </a:xfrm>
            <a:prstGeom prst="ellipse">
              <a:avLst/>
            </a:prstGeom>
            <a:blipFill dpi="0" rotWithShape="1">
              <a:blip r:embed="rId7">
                <a:extLst>
                  <a:ext uri="{BEBA8EAE-BF5A-486C-A8C5-ECC9F3942E4B}">
                    <a14:imgProps xmlns:a14="http://schemas.microsoft.com/office/drawing/2010/main">
                      <a14:imgLayer r:embed="rId8">
                        <a14:imgEffect>
                          <a14:saturation sat="6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6" name="组合 15"/>
          <p:cNvGrpSpPr/>
          <p:nvPr/>
        </p:nvGrpSpPr>
        <p:grpSpPr>
          <a:xfrm>
            <a:off x="9502730" y="2175364"/>
            <a:ext cx="1641096" cy="1495091"/>
            <a:chOff x="2428875" y="1986350"/>
            <a:chExt cx="1641096" cy="1495091"/>
          </a:xfrm>
        </p:grpSpPr>
        <p:sp>
          <p:nvSpPr>
            <p:cNvPr id="17" name="矩形 16"/>
            <p:cNvSpPr/>
            <p:nvPr/>
          </p:nvSpPr>
          <p:spPr>
            <a:xfrm>
              <a:off x="2428875" y="1986350"/>
              <a:ext cx="1641096" cy="1495091"/>
            </a:xfrm>
            <a:prstGeom prst="rect">
              <a:avLst/>
            </a:prstGeom>
            <a:noFill/>
            <a:ln w="6350">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611248" y="2087434"/>
              <a:ext cx="1276350" cy="1292921"/>
            </a:xfrm>
            <a:prstGeom prst="ellipse">
              <a:avLst/>
            </a:prstGeom>
            <a:blipFill dpi="0" rotWithShape="1">
              <a:blip r:embed="rId9">
                <a:extLst>
                  <a:ext uri="{BEBA8EAE-BF5A-486C-A8C5-ECC9F3942E4B}">
                    <a14:imgProps xmlns:a14="http://schemas.microsoft.com/office/drawing/2010/main">
                      <a14:imgLayer r:embed="rId8">
                        <a14:imgEffect>
                          <a14:saturation sat="66000"/>
                        </a14:imgEffect>
                        <a14:imgEffect>
                          <a14:sharpenSoften amount="-25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4050421" y="4096818"/>
            <a:ext cx="2412363" cy="1103980"/>
            <a:chOff x="2699982" y="1259148"/>
            <a:chExt cx="2953324" cy="1103980"/>
          </a:xfrm>
        </p:grpSpPr>
        <p:sp>
          <p:nvSpPr>
            <p:cNvPr id="20" name="TextBox 22"/>
            <p:cNvSpPr txBox="1"/>
            <p:nvPr/>
          </p:nvSpPr>
          <p:spPr>
            <a:xfrm>
              <a:off x="3356441" y="1259148"/>
              <a:ext cx="1627279" cy="338554"/>
            </a:xfrm>
            <a:prstGeom prst="rect">
              <a:avLst/>
            </a:prstGeom>
            <a:noFill/>
          </p:spPr>
          <p:txBody>
            <a:bodyPr wrap="none" rtlCol="0">
              <a:spAutoFit/>
            </a:bodyPr>
            <a:lstStyle/>
            <a:p>
              <a:pPr algn="ctr"/>
              <a:r>
                <a:rPr lang="en-US" altLang="zh-CN" sz="1600" dirty="0">
                  <a:solidFill>
                    <a:schemeClr val="tx2">
                      <a:lumMod val="75000"/>
                    </a:schemeClr>
                  </a:solidFill>
                  <a:latin typeface="叶根友古刻体" panose="03000509000000000000" pitchFamily="65" charset="-122"/>
                  <a:ea typeface="叶根友古刻体" panose="03000509000000000000" pitchFamily="65" charset="-122"/>
                </a:rPr>
                <a:t>【</a:t>
              </a:r>
              <a:r>
                <a:rPr lang="zh-CN" altLang="en-US" sz="1600" dirty="0">
                  <a:solidFill>
                    <a:schemeClr val="tx2">
                      <a:lumMod val="75000"/>
                    </a:schemeClr>
                  </a:solidFill>
                  <a:latin typeface="叶根友古刻体" panose="03000509000000000000" pitchFamily="65" charset="-122"/>
                  <a:ea typeface="叶根友古刻体" panose="03000509000000000000" pitchFamily="65" charset="-122"/>
                </a:rPr>
                <a:t>输入文字</a:t>
              </a:r>
              <a:r>
                <a:rPr lang="en-US" altLang="zh-CN" sz="1600" dirty="0">
                  <a:solidFill>
                    <a:schemeClr val="tx2">
                      <a:lumMod val="75000"/>
                    </a:schemeClr>
                  </a:solidFill>
                  <a:latin typeface="叶根友古刻体" panose="03000509000000000000" pitchFamily="65" charset="-122"/>
                  <a:ea typeface="叶根友古刻体" panose="03000509000000000000" pitchFamily="65" charset="-122"/>
                </a:rPr>
                <a:t>】</a:t>
              </a:r>
              <a:endParaRPr lang="zh-CN" altLang="en-US" sz="1600" dirty="0">
                <a:solidFill>
                  <a:schemeClr val="tx2">
                    <a:lumMod val="75000"/>
                  </a:schemeClr>
                </a:solidFill>
                <a:latin typeface="叶根友古刻体" panose="03000509000000000000" pitchFamily="65" charset="-122"/>
                <a:ea typeface="叶根友古刻体" panose="03000509000000000000" pitchFamily="65" charset="-122"/>
              </a:endParaRPr>
            </a:p>
          </p:txBody>
        </p:sp>
        <p:sp>
          <p:nvSpPr>
            <p:cNvPr id="21" name="矩形 20"/>
            <p:cNvSpPr/>
            <p:nvPr/>
          </p:nvSpPr>
          <p:spPr>
            <a:xfrm>
              <a:off x="2699982" y="1629594"/>
              <a:ext cx="2953324" cy="733534"/>
            </a:xfrm>
            <a:prstGeom prst="rect">
              <a:avLst/>
            </a:prstGeom>
          </p:spPr>
          <p:txBody>
            <a:bodyPr vert="horz" wrap="square">
              <a:spAutoFit/>
            </a:bodyPr>
            <a:lstStyle/>
            <a:p>
              <a:pPr algn="ctr">
                <a:lnSpc>
                  <a:spcPts val="2500"/>
                </a:lnSpc>
              </a:pPr>
              <a:r>
                <a:rPr lang="zh-CN" altLang="en-US" sz="11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1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grpSp>
        <p:nvGrpSpPr>
          <p:cNvPr id="22" name="组合 21"/>
          <p:cNvGrpSpPr/>
          <p:nvPr/>
        </p:nvGrpSpPr>
        <p:grpSpPr>
          <a:xfrm>
            <a:off x="9136425" y="4096818"/>
            <a:ext cx="2412363" cy="1103980"/>
            <a:chOff x="2699982" y="1259148"/>
            <a:chExt cx="2953324" cy="1103980"/>
          </a:xfrm>
        </p:grpSpPr>
        <p:sp>
          <p:nvSpPr>
            <p:cNvPr id="23" name="TextBox 22"/>
            <p:cNvSpPr txBox="1"/>
            <p:nvPr/>
          </p:nvSpPr>
          <p:spPr>
            <a:xfrm>
              <a:off x="3303454" y="1259148"/>
              <a:ext cx="1733252" cy="338554"/>
            </a:xfrm>
            <a:prstGeom prst="rect">
              <a:avLst/>
            </a:prstGeom>
            <a:noFill/>
          </p:spPr>
          <p:txBody>
            <a:bodyPr wrap="none" rtlCol="0">
              <a:spAutoFit/>
            </a:bodyPr>
            <a:lstStyle>
              <a:defPPr>
                <a:defRPr lang="zh-CN"/>
              </a:defPPr>
              <a:lvl1pPr algn="ctr">
                <a:defRPr sz="16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24" name="矩形 23"/>
            <p:cNvSpPr/>
            <p:nvPr/>
          </p:nvSpPr>
          <p:spPr>
            <a:xfrm>
              <a:off x="2699982" y="1629594"/>
              <a:ext cx="2953324" cy="733534"/>
            </a:xfrm>
            <a:prstGeom prst="rect">
              <a:avLst/>
            </a:prstGeom>
          </p:spPr>
          <p:txBody>
            <a:bodyPr vert="horz" wrap="square">
              <a:spAutoFit/>
            </a:bodyPr>
            <a:lstStyle/>
            <a:p>
              <a:pPr algn="ctr">
                <a:lnSpc>
                  <a:spcPts val="2500"/>
                </a:lnSpc>
              </a:pPr>
              <a:r>
                <a:rPr lang="zh-CN" altLang="en-US" sz="11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1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1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en-US" altLang="zh-CN" sz="11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pic>
        <p:nvPicPr>
          <p:cNvPr id="25" name="图片 24"/>
          <p:cNvPicPr>
            <a:picLocks noChangeAspect="1"/>
          </p:cNvPicPr>
          <p:nvPr/>
        </p:nvPicPr>
        <p:blipFill>
          <a:blip r:embed="rId10">
            <a:extLst>
              <a:ext uri="{BEBA8EAE-BF5A-486C-A8C5-ECC9F3942E4B}">
                <a14:imgProps xmlns:a14="http://schemas.microsoft.com/office/drawing/2010/main">
                  <a14:imgLayer r:embed="rId11">
                    <a14:imgEffect>
                      <a14:saturation sat="66000"/>
                    </a14:imgEffect>
                  </a14:imgLayer>
                </a14:imgProps>
              </a:ext>
              <a:ext uri="{28A0092B-C50C-407E-A947-70E740481C1C}">
                <a14:useLocalDpi xmlns:a14="http://schemas.microsoft.com/office/drawing/2010/main" val="0"/>
              </a:ext>
            </a:extLst>
          </a:blip>
          <a:stretch>
            <a:fillRect/>
          </a:stretch>
        </p:blipFill>
        <p:spPr>
          <a:xfrm>
            <a:off x="-15359" y="1"/>
            <a:ext cx="2929027" cy="4393540"/>
          </a:xfrm>
          <a:prstGeom prst="rect">
            <a:avLst/>
          </a:prstGeom>
        </p:spPr>
      </p:pic>
      <p:sp>
        <p:nvSpPr>
          <p:cNvPr id="26" name="矩形 25"/>
          <p:cNvSpPr/>
          <p:nvPr/>
        </p:nvSpPr>
        <p:spPr>
          <a:xfrm>
            <a:off x="206576" y="244909"/>
            <a:ext cx="2911821" cy="4393541"/>
          </a:xfrm>
          <a:prstGeom prst="rect">
            <a:avLst/>
          </a:prstGeom>
          <a:noFill/>
          <a:ln w="3175">
            <a:solidFill>
              <a:srgbClr val="867D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90750" y="4466724"/>
            <a:ext cx="874118" cy="1562738"/>
          </a:xfrm>
          <a:prstGeom prst="rect">
            <a:avLst/>
          </a:prstGeom>
        </p:spPr>
      </p:pic>
      <p:sp>
        <p:nvSpPr>
          <p:cNvPr id="30" name="TextBox 59"/>
          <p:cNvSpPr txBox="1"/>
          <p:nvPr/>
        </p:nvSpPr>
        <p:spPr>
          <a:xfrm>
            <a:off x="8054083" y="993065"/>
            <a:ext cx="615553" cy="2677390"/>
          </a:xfrm>
          <a:prstGeom prst="rect">
            <a:avLst/>
          </a:prstGeom>
          <a:solidFill>
            <a:srgbClr val="151724"/>
          </a:solidFill>
          <a:ln w="38100">
            <a:solidFill>
              <a:srgbClr val="ECC870"/>
            </a:solidFill>
          </a:ln>
          <a:effectLst>
            <a:outerShdw blurRad="50800" dist="38100" dir="2700000" algn="tl" rotWithShape="0">
              <a:prstClr val="black">
                <a:alpha val="40000"/>
              </a:prstClr>
            </a:outerShdw>
          </a:effectLst>
        </p:spPr>
        <p:txBody>
          <a:bodyPr vert="eaVert" wrap="square" rtlCol="0">
            <a:spAutoFit/>
          </a:bodyPr>
          <a:lstStyle/>
          <a:p>
            <a:pPr algn="dist"/>
            <a:r>
              <a:rPr lang="zh-CN" altLang="en-US" sz="2800" dirty="0">
                <a:solidFill>
                  <a:srgbClr val="ECC870"/>
                </a:solidFill>
                <a:latin typeface="叶根友古刻体" panose="03000509000000000000" pitchFamily="65" charset="-122"/>
                <a:ea typeface="叶根友古刻体" panose="03000509000000000000" pitchFamily="65" charset="-122"/>
              </a:rPr>
              <a:t>且听风吟</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5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p:tgtEl>
                                          <p:spTgt spid="19"/>
                                        </p:tgtEl>
                                        <p:attrNameLst>
                                          <p:attrName>ppt_x</p:attrName>
                                        </p:attrNameLst>
                                      </p:cBhvr>
                                      <p:tavLst>
                                        <p:tav tm="0">
                                          <p:val>
                                            <p:strVal val="#ppt_x-#ppt_w*1.125000"/>
                                          </p:val>
                                        </p:tav>
                                        <p:tav tm="100000">
                                          <p:val>
                                            <p:strVal val="#ppt_x"/>
                                          </p:val>
                                        </p:tav>
                                      </p:tavLst>
                                    </p:anim>
                                    <p:animEffect transition="in" filter="wipe(right)">
                                      <p:cBhvr>
                                        <p:cTn id="8" dur="1000"/>
                                        <p:tgtEl>
                                          <p:spTgt spid="19"/>
                                        </p:tgtEl>
                                      </p:cBhvr>
                                    </p:animEffect>
                                  </p:childTnLst>
                                </p:cTn>
                              </p:par>
                            </p:childTnLst>
                          </p:cTn>
                        </p:par>
                        <p:par>
                          <p:cTn id="9" fill="hold">
                            <p:stCondLst>
                              <p:cond delay="1500"/>
                            </p:stCondLst>
                            <p:childTnLst>
                              <p:par>
                                <p:cTn id="10" presetID="12" presetClass="entr" presetSubtype="8" fill="hold" nodeType="afterEffect">
                                  <p:stCondLst>
                                    <p:cond delay="50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1000"/>
                                        <p:tgtEl>
                                          <p:spTgt spid="22"/>
                                        </p:tgtEl>
                                        <p:attrNameLst>
                                          <p:attrName>ppt_x</p:attrName>
                                        </p:attrNameLst>
                                      </p:cBhvr>
                                      <p:tavLst>
                                        <p:tav tm="0">
                                          <p:val>
                                            <p:strVal val="#ppt_x-#ppt_w*1.125000"/>
                                          </p:val>
                                        </p:tav>
                                        <p:tav tm="100000">
                                          <p:val>
                                            <p:strVal val="#ppt_x"/>
                                          </p:val>
                                        </p:tav>
                                      </p:tavLst>
                                    </p:anim>
                                    <p:animEffect transition="in" filter="wipe(right)">
                                      <p:cBhvr>
                                        <p:cTn id="13" dur="1000"/>
                                        <p:tgtEl>
                                          <p:spTgt spid="22"/>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3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30"/>
                                        </p:tgtEl>
                                        <p:attrNameLst>
                                          <p:attrName>style.visibility</p:attrName>
                                        </p:attrNameLst>
                                      </p:cBhvr>
                                      <p:to>
                                        <p:strVal val="visible"/>
                                      </p:to>
                                    </p:set>
                                    <p:anim by="(-#ppt_w*2)" calcmode="lin" valueType="num">
                                      <p:cBhvr rctx="PPT">
                                        <p:cTn id="21" dur="625" autoRev="1" fill="hold">
                                          <p:stCondLst>
                                            <p:cond delay="0"/>
                                          </p:stCondLst>
                                        </p:cTn>
                                        <p:tgtEl>
                                          <p:spTgt spid="30"/>
                                        </p:tgtEl>
                                        <p:attrNameLst>
                                          <p:attrName>ppt_w</p:attrName>
                                        </p:attrNameLst>
                                      </p:cBhvr>
                                    </p:anim>
                                    <p:anim by="(#ppt_w*0.50)" calcmode="lin" valueType="num">
                                      <p:cBhvr>
                                        <p:cTn id="22" dur="625" decel="50000" autoRev="1" fill="hold">
                                          <p:stCondLst>
                                            <p:cond delay="0"/>
                                          </p:stCondLst>
                                        </p:cTn>
                                        <p:tgtEl>
                                          <p:spTgt spid="30"/>
                                        </p:tgtEl>
                                        <p:attrNameLst>
                                          <p:attrName>ppt_x</p:attrName>
                                        </p:attrNameLst>
                                      </p:cBhvr>
                                    </p:anim>
                                    <p:anim from="(-#ppt_h/2)" to="(#ppt_y)" calcmode="lin" valueType="num">
                                      <p:cBhvr>
                                        <p:cTn id="23" dur="1250" fill="hold">
                                          <p:stCondLst>
                                            <p:cond delay="0"/>
                                          </p:stCondLst>
                                        </p:cTn>
                                        <p:tgtEl>
                                          <p:spTgt spid="30"/>
                                        </p:tgtEl>
                                        <p:attrNameLst>
                                          <p:attrName>ppt_y</p:attrName>
                                        </p:attrNameLst>
                                      </p:cBhvr>
                                    </p:anim>
                                    <p:animRot by="21600000">
                                      <p:cBhvr>
                                        <p:cTn id="24" dur="1250"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a:extLst>
              <a:ext uri="{28A0092B-C50C-407E-A947-70E740481C1C}">
                <a14:useLocalDpi xmlns:a14="http://schemas.microsoft.com/office/drawing/2010/main" val="0"/>
              </a:ext>
            </a:extLst>
          </a:blip>
          <a:srcRect l="59883"/>
          <a:stretch>
            <a:fillRect/>
          </a:stretch>
        </p:blipFill>
        <p:spPr>
          <a:xfrm flipH="1">
            <a:off x="0" y="5295"/>
            <a:ext cx="1538564" cy="6852705"/>
          </a:xfrm>
          <a:prstGeom prst="rect">
            <a:avLst/>
          </a:prstGeom>
          <a:effectLst>
            <a:outerShdw blurRad="63500" sx="102000" sy="102000" algn="ctr" rotWithShape="0">
              <a:prstClr val="black">
                <a:alpha val="40000"/>
              </a:prstClr>
            </a:outerShdw>
          </a:effectLst>
        </p:spPr>
      </p:pic>
      <p:sp>
        <p:nvSpPr>
          <p:cNvPr id="30" name="矩形 29"/>
          <p:cNvSpPr/>
          <p:nvPr/>
        </p:nvSpPr>
        <p:spPr>
          <a:xfrm>
            <a:off x="844420" y="0"/>
            <a:ext cx="11347580" cy="6858000"/>
          </a:xfrm>
          <a:prstGeom prst="rect">
            <a:avLst/>
          </a:prstGeom>
          <a:solidFill>
            <a:srgbClr val="ECC87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84494" y="297275"/>
            <a:ext cx="3277834" cy="532903"/>
          </a:xfrm>
          <a:prstGeom prst="rect">
            <a:avLst/>
          </a:prstGeom>
          <a:noFill/>
        </p:spPr>
        <p:txBody>
          <a:bodyPr vert="horz" wrap="square" rtlCol="0">
            <a:spAutoFit/>
          </a:bodyPr>
          <a:lstStyle/>
          <a:p>
            <a:pPr algn="dist">
              <a:lnSpc>
                <a:spcPct val="130000"/>
              </a:lnSpc>
            </a:pPr>
            <a:r>
              <a:rPr lang="zh-CN" altLang="en-US" sz="2400" spc="150" dirty="0">
                <a:solidFill>
                  <a:srgbClr val="151724"/>
                </a:solidFill>
                <a:latin typeface="叶根友古刻体" panose="03000509000000000000" pitchFamily="65" charset="-122"/>
                <a:ea typeface="叶根友古刻体" panose="03000509000000000000" pitchFamily="65" charset="-122"/>
                <a:cs typeface="经典繁毛楷" panose="02010609000101010101" pitchFamily="49" charset="-122"/>
              </a:rPr>
              <a:t>和风物语</a:t>
            </a:r>
          </a:p>
        </p:txBody>
      </p:sp>
      <p:sp>
        <p:nvSpPr>
          <p:cNvPr id="13" name="矩形 12"/>
          <p:cNvSpPr/>
          <p:nvPr/>
        </p:nvSpPr>
        <p:spPr>
          <a:xfrm>
            <a:off x="1184494" y="898287"/>
            <a:ext cx="4785791" cy="246221"/>
          </a:xfrm>
          <a:prstGeom prst="rect">
            <a:avLst/>
          </a:prstGeom>
        </p:spPr>
        <p:txBody>
          <a:bodyPr vert="horz" wrap="square">
            <a:spAutoFit/>
          </a:bodyPr>
          <a:lstStyle/>
          <a:p>
            <a:pPr algn="dist"/>
            <a:r>
              <a:rPr lang="zh-CN" altLang="en-US" sz="10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萤火虫的夏天，去做一个美好的梦。 </a:t>
            </a:r>
          </a:p>
        </p:txBody>
      </p:sp>
      <p:grpSp>
        <p:nvGrpSpPr>
          <p:cNvPr id="25" name="组合 24"/>
          <p:cNvGrpSpPr/>
          <p:nvPr/>
        </p:nvGrpSpPr>
        <p:grpSpPr>
          <a:xfrm>
            <a:off x="1336894" y="1835014"/>
            <a:ext cx="3301091" cy="4362250"/>
            <a:chOff x="1248662" y="1910213"/>
            <a:chExt cx="3301091" cy="4362250"/>
          </a:xfrm>
        </p:grpSpPr>
        <p:grpSp>
          <p:nvGrpSpPr>
            <p:cNvPr id="23" name="组合 22"/>
            <p:cNvGrpSpPr/>
            <p:nvPr/>
          </p:nvGrpSpPr>
          <p:grpSpPr>
            <a:xfrm>
              <a:off x="1248662" y="1910213"/>
              <a:ext cx="2053389" cy="1909010"/>
              <a:chOff x="1248662" y="1910213"/>
              <a:chExt cx="2053389" cy="1909010"/>
            </a:xfrm>
          </p:grpSpPr>
          <p:sp>
            <p:nvSpPr>
              <p:cNvPr id="7" name="椭圆 6"/>
              <p:cNvSpPr/>
              <p:nvPr/>
            </p:nvSpPr>
            <p:spPr>
              <a:xfrm>
                <a:off x="1248662" y="1910213"/>
                <a:ext cx="2053389" cy="1909010"/>
              </a:xfrm>
              <a:prstGeom prst="ellipse">
                <a:avLst/>
              </a:prstGeom>
              <a:noFill/>
              <a:ln w="19050">
                <a:solidFill>
                  <a:srgbClr val="9579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05939" y="2227988"/>
                <a:ext cx="664797" cy="1287095"/>
              </a:xfrm>
              <a:prstGeom prst="rect">
                <a:avLst/>
              </a:prstGeom>
              <a:noFill/>
            </p:spPr>
            <p:txBody>
              <a:bodyPr vert="eaVert" wrap="square" rtlCol="0">
                <a:spAutoFit/>
              </a:bodyPr>
              <a:lstStyle/>
              <a:p>
                <a:pPr algn="dist">
                  <a:lnSpc>
                    <a:spcPct val="130000"/>
                  </a:lnSpc>
                </a:pPr>
                <a:r>
                  <a:rPr lang="zh-CN" altLang="en-US" sz="2400" spc="150" dirty="0">
                    <a:solidFill>
                      <a:schemeClr val="tx1">
                        <a:lumMod val="65000"/>
                        <a:lumOff val="35000"/>
                      </a:schemeClr>
                    </a:solidFill>
                    <a:latin typeface="叶根友古刻体" panose="03000509000000000000" pitchFamily="65" charset="-122"/>
                    <a:ea typeface="叶根友古刻体" panose="03000509000000000000" pitchFamily="65" charset="-122"/>
                    <a:cs typeface="经典繁毛楷" panose="02010609000101010101" pitchFamily="49" charset="-122"/>
                  </a:rPr>
                  <a:t>萤之光</a:t>
                </a:r>
                <a:endParaRPr lang="zh-CN" altLang="en-US" sz="2400" spc="150" dirty="0">
                  <a:solidFill>
                    <a:srgbClr val="C49B82"/>
                  </a:solidFill>
                  <a:latin typeface="叶根友古刻体" panose="03000509000000000000" pitchFamily="65" charset="-122"/>
                  <a:ea typeface="叶根友古刻体" panose="03000509000000000000" pitchFamily="65" charset="-122"/>
                  <a:cs typeface="经典繁毛楷" panose="02010609000101010101" pitchFamily="49" charset="-122"/>
                </a:endParaRPr>
              </a:p>
            </p:txBody>
          </p:sp>
          <p:sp>
            <p:nvSpPr>
              <p:cNvPr id="22" name="矩形 21"/>
              <p:cNvSpPr/>
              <p:nvPr/>
            </p:nvSpPr>
            <p:spPr>
              <a:xfrm>
                <a:off x="1608391" y="2117558"/>
                <a:ext cx="369332" cy="1507957"/>
              </a:xfrm>
              <a:prstGeom prst="rect">
                <a:avLst/>
              </a:prstGeom>
            </p:spPr>
            <p:txBody>
              <a:bodyPr vert="eaVert" wrap="square">
                <a:spAutoFit/>
              </a:bodyPr>
              <a:lstStyle/>
              <a:p>
                <a:pPr algn="dist"/>
                <a:r>
                  <a:rPr lang="en-US" altLang="zh-CN" sz="12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YING ZHI GUANG</a:t>
                </a:r>
                <a:endParaRPr lang="zh-CN" altLang="en-US" sz="12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grpSp>
        <p:sp>
          <p:nvSpPr>
            <p:cNvPr id="24" name="矩形 23"/>
            <p:cNvSpPr/>
            <p:nvPr/>
          </p:nvSpPr>
          <p:spPr>
            <a:xfrm>
              <a:off x="3723886" y="3211448"/>
              <a:ext cx="825867" cy="3061015"/>
            </a:xfrm>
            <a:prstGeom prst="rect">
              <a:avLst/>
            </a:prstGeom>
          </p:spPr>
          <p:txBody>
            <a:bodyPr vert="eaVert" wrap="square">
              <a:spAutoFit/>
            </a:bodyPr>
            <a:lstStyle/>
            <a:p>
              <a:pPr>
                <a:lnSpc>
                  <a:spcPts val="2500"/>
                </a:lnSpc>
              </a:pPr>
              <a:r>
                <a:rPr lang="zh-CN" altLang="en-US"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PPT</a:t>
              </a:r>
              <a:r>
                <a:rPr lang="zh-CN" altLang="en-US"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模板</a:t>
              </a:r>
              <a:r>
                <a:rPr lang="zh-CN" altLang="en-US" sz="1100" spc="25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 </a:t>
              </a:r>
              <a:endParaRPr lang="en-US" altLang="zh-CN"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grpSp>
      <p:grpSp>
        <p:nvGrpSpPr>
          <p:cNvPr id="26" name="组合 25"/>
          <p:cNvGrpSpPr/>
          <p:nvPr/>
        </p:nvGrpSpPr>
        <p:grpSpPr>
          <a:xfrm>
            <a:off x="4949897" y="1835014"/>
            <a:ext cx="3301091" cy="4362250"/>
            <a:chOff x="1248662" y="1910213"/>
            <a:chExt cx="3301091" cy="4362250"/>
          </a:xfrm>
        </p:grpSpPr>
        <p:sp>
          <p:nvSpPr>
            <p:cNvPr id="29" name="椭圆 28"/>
            <p:cNvSpPr/>
            <p:nvPr/>
          </p:nvSpPr>
          <p:spPr>
            <a:xfrm>
              <a:off x="1248662" y="1910213"/>
              <a:ext cx="2053389" cy="1909010"/>
            </a:xfrm>
            <a:prstGeom prst="ellipse">
              <a:avLst/>
            </a:prstGeom>
            <a:blipFill>
              <a:blip r:embed="rId4"/>
              <a:stretch>
                <a:fillRect/>
              </a:stretch>
            </a:blipFill>
            <a:ln w="19050">
              <a:solidFill>
                <a:srgbClr val="9579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723886" y="3211448"/>
              <a:ext cx="825867" cy="3061015"/>
            </a:xfrm>
            <a:prstGeom prst="rect">
              <a:avLst/>
            </a:prstGeom>
          </p:spPr>
          <p:txBody>
            <a:bodyPr vert="eaVert" wrap="square">
              <a:spAutoFit/>
            </a:bodyPr>
            <a:lstStyle/>
            <a:p>
              <a:pPr>
                <a:lnSpc>
                  <a:spcPts val="2500"/>
                </a:lnSpc>
              </a:pPr>
              <a:r>
                <a:rPr lang="zh-CN" altLang="en-US"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PPT</a:t>
              </a:r>
              <a:r>
                <a:rPr lang="zh-CN" altLang="en-US"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模板</a:t>
              </a:r>
              <a:r>
                <a:rPr lang="zh-CN" altLang="en-US" sz="1100" spc="25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 </a:t>
              </a:r>
              <a:endParaRPr lang="en-US" altLang="zh-CN"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grpSp>
      <p:grpSp>
        <p:nvGrpSpPr>
          <p:cNvPr id="32" name="组合 31"/>
          <p:cNvGrpSpPr/>
          <p:nvPr/>
        </p:nvGrpSpPr>
        <p:grpSpPr>
          <a:xfrm>
            <a:off x="8562901" y="1835014"/>
            <a:ext cx="3301091" cy="4362250"/>
            <a:chOff x="1248662" y="1910213"/>
            <a:chExt cx="3301091" cy="4362250"/>
          </a:xfrm>
        </p:grpSpPr>
        <p:grpSp>
          <p:nvGrpSpPr>
            <p:cNvPr id="33" name="组合 32"/>
            <p:cNvGrpSpPr/>
            <p:nvPr/>
          </p:nvGrpSpPr>
          <p:grpSpPr>
            <a:xfrm>
              <a:off x="1248662" y="1910213"/>
              <a:ext cx="2053389" cy="1909010"/>
              <a:chOff x="1248662" y="1910213"/>
              <a:chExt cx="2053389" cy="1909010"/>
            </a:xfrm>
          </p:grpSpPr>
          <p:sp>
            <p:nvSpPr>
              <p:cNvPr id="35" name="椭圆 34"/>
              <p:cNvSpPr/>
              <p:nvPr/>
            </p:nvSpPr>
            <p:spPr>
              <a:xfrm>
                <a:off x="1248662" y="1910213"/>
                <a:ext cx="2053389" cy="1909010"/>
              </a:xfrm>
              <a:prstGeom prst="ellipse">
                <a:avLst/>
              </a:prstGeom>
              <a:noFill/>
              <a:ln w="19050">
                <a:solidFill>
                  <a:srgbClr val="9579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2114982" y="2227988"/>
                <a:ext cx="664797" cy="1287095"/>
              </a:xfrm>
              <a:prstGeom prst="rect">
                <a:avLst/>
              </a:prstGeom>
              <a:noFill/>
            </p:spPr>
            <p:txBody>
              <a:bodyPr vert="eaVert" wrap="square" rtlCol="0">
                <a:spAutoFit/>
              </a:bodyPr>
              <a:lstStyle/>
              <a:p>
                <a:pPr algn="dist">
                  <a:lnSpc>
                    <a:spcPct val="130000"/>
                  </a:lnSpc>
                </a:pPr>
                <a:r>
                  <a:rPr lang="zh-CN" altLang="en-US" sz="2400" spc="150" dirty="0">
                    <a:solidFill>
                      <a:schemeClr val="tx1">
                        <a:lumMod val="65000"/>
                        <a:lumOff val="35000"/>
                      </a:schemeClr>
                    </a:solidFill>
                    <a:latin typeface="叶根友古刻体" panose="03000509000000000000" pitchFamily="65" charset="-122"/>
                    <a:ea typeface="叶根友古刻体" panose="03000509000000000000" pitchFamily="65" charset="-122"/>
                    <a:cs typeface="经典繁毛楷" panose="02010609000101010101" pitchFamily="49" charset="-122"/>
                  </a:rPr>
                  <a:t>萤之光</a:t>
                </a:r>
                <a:endParaRPr lang="zh-CN" altLang="en-US" sz="2400" spc="150" dirty="0">
                  <a:solidFill>
                    <a:srgbClr val="C49B82"/>
                  </a:solidFill>
                  <a:latin typeface="叶根友古刻体" panose="03000509000000000000" pitchFamily="65" charset="-122"/>
                  <a:ea typeface="叶根友古刻体" panose="03000509000000000000" pitchFamily="65" charset="-122"/>
                  <a:cs typeface="经典繁毛楷" panose="02010609000101010101" pitchFamily="49" charset="-122"/>
                </a:endParaRPr>
              </a:p>
            </p:txBody>
          </p:sp>
          <p:sp>
            <p:nvSpPr>
              <p:cNvPr id="37" name="矩形 36"/>
              <p:cNvSpPr/>
              <p:nvPr/>
            </p:nvSpPr>
            <p:spPr>
              <a:xfrm>
                <a:off x="1608391" y="2117558"/>
                <a:ext cx="369332" cy="1507957"/>
              </a:xfrm>
              <a:prstGeom prst="rect">
                <a:avLst/>
              </a:prstGeom>
            </p:spPr>
            <p:txBody>
              <a:bodyPr vert="eaVert" wrap="square">
                <a:spAutoFit/>
              </a:bodyPr>
              <a:lstStyle/>
              <a:p>
                <a:pPr algn="dist"/>
                <a:r>
                  <a:rPr lang="en-US" altLang="zh-CN" sz="12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YING ZHI GUANG</a:t>
                </a:r>
                <a:endParaRPr lang="zh-CN" altLang="en-US" sz="12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grpSp>
        <p:sp>
          <p:nvSpPr>
            <p:cNvPr id="34" name="矩形 33"/>
            <p:cNvSpPr/>
            <p:nvPr/>
          </p:nvSpPr>
          <p:spPr>
            <a:xfrm>
              <a:off x="3723886" y="3211448"/>
              <a:ext cx="825867" cy="3061015"/>
            </a:xfrm>
            <a:prstGeom prst="rect">
              <a:avLst/>
            </a:prstGeom>
          </p:spPr>
          <p:txBody>
            <a:bodyPr vert="eaVert" wrap="square">
              <a:spAutoFit/>
            </a:bodyPr>
            <a:lstStyle/>
            <a:p>
              <a:pPr>
                <a:lnSpc>
                  <a:spcPts val="2500"/>
                </a:lnSpc>
              </a:pPr>
              <a:r>
                <a:rPr lang="zh-CN" altLang="en-US"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PPT</a:t>
              </a:r>
              <a:r>
                <a:rPr lang="zh-CN" altLang="en-US"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模板</a:t>
              </a:r>
              <a:r>
                <a:rPr lang="zh-CN" altLang="en-US" sz="1100" spc="25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 </a:t>
              </a:r>
              <a:endParaRPr lang="en-US" altLang="zh-CN" sz="1100" spc="2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gr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705856" y="0"/>
            <a:ext cx="1486142" cy="204235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500" autoRev="1" fill="hold">
                                          <p:stCondLst>
                                            <p:cond delay="0"/>
                                          </p:stCondLst>
                                        </p:cTn>
                                        <p:tgtEl>
                                          <p:spTgt spid="12"/>
                                        </p:tgtEl>
                                        <p:attrNameLst>
                                          <p:attrName>ppt_w</p:attrName>
                                        </p:attrNameLst>
                                      </p:cBhvr>
                                    </p:anim>
                                    <p:anim by="(#ppt_w*0.50)" calcmode="lin" valueType="num">
                                      <p:cBhvr>
                                        <p:cTn id="8" dur="500" decel="50000" autoRev="1" fill="hold">
                                          <p:stCondLst>
                                            <p:cond delay="0"/>
                                          </p:stCondLst>
                                        </p:cTn>
                                        <p:tgtEl>
                                          <p:spTgt spid="12"/>
                                        </p:tgtEl>
                                        <p:attrNameLst>
                                          <p:attrName>ppt_x</p:attrName>
                                        </p:attrNameLst>
                                      </p:cBhvr>
                                    </p:anim>
                                    <p:anim from="(-#ppt_h/2)" to="(#ppt_y)" calcmode="lin" valueType="num">
                                      <p:cBhvr>
                                        <p:cTn id="9" dur="1000" fill="hold">
                                          <p:stCondLst>
                                            <p:cond delay="0"/>
                                          </p:stCondLst>
                                        </p:cTn>
                                        <p:tgtEl>
                                          <p:spTgt spid="12"/>
                                        </p:tgtEl>
                                        <p:attrNameLst>
                                          <p:attrName>ppt_y</p:attrName>
                                        </p:attrNameLst>
                                      </p:cBhvr>
                                    </p:anim>
                                    <p:animRot by="21600000">
                                      <p:cBhvr>
                                        <p:cTn id="10" dur="1000" fill="hold">
                                          <p:stCondLst>
                                            <p:cond delay="0"/>
                                          </p:stCondLst>
                                        </p:cTn>
                                        <p:tgtEl>
                                          <p:spTgt spid="12"/>
                                        </p:tgtEl>
                                        <p:attrNameLst>
                                          <p:attrName>r</p:attrName>
                                        </p:attrNameLst>
                                      </p:cBhvr>
                                    </p:animRot>
                                  </p:childTnLst>
                                </p:cTn>
                              </p:par>
                            </p:childTnLst>
                          </p:cTn>
                        </p:par>
                        <p:par>
                          <p:cTn id="11" fill="hold">
                            <p:stCondLst>
                              <p:cond delay="1299"/>
                            </p:stCondLst>
                            <p:childTnLst>
                              <p:par>
                                <p:cTn id="12" presetID="10" presetClass="entr" presetSubtype="0" fill="hold" grpId="0" nodeType="afterEffect">
                                  <p:stCondLst>
                                    <p:cond delay="0"/>
                                  </p:stCondLst>
                                  <p:iterate type="wd">
                                    <p:tmPct val="10000"/>
                                  </p:iterate>
                                  <p:childTnLst>
                                    <p:set>
                                      <p:cBhvr>
                                        <p:cTn id="13" dur="1" fill="hold">
                                          <p:stCondLst>
                                            <p:cond delay="0"/>
                                          </p:stCondLst>
                                        </p:cTn>
                                        <p:tgtEl>
                                          <p:spTgt spid="13"/>
                                        </p:tgtEl>
                                        <p:attrNameLst>
                                          <p:attrName>style.visibility</p:attrName>
                                        </p:attrNameLst>
                                      </p:cBhvr>
                                      <p:to>
                                        <p:strVal val="visible"/>
                                      </p:to>
                                    </p:set>
                                    <p:animEffect transition="in" filter="fade">
                                      <p:cBhvr>
                                        <p:cTn id="14" dur="750"/>
                                        <p:tgtEl>
                                          <p:spTgt spid="13"/>
                                        </p:tgtEl>
                                      </p:cBhvr>
                                    </p:animEffect>
                                  </p:childTnLst>
                                </p:cTn>
                              </p:par>
                              <p:par>
                                <p:cTn id="15" presetID="31"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500" fill="hold"/>
                                        <p:tgtEl>
                                          <p:spTgt spid="25"/>
                                        </p:tgtEl>
                                        <p:attrNameLst>
                                          <p:attrName>ppt_w</p:attrName>
                                        </p:attrNameLst>
                                      </p:cBhvr>
                                      <p:tavLst>
                                        <p:tav tm="0">
                                          <p:val>
                                            <p:fltVal val="0"/>
                                          </p:val>
                                        </p:tav>
                                        <p:tav tm="100000">
                                          <p:val>
                                            <p:strVal val="#ppt_w"/>
                                          </p:val>
                                        </p:tav>
                                      </p:tavLst>
                                    </p:anim>
                                    <p:anim calcmode="lin" valueType="num">
                                      <p:cBhvr>
                                        <p:cTn id="18" dur="1500" fill="hold"/>
                                        <p:tgtEl>
                                          <p:spTgt spid="25"/>
                                        </p:tgtEl>
                                        <p:attrNameLst>
                                          <p:attrName>ppt_h</p:attrName>
                                        </p:attrNameLst>
                                      </p:cBhvr>
                                      <p:tavLst>
                                        <p:tav tm="0">
                                          <p:val>
                                            <p:fltVal val="0"/>
                                          </p:val>
                                        </p:tav>
                                        <p:tav tm="100000">
                                          <p:val>
                                            <p:strVal val="#ppt_h"/>
                                          </p:val>
                                        </p:tav>
                                      </p:tavLst>
                                    </p:anim>
                                    <p:anim calcmode="lin" valueType="num">
                                      <p:cBhvr>
                                        <p:cTn id="19" dur="1500" fill="hold"/>
                                        <p:tgtEl>
                                          <p:spTgt spid="25"/>
                                        </p:tgtEl>
                                        <p:attrNameLst>
                                          <p:attrName>style.rotation</p:attrName>
                                        </p:attrNameLst>
                                      </p:cBhvr>
                                      <p:tavLst>
                                        <p:tav tm="0">
                                          <p:val>
                                            <p:fltVal val="90"/>
                                          </p:val>
                                        </p:tav>
                                        <p:tav tm="100000">
                                          <p:val>
                                            <p:fltVal val="0"/>
                                          </p:val>
                                        </p:tav>
                                      </p:tavLst>
                                    </p:anim>
                                    <p:animEffect transition="in" filter="fade">
                                      <p:cBhvr>
                                        <p:cTn id="20" dur="1500"/>
                                        <p:tgtEl>
                                          <p:spTgt spid="25"/>
                                        </p:tgtEl>
                                      </p:cBhvr>
                                    </p:animEffect>
                                  </p:childTnLst>
                                </p:cTn>
                              </p:par>
                              <p:par>
                                <p:cTn id="21" presetID="31" presetClass="entr" presetSubtype="0" fill="hold" nodeType="withEffect">
                                  <p:stCondLst>
                                    <p:cond delay="500"/>
                                  </p:stCondLst>
                                  <p:childTnLst>
                                    <p:set>
                                      <p:cBhvr>
                                        <p:cTn id="22" dur="1" fill="hold">
                                          <p:stCondLst>
                                            <p:cond delay="0"/>
                                          </p:stCondLst>
                                        </p:cTn>
                                        <p:tgtEl>
                                          <p:spTgt spid="26"/>
                                        </p:tgtEl>
                                        <p:attrNameLst>
                                          <p:attrName>style.visibility</p:attrName>
                                        </p:attrNameLst>
                                      </p:cBhvr>
                                      <p:to>
                                        <p:strVal val="visible"/>
                                      </p:to>
                                    </p:set>
                                    <p:anim calcmode="lin" valueType="num">
                                      <p:cBhvr>
                                        <p:cTn id="23" dur="1500" fill="hold"/>
                                        <p:tgtEl>
                                          <p:spTgt spid="26"/>
                                        </p:tgtEl>
                                        <p:attrNameLst>
                                          <p:attrName>ppt_w</p:attrName>
                                        </p:attrNameLst>
                                      </p:cBhvr>
                                      <p:tavLst>
                                        <p:tav tm="0">
                                          <p:val>
                                            <p:fltVal val="0"/>
                                          </p:val>
                                        </p:tav>
                                        <p:tav tm="100000">
                                          <p:val>
                                            <p:strVal val="#ppt_w"/>
                                          </p:val>
                                        </p:tav>
                                      </p:tavLst>
                                    </p:anim>
                                    <p:anim calcmode="lin" valueType="num">
                                      <p:cBhvr>
                                        <p:cTn id="24" dur="1500" fill="hold"/>
                                        <p:tgtEl>
                                          <p:spTgt spid="26"/>
                                        </p:tgtEl>
                                        <p:attrNameLst>
                                          <p:attrName>ppt_h</p:attrName>
                                        </p:attrNameLst>
                                      </p:cBhvr>
                                      <p:tavLst>
                                        <p:tav tm="0">
                                          <p:val>
                                            <p:fltVal val="0"/>
                                          </p:val>
                                        </p:tav>
                                        <p:tav tm="100000">
                                          <p:val>
                                            <p:strVal val="#ppt_h"/>
                                          </p:val>
                                        </p:tav>
                                      </p:tavLst>
                                    </p:anim>
                                    <p:anim calcmode="lin" valueType="num">
                                      <p:cBhvr>
                                        <p:cTn id="25" dur="1500" fill="hold"/>
                                        <p:tgtEl>
                                          <p:spTgt spid="26"/>
                                        </p:tgtEl>
                                        <p:attrNameLst>
                                          <p:attrName>style.rotation</p:attrName>
                                        </p:attrNameLst>
                                      </p:cBhvr>
                                      <p:tavLst>
                                        <p:tav tm="0">
                                          <p:val>
                                            <p:fltVal val="90"/>
                                          </p:val>
                                        </p:tav>
                                        <p:tav tm="100000">
                                          <p:val>
                                            <p:fltVal val="0"/>
                                          </p:val>
                                        </p:tav>
                                      </p:tavLst>
                                    </p:anim>
                                    <p:animEffect transition="in" filter="fade">
                                      <p:cBhvr>
                                        <p:cTn id="26" dur="1500"/>
                                        <p:tgtEl>
                                          <p:spTgt spid="26"/>
                                        </p:tgtEl>
                                      </p:cBhvr>
                                    </p:animEffect>
                                  </p:childTnLst>
                                </p:cTn>
                              </p:par>
                              <p:par>
                                <p:cTn id="27" presetID="31" presetClass="entr" presetSubtype="0" fill="hold" nodeType="withEffect">
                                  <p:stCondLst>
                                    <p:cond delay="1000"/>
                                  </p:stCondLst>
                                  <p:childTnLst>
                                    <p:set>
                                      <p:cBhvr>
                                        <p:cTn id="28" dur="1" fill="hold">
                                          <p:stCondLst>
                                            <p:cond delay="0"/>
                                          </p:stCondLst>
                                        </p:cTn>
                                        <p:tgtEl>
                                          <p:spTgt spid="32"/>
                                        </p:tgtEl>
                                        <p:attrNameLst>
                                          <p:attrName>style.visibility</p:attrName>
                                        </p:attrNameLst>
                                      </p:cBhvr>
                                      <p:to>
                                        <p:strVal val="visible"/>
                                      </p:to>
                                    </p:set>
                                    <p:anim calcmode="lin" valueType="num">
                                      <p:cBhvr>
                                        <p:cTn id="29" dur="1500" fill="hold"/>
                                        <p:tgtEl>
                                          <p:spTgt spid="32"/>
                                        </p:tgtEl>
                                        <p:attrNameLst>
                                          <p:attrName>ppt_w</p:attrName>
                                        </p:attrNameLst>
                                      </p:cBhvr>
                                      <p:tavLst>
                                        <p:tav tm="0">
                                          <p:val>
                                            <p:fltVal val="0"/>
                                          </p:val>
                                        </p:tav>
                                        <p:tav tm="100000">
                                          <p:val>
                                            <p:strVal val="#ppt_w"/>
                                          </p:val>
                                        </p:tav>
                                      </p:tavLst>
                                    </p:anim>
                                    <p:anim calcmode="lin" valueType="num">
                                      <p:cBhvr>
                                        <p:cTn id="30" dur="1500" fill="hold"/>
                                        <p:tgtEl>
                                          <p:spTgt spid="32"/>
                                        </p:tgtEl>
                                        <p:attrNameLst>
                                          <p:attrName>ppt_h</p:attrName>
                                        </p:attrNameLst>
                                      </p:cBhvr>
                                      <p:tavLst>
                                        <p:tav tm="0">
                                          <p:val>
                                            <p:fltVal val="0"/>
                                          </p:val>
                                        </p:tav>
                                        <p:tav tm="100000">
                                          <p:val>
                                            <p:strVal val="#ppt_h"/>
                                          </p:val>
                                        </p:tav>
                                      </p:tavLst>
                                    </p:anim>
                                    <p:anim calcmode="lin" valueType="num">
                                      <p:cBhvr>
                                        <p:cTn id="31" dur="1500" fill="hold"/>
                                        <p:tgtEl>
                                          <p:spTgt spid="32"/>
                                        </p:tgtEl>
                                        <p:attrNameLst>
                                          <p:attrName>style.rotation</p:attrName>
                                        </p:attrNameLst>
                                      </p:cBhvr>
                                      <p:tavLst>
                                        <p:tav tm="0">
                                          <p:val>
                                            <p:fltVal val="90"/>
                                          </p:val>
                                        </p:tav>
                                        <p:tav tm="100000">
                                          <p:val>
                                            <p:fltVal val="0"/>
                                          </p:val>
                                        </p:tav>
                                      </p:tavLst>
                                    </p:anim>
                                    <p:animEffect transition="in" filter="fade">
                                      <p:cBhvr>
                                        <p:cTn id="32" dur="1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311943" y="-1856873"/>
            <a:ext cx="5568115" cy="10571746"/>
          </a:xfrm>
          <a:prstGeom prst="rect">
            <a:avLst/>
          </a:prstGeom>
          <a:effectLst>
            <a:outerShdw blurRad="63500" sx="102000" sy="102000" algn="ctr" rotWithShape="0">
              <a:prstClr val="black">
                <a:alpha val="40000"/>
              </a:prstClr>
            </a:outerShdw>
          </a:effectLst>
        </p:spPr>
      </p:pic>
      <p:sp>
        <p:nvSpPr>
          <p:cNvPr id="3" name="椭圆 2"/>
          <p:cNvSpPr/>
          <p:nvPr/>
        </p:nvSpPr>
        <p:spPr>
          <a:xfrm rot="5400000">
            <a:off x="1248277" y="-1423236"/>
            <a:ext cx="9695447" cy="9704471"/>
          </a:xfrm>
          <a:prstGeom prst="ellipse">
            <a:avLst/>
          </a:prstGeom>
          <a:solidFill>
            <a:schemeClr val="tx1">
              <a:lumMod val="85000"/>
              <a:lumOff val="1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7911" y="895424"/>
            <a:ext cx="865709" cy="2093443"/>
          </a:xfrm>
          <a:prstGeom prst="rect">
            <a:avLst/>
          </a:prstGeom>
        </p:spPr>
      </p:pic>
      <p:sp>
        <p:nvSpPr>
          <p:cNvPr id="6" name="文本框 5"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txBox="1"/>
          <p:nvPr/>
        </p:nvSpPr>
        <p:spPr>
          <a:xfrm>
            <a:off x="3733800" y="853690"/>
            <a:ext cx="615425" cy="2523586"/>
          </a:xfrm>
          <a:prstGeom prst="rect">
            <a:avLst/>
          </a:prstGeom>
          <a:noFill/>
          <a:ln>
            <a:noFill/>
          </a:ln>
        </p:spPr>
        <p:txBody>
          <a:bodyPr vert="eaVert" wrap="square" rtlCol="0">
            <a:spAutoFit/>
          </a:bodyPr>
          <a:lstStyle/>
          <a:p>
            <a:pPr algn="dist"/>
            <a:r>
              <a:rPr lang="en-US" altLang="zh-CN" sz="2800" dirty="0">
                <a:solidFill>
                  <a:schemeClr val="bg1"/>
                </a:solidFill>
                <a:latin typeface="叶根友古刻体" panose="03000509000000000000" pitchFamily="65" charset="-122"/>
                <a:ea typeface="叶根友古刻体" panose="03000509000000000000" pitchFamily="65" charset="-122"/>
              </a:rPr>
              <a:t>-</a:t>
            </a:r>
            <a:r>
              <a:rPr lang="zh-CN" altLang="en-US" sz="2800" dirty="0">
                <a:solidFill>
                  <a:schemeClr val="bg1"/>
                </a:solidFill>
                <a:latin typeface="叶根友古刻体" panose="03000509000000000000" pitchFamily="65" charset="-122"/>
                <a:ea typeface="叶根友古刻体" panose="03000509000000000000" pitchFamily="65" charset="-122"/>
              </a:rPr>
              <a:t>且听风吟</a:t>
            </a:r>
            <a:r>
              <a:rPr lang="en-US" altLang="zh-CN" sz="2800" dirty="0">
                <a:solidFill>
                  <a:schemeClr val="bg1"/>
                </a:solidFill>
                <a:latin typeface="叶根友古刻体" panose="03000509000000000000" pitchFamily="65" charset="-122"/>
                <a:ea typeface="叶根友古刻体" panose="03000509000000000000" pitchFamily="65" charset="-122"/>
              </a:rPr>
              <a:t>-</a:t>
            </a:r>
          </a:p>
        </p:txBody>
      </p:sp>
      <p:sp>
        <p:nvSpPr>
          <p:cNvPr id="7" name="矩形 6"/>
          <p:cNvSpPr/>
          <p:nvPr/>
        </p:nvSpPr>
        <p:spPr>
          <a:xfrm>
            <a:off x="3733800" y="3844869"/>
            <a:ext cx="5810250" cy="2159566"/>
          </a:xfrm>
          <a:prstGeom prst="rect">
            <a:avLst/>
          </a:prstGeom>
        </p:spPr>
        <p:txBody>
          <a:bodyPr vert="horz" wrap="square">
            <a:spAutoFit/>
          </a:bodyPr>
          <a:lstStyle/>
          <a:p>
            <a:pPr>
              <a:lnSpc>
                <a:spcPts val="2300"/>
              </a:lnSpc>
            </a:pPr>
            <a:r>
              <a:rPr lang="zh-CN" altLang="en-US" sz="1200" spc="120" dirty="0">
                <a:solidFill>
                  <a:schemeClr val="bg1"/>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spc="120" dirty="0">
                <a:solidFill>
                  <a:schemeClr val="bg1"/>
                </a:solidFill>
                <a:latin typeface="方正清刻本悦宋简体" panose="02000000000000000000" pitchFamily="2" charset="-122"/>
                <a:ea typeface="方正清刻本悦宋简体" panose="02000000000000000000" pitchFamily="2" charset="-122"/>
              </a:rPr>
              <a:t>PPT</a:t>
            </a:r>
            <a:r>
              <a:rPr lang="zh-CN" altLang="en-US" sz="1200" spc="120" dirty="0">
                <a:solidFill>
                  <a:schemeClr val="bg1"/>
                </a:solidFill>
                <a:latin typeface="方正清刻本悦宋简体" panose="02000000000000000000" pitchFamily="2" charset="-122"/>
                <a:ea typeface="方正清刻本悦宋简体" panose="02000000000000000000" pitchFamily="2" charset="-122"/>
              </a:rPr>
              <a:t>模板</a:t>
            </a:r>
            <a:r>
              <a:rPr lang="zh-CN" altLang="en-US" sz="1200" spc="120" dirty="0" smtClean="0">
                <a:solidFill>
                  <a:schemeClr val="bg1"/>
                </a:solidFill>
                <a:latin typeface="方正清刻本悦宋简体" panose="02000000000000000000" pitchFamily="2" charset="-122"/>
                <a:ea typeface="方正清刻本悦宋简体" panose="02000000000000000000" pitchFamily="2" charset="-122"/>
              </a:rPr>
              <a:t>。 感谢</a:t>
            </a:r>
            <a:r>
              <a:rPr lang="zh-CN" altLang="en-US" sz="1200" spc="120" dirty="0">
                <a:solidFill>
                  <a:schemeClr val="bg1"/>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200" spc="120" dirty="0">
                <a:solidFill>
                  <a:schemeClr val="bg1"/>
                </a:solidFill>
                <a:latin typeface="方正清刻本悦宋简体" panose="02000000000000000000" pitchFamily="2" charset="-122"/>
                <a:ea typeface="方正清刻本悦宋简体" panose="02000000000000000000" pitchFamily="2" charset="-122"/>
              </a:rPr>
              <a:t>PPT</a:t>
            </a:r>
            <a:r>
              <a:rPr lang="zh-CN" altLang="en-US" sz="1200" spc="120" dirty="0">
                <a:solidFill>
                  <a:schemeClr val="bg1"/>
                </a:solidFill>
                <a:latin typeface="方正清刻本悦宋简体" panose="02000000000000000000" pitchFamily="2" charset="-122"/>
                <a:ea typeface="方正清刻本悦宋简体" panose="02000000000000000000" pitchFamily="2" charset="-122"/>
              </a:rPr>
              <a:t>模板</a:t>
            </a:r>
            <a:r>
              <a:rPr lang="zh-CN" altLang="en-US" sz="1200" spc="120" dirty="0" smtClean="0">
                <a:solidFill>
                  <a:schemeClr val="bg1"/>
                </a:solidFill>
                <a:latin typeface="方正清刻本悦宋简体" panose="02000000000000000000" pitchFamily="2" charset="-122"/>
                <a:ea typeface="方正清刻本悦宋简体" panose="02000000000000000000" pitchFamily="2" charset="-122"/>
              </a:rPr>
              <a:t>。 </a:t>
            </a:r>
            <a:endParaRPr lang="en-US" altLang="zh-CN" sz="1200" spc="120" dirty="0">
              <a:solidFill>
                <a:schemeClr val="bg1"/>
              </a:solidFill>
              <a:latin typeface="方正清刻本悦宋简体" panose="02000000000000000000" pitchFamily="2" charset="-122"/>
              <a:ea typeface="方正清刻本悦宋简体" panose="02000000000000000000" pitchFamily="2" charset="-122"/>
            </a:endParaRPr>
          </a:p>
          <a:p>
            <a:pPr>
              <a:lnSpc>
                <a:spcPct val="200000"/>
              </a:lnSpc>
            </a:pPr>
            <a:r>
              <a:rPr lang="en-US" altLang="zh-CN" sz="1200" dirty="0">
                <a:solidFill>
                  <a:schemeClr val="bg1"/>
                </a:solidFill>
                <a:latin typeface="方正清刻本悦宋简体" panose="02000000000000000000" pitchFamily="2" charset="-122"/>
                <a:ea typeface="方正清刻本悦宋简体" panose="02000000000000000000" pitchFamily="2" charset="-122"/>
              </a:rPr>
              <a:t>Located in the low latitude plateau, the four seasons temperature difference is not big, wet and dry season, give priority to with low latitude plateau monsoon climate, with butterfly spring, </a:t>
            </a:r>
            <a:r>
              <a:rPr lang="en-US" altLang="zh-CN" sz="1200" dirty="0" err="1">
                <a:solidFill>
                  <a:schemeClr val="bg1"/>
                </a:solidFill>
                <a:latin typeface="方正清刻本悦宋简体" panose="02000000000000000000" pitchFamily="2" charset="-122"/>
                <a:ea typeface="方正清刻本悦宋简体" panose="02000000000000000000" pitchFamily="2" charset="-122"/>
              </a:rPr>
              <a:t>zhon</a:t>
            </a:r>
            <a:r>
              <a:rPr lang="en-US" altLang="zh-CN" sz="1200" dirty="0">
                <a:solidFill>
                  <a:schemeClr val="bg1"/>
                </a:solidFill>
                <a:latin typeface="方正清刻本悦宋简体" panose="02000000000000000000" pitchFamily="2" charset="-122"/>
                <a:ea typeface="方正清刻本悦宋简体" panose="02000000000000000000" pitchFamily="2" charset="-122"/>
              </a:rPr>
              <a:t> mountain, </a:t>
            </a:r>
            <a:r>
              <a:rPr lang="en-US" altLang="zh-CN" sz="1200" dirty="0" err="1">
                <a:solidFill>
                  <a:schemeClr val="bg1"/>
                </a:solidFill>
                <a:latin typeface="方正清刻本悦宋简体" panose="02000000000000000000" pitchFamily="2" charset="-122"/>
                <a:ea typeface="方正清刻本悦宋简体" panose="02000000000000000000" pitchFamily="2" charset="-122"/>
              </a:rPr>
              <a:t>erhai</a:t>
            </a:r>
            <a:r>
              <a:rPr lang="en-US" altLang="zh-CN" sz="1200" dirty="0">
                <a:solidFill>
                  <a:schemeClr val="bg1"/>
                </a:solidFill>
                <a:latin typeface="方正清刻本悦宋简体" panose="02000000000000000000" pitchFamily="2" charset="-122"/>
                <a:ea typeface="方正清刻本悦宋简体" panose="02000000000000000000" pitchFamily="2" charset="-122"/>
              </a:rPr>
              <a:t> lake, in Dali, the footprints temple tower scenic spots such as the most representative.</a:t>
            </a:r>
            <a:endParaRPr lang="zh-CN" altLang="en-US" sz="12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4347746" y="907927"/>
            <a:ext cx="338554" cy="1967947"/>
          </a:xfrm>
          <a:prstGeom prst="rect">
            <a:avLst/>
          </a:prstGeom>
        </p:spPr>
        <p:txBody>
          <a:bodyPr vert="eaVert" wrap="square">
            <a:spAutoFit/>
          </a:bodyPr>
          <a:lstStyle/>
          <a:p>
            <a:pPr algn="dist"/>
            <a:r>
              <a:rPr lang="en-US" altLang="zh-CN" sz="1000" dirty="0">
                <a:solidFill>
                  <a:schemeClr val="bg1"/>
                </a:solidFill>
                <a:latin typeface="叶根友古刻体" panose="03000509000000000000" pitchFamily="65" charset="-122"/>
                <a:ea typeface="叶根友古刻体" panose="03000509000000000000" pitchFamily="65" charset="-122"/>
              </a:rPr>
              <a:t>YING ZHI GUANG</a:t>
            </a:r>
            <a:endParaRPr lang="zh-CN" altLang="en-US" sz="1000" dirty="0">
              <a:solidFill>
                <a:schemeClr val="bg1"/>
              </a:solidFill>
              <a:latin typeface="叶根友古刻体" panose="03000509000000000000" pitchFamily="65" charset="-122"/>
              <a:ea typeface="叶根友古刻体" panose="03000509000000000000" pitchFamily="65" charset="-122"/>
            </a:endParaRPr>
          </a:p>
        </p:txBody>
      </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9207" y="2001773"/>
            <a:ext cx="1783820" cy="9589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par>
                                <p:cTn id="8" presetID="10" presetClass="entr" presetSubtype="0" fill="hold" nodeType="withEffect">
                                  <p:stCondLst>
                                    <p:cond delay="17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311943" y="-1856873"/>
            <a:ext cx="5568115" cy="10571746"/>
          </a:xfrm>
          <a:prstGeom prst="rect">
            <a:avLst/>
          </a:prstGeom>
          <a:effectLst>
            <a:outerShdw blurRad="63500" sx="102000" sy="102000" algn="ctr" rotWithShape="0">
              <a:prstClr val="black">
                <a:alpha val="40000"/>
              </a:prstClr>
            </a:outerShdw>
          </a:effectLst>
        </p:spPr>
      </p:pic>
      <p:sp>
        <p:nvSpPr>
          <p:cNvPr id="10" name="矩形 9"/>
          <p:cNvSpPr/>
          <p:nvPr/>
        </p:nvSpPr>
        <p:spPr>
          <a:xfrm>
            <a:off x="3424990" y="2741195"/>
            <a:ext cx="5342020" cy="1375611"/>
          </a:xfrm>
          <a:prstGeom prst="rect">
            <a:avLst/>
          </a:prstGeom>
          <a:solidFill>
            <a:srgbClr val="ECC87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3509211" y="2644170"/>
            <a:ext cx="5173578" cy="1569660"/>
          </a:xfrm>
          <a:prstGeom prst="rect">
            <a:avLst/>
          </a:prstGeom>
          <a:noFill/>
        </p:spPr>
        <p:txBody>
          <a:bodyPr wrap="square" rtlCol="0">
            <a:spAutoFit/>
          </a:bodyPr>
          <a:lstStyle/>
          <a:p>
            <a:pPr algn="dist"/>
            <a:r>
              <a:rPr lang="zh-CN" altLang="en-US" sz="9600" dirty="0">
                <a:solidFill>
                  <a:schemeClr val="tx1">
                    <a:lumMod val="75000"/>
                    <a:lumOff val="25000"/>
                  </a:schemeClr>
                </a:solidFill>
                <a:latin typeface="叶根友古刻体" panose="03000509000000000000" pitchFamily="65" charset="-122"/>
                <a:ea typeface="叶根友古刻体" panose="03000509000000000000" pitchFamily="65" charset="-122"/>
              </a:rPr>
              <a:t>一期一会</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childTnLst>
                                </p:cTn>
                              </p:par>
                            </p:childTnLst>
                          </p:cTn>
                        </p:par>
                        <p:par>
                          <p:cTn id="8" fill="hold">
                            <p:stCondLst>
                              <p:cond delay="1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750" autoRev="1" fill="hold">
                                          <p:stCondLst>
                                            <p:cond delay="0"/>
                                          </p:stCondLst>
                                        </p:cTn>
                                        <p:tgtEl>
                                          <p:spTgt spid="11"/>
                                        </p:tgtEl>
                                        <p:attrNameLst>
                                          <p:attrName>ppt_w</p:attrName>
                                        </p:attrNameLst>
                                      </p:cBhvr>
                                    </p:anim>
                                    <p:anim by="(#ppt_w*0.50)" calcmode="lin" valueType="num">
                                      <p:cBhvr>
                                        <p:cTn id="12" dur="750" decel="50000" autoRev="1" fill="hold">
                                          <p:stCondLst>
                                            <p:cond delay="0"/>
                                          </p:stCondLst>
                                        </p:cTn>
                                        <p:tgtEl>
                                          <p:spTgt spid="11"/>
                                        </p:tgtEl>
                                        <p:attrNameLst>
                                          <p:attrName>ppt_x</p:attrName>
                                        </p:attrNameLst>
                                      </p:cBhvr>
                                    </p:anim>
                                    <p:anim from="(-#ppt_h/2)" to="(#ppt_y)" calcmode="lin" valueType="num">
                                      <p:cBhvr>
                                        <p:cTn id="13" dur="1500" fill="hold">
                                          <p:stCondLst>
                                            <p:cond delay="0"/>
                                          </p:stCondLst>
                                        </p:cTn>
                                        <p:tgtEl>
                                          <p:spTgt spid="11"/>
                                        </p:tgtEl>
                                        <p:attrNameLst>
                                          <p:attrName>ppt_y</p:attrName>
                                        </p:attrNameLst>
                                      </p:cBhvr>
                                    </p:anim>
                                    <p:animRot by="21600000">
                                      <p:cBhvr>
                                        <p:cTn id="14" dur="15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9636"/>
          <a:stretch>
            <a:fillRect/>
          </a:stretch>
        </p:blipFill>
        <p:spPr>
          <a:xfrm rot="16200000">
            <a:off x="2802604" y="-1347537"/>
            <a:ext cx="5568115" cy="9553074"/>
          </a:xfrm>
          <a:prstGeom prst="rect">
            <a:avLst/>
          </a:prstGeom>
          <a:effectLst>
            <a:outerShdw blurRad="63500" sx="102000" sy="102000" algn="ctr" rotWithShape="0">
              <a:prstClr val="black">
                <a:alpha val="40000"/>
              </a:prstClr>
            </a:outerShdw>
          </a:effectLst>
        </p:spPr>
      </p:pic>
      <p:sp>
        <p:nvSpPr>
          <p:cNvPr id="10" name="矩形 9"/>
          <p:cNvSpPr/>
          <p:nvPr/>
        </p:nvSpPr>
        <p:spPr>
          <a:xfrm>
            <a:off x="810126" y="644942"/>
            <a:ext cx="3032960" cy="5568116"/>
          </a:xfrm>
          <a:prstGeom prst="rect">
            <a:avLst/>
          </a:prstGeom>
          <a:solidFill>
            <a:srgbClr val="ECC870">
              <a:alpha val="9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125" y="1142949"/>
            <a:ext cx="2835971" cy="5070109"/>
          </a:xfrm>
          <a:prstGeom prst="rect">
            <a:avLst/>
          </a:prstGeom>
        </p:spPr>
      </p:pic>
      <p:sp>
        <p:nvSpPr>
          <p:cNvPr id="6" name="TextBox 59"/>
          <p:cNvSpPr txBox="1"/>
          <p:nvPr/>
        </p:nvSpPr>
        <p:spPr>
          <a:xfrm>
            <a:off x="6733810" y="2090305"/>
            <a:ext cx="738664" cy="2677390"/>
          </a:xfrm>
          <a:prstGeom prst="rect">
            <a:avLst/>
          </a:prstGeom>
          <a:solidFill>
            <a:srgbClr val="151724"/>
          </a:solidFill>
          <a:ln w="38100">
            <a:solidFill>
              <a:srgbClr val="ECC870"/>
            </a:solidFill>
          </a:ln>
          <a:effectLst>
            <a:outerShdw blurRad="50800" dist="38100" dir="2700000" algn="tl" rotWithShape="0">
              <a:prstClr val="black">
                <a:alpha val="40000"/>
              </a:prstClr>
            </a:outerShdw>
          </a:effectLst>
        </p:spPr>
        <p:txBody>
          <a:bodyPr vert="eaVert" wrap="square" rtlCol="0">
            <a:spAutoFit/>
          </a:bodyPr>
          <a:lstStyle/>
          <a:p>
            <a:pPr algn="dist"/>
            <a:r>
              <a:rPr lang="zh-CN" altLang="en-US" sz="3600" dirty="0">
                <a:solidFill>
                  <a:srgbClr val="ECC870"/>
                </a:solidFill>
                <a:latin typeface="叶根友古刻体" panose="03000509000000000000" pitchFamily="65" charset="-122"/>
                <a:ea typeface="叶根友古刻体" panose="03000509000000000000" pitchFamily="65" charset="-122"/>
              </a:rPr>
              <a:t>花晨月夕</a:t>
            </a:r>
          </a:p>
        </p:txBody>
      </p:sp>
      <p:sp>
        <p:nvSpPr>
          <p:cNvPr id="2" name="矩形 1"/>
          <p:cNvSpPr/>
          <p:nvPr/>
        </p:nvSpPr>
        <p:spPr>
          <a:xfrm>
            <a:off x="11012542" y="644942"/>
            <a:ext cx="738664" cy="5012908"/>
          </a:xfrm>
          <a:prstGeom prst="rect">
            <a:avLst/>
          </a:prstGeom>
        </p:spPr>
        <p:txBody>
          <a:bodyPr vert="eaVert" wrap="square">
            <a:spAutoFit/>
          </a:bodyPr>
          <a:lstStyle/>
          <a:p>
            <a:pPr>
              <a:lnSpc>
                <a:spcPct val="150000"/>
              </a:lnSpc>
            </a:pPr>
            <a:r>
              <a:rPr lang="zh-CN" altLang="en-US" sz="1200" b="0" i="0" u="none" strike="noStrike" spc="300" dirty="0">
                <a:solidFill>
                  <a:schemeClr val="tx1">
                    <a:lumMod val="65000"/>
                    <a:lumOff val="35000"/>
                  </a:schemeClr>
                </a:solidFill>
                <a:effectLst/>
                <a:latin typeface="方正清刻本悦宋简体" panose="02000000000000000000" pitchFamily="2" charset="-122"/>
                <a:ea typeface="方正清刻本悦宋简体" panose="02000000000000000000" pitchFamily="2" charset="-122"/>
              </a:rPr>
              <a:t>于千万人之中遇见你所遇见的人，于千万年之中时间的无涯的荒野里，没有早一步，也没有晚一步，正巧赶上了。</a:t>
            </a:r>
            <a:endParaRPr lang="zh-CN" altLang="en-US" sz="1200"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625" autoRev="1" fill="hold">
                                          <p:stCondLst>
                                            <p:cond delay="0"/>
                                          </p:stCondLst>
                                        </p:cTn>
                                        <p:tgtEl>
                                          <p:spTgt spid="6"/>
                                        </p:tgtEl>
                                        <p:attrNameLst>
                                          <p:attrName>ppt_w</p:attrName>
                                        </p:attrNameLst>
                                      </p:cBhvr>
                                    </p:anim>
                                    <p:anim by="(#ppt_w*0.50)" calcmode="lin" valueType="num">
                                      <p:cBhvr>
                                        <p:cTn id="8" dur="625" decel="50000" autoRev="1" fill="hold">
                                          <p:stCondLst>
                                            <p:cond delay="0"/>
                                          </p:stCondLst>
                                        </p:cTn>
                                        <p:tgtEl>
                                          <p:spTgt spid="6"/>
                                        </p:tgtEl>
                                        <p:attrNameLst>
                                          <p:attrName>ppt_x</p:attrName>
                                        </p:attrNameLst>
                                      </p:cBhvr>
                                    </p:anim>
                                    <p:anim from="(-#ppt_h/2)" to="(#ppt_y)" calcmode="lin" valueType="num">
                                      <p:cBhvr>
                                        <p:cTn id="9" dur="1250" fill="hold">
                                          <p:stCondLst>
                                            <p:cond delay="0"/>
                                          </p:stCondLst>
                                        </p:cTn>
                                        <p:tgtEl>
                                          <p:spTgt spid="6"/>
                                        </p:tgtEl>
                                        <p:attrNameLst>
                                          <p:attrName>ppt_y</p:attrName>
                                        </p:attrNameLst>
                                      </p:cBhvr>
                                    </p:anim>
                                    <p:animRot by="21600000">
                                      <p:cBhvr>
                                        <p:cTn id="10" dur="125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sp>
        <p:nvSpPr>
          <p:cNvPr id="2" name="矩形 1"/>
          <p:cNvSpPr/>
          <p:nvPr/>
        </p:nvSpPr>
        <p:spPr>
          <a:xfrm>
            <a:off x="1981200" y="745958"/>
            <a:ext cx="10210800" cy="5366084"/>
          </a:xfrm>
          <a:prstGeom prst="rect">
            <a:avLst/>
          </a:prstGeom>
          <a:solidFill>
            <a:srgbClr val="151724"/>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041163" y="1820866"/>
            <a:ext cx="3122998" cy="2967922"/>
          </a:xfrm>
          <a:prstGeom prst="ellipse">
            <a:avLst/>
          </a:prstGeom>
          <a:blipFill>
            <a:blip r:embed="rId3"/>
            <a:stretch>
              <a:fillRect/>
            </a:stretch>
          </a:blipFill>
          <a:ln>
            <a:solidFill>
              <a:srgbClr val="957911"/>
            </a:solidFill>
          </a:ln>
          <a:effectLst>
            <a:outerShdw blurRad="50800" dist="381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95079" y="2035951"/>
            <a:ext cx="3263567" cy="753283"/>
          </a:xfrm>
          <a:prstGeom prst="rect">
            <a:avLst/>
          </a:prstGeom>
          <a:solidFill>
            <a:srgbClr val="151724">
              <a:alpha val="90000"/>
            </a:srgbClr>
          </a:solidFill>
          <a:ln w="28575">
            <a:solidFill>
              <a:srgbClr val="ECC870"/>
            </a:solidFill>
          </a:ln>
          <a:effectLst>
            <a:outerShdw blurRad="50800" dist="381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44572" y="3429000"/>
            <a:ext cx="4628190" cy="2043810"/>
          </a:xfrm>
          <a:prstGeom prst="rect">
            <a:avLst/>
          </a:prstGeom>
        </p:spPr>
        <p:txBody>
          <a:bodyPr vert="eaVert" wrap="square">
            <a:spAutoFit/>
          </a:bodyPr>
          <a:lstStyle/>
          <a:p>
            <a:pPr>
              <a:lnSpc>
                <a:spcPct val="250000"/>
              </a:lnSpc>
            </a:pPr>
            <a:r>
              <a:rPr lang="zh-CN" altLang="en-US"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PPT</a:t>
            </a:r>
            <a:r>
              <a:rPr lang="zh-CN" altLang="en-US"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模板</a:t>
            </a:r>
            <a:r>
              <a:rPr lang="zh-CN" altLang="en-US" sz="1050" spc="120" dirty="0" smtClean="0">
                <a:solidFill>
                  <a:schemeClr val="bg1">
                    <a:lumMod val="95000"/>
                  </a:schemeClr>
                </a:solidFill>
                <a:latin typeface="方正清刻本悦宋简体" panose="02000000000000000000" pitchFamily="2" charset="-122"/>
                <a:ea typeface="方正清刻本悦宋简体" panose="02000000000000000000" pitchFamily="2" charset="-122"/>
              </a:rPr>
              <a:t>。 </a:t>
            </a:r>
            <a:endParaRPr lang="en-US" altLang="zh-CN" sz="1050" spc="120" dirty="0">
              <a:solidFill>
                <a:schemeClr val="bg1">
                  <a:lumMod val="95000"/>
                </a:schemeClr>
              </a:solidFill>
              <a:latin typeface="方正清刻本悦宋简体" panose="02000000000000000000" pitchFamily="2" charset="-122"/>
              <a:ea typeface="方正清刻本悦宋简体" panose="02000000000000000000" pitchFamily="2" charset="-122"/>
            </a:endParaRPr>
          </a:p>
          <a:p>
            <a:pPr>
              <a:lnSpc>
                <a:spcPct val="250000"/>
              </a:lnSpc>
            </a:pPr>
            <a:r>
              <a:rPr lang="zh-CN" altLang="en-US"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PPT</a:t>
            </a:r>
            <a:r>
              <a:rPr lang="zh-CN" altLang="en-US"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模板</a:t>
            </a:r>
            <a:r>
              <a:rPr lang="zh-CN" altLang="en-US" sz="1050" spc="120" dirty="0" smtClean="0">
                <a:solidFill>
                  <a:schemeClr val="bg1">
                    <a:lumMod val="95000"/>
                  </a:schemeClr>
                </a:solidFill>
                <a:latin typeface="方正清刻本悦宋简体" panose="02000000000000000000" pitchFamily="2" charset="-122"/>
                <a:ea typeface="方正清刻本悦宋简体" panose="02000000000000000000" pitchFamily="2" charset="-122"/>
              </a:rPr>
              <a:t>。 感谢</a:t>
            </a:r>
            <a:r>
              <a:rPr lang="zh-CN" altLang="en-US"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PPT</a:t>
            </a:r>
            <a:r>
              <a:rPr lang="zh-CN" altLang="en-US"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模板</a:t>
            </a:r>
            <a:r>
              <a:rPr lang="zh-CN" altLang="en-US" sz="1050" spc="120" dirty="0" smtClean="0">
                <a:solidFill>
                  <a:schemeClr val="bg1">
                    <a:lumMod val="95000"/>
                  </a:schemeClr>
                </a:solidFill>
                <a:latin typeface="方正清刻本悦宋简体" panose="02000000000000000000" pitchFamily="2" charset="-122"/>
                <a:ea typeface="方正清刻本悦宋简体" panose="02000000000000000000" pitchFamily="2" charset="-122"/>
              </a:rPr>
              <a:t>。 </a:t>
            </a:r>
            <a:endParaRPr lang="zh-CN" altLang="en-US" sz="1050" dirty="0">
              <a:solidFill>
                <a:schemeClr val="bg1">
                  <a:lumMod val="95000"/>
                </a:schemeClr>
              </a:solidFill>
              <a:latin typeface="方正清刻本悦宋简体" panose="02000000000000000000" pitchFamily="2" charset="-122"/>
              <a:ea typeface="方正清刻本悦宋简体" panose="02000000000000000000" pitchFamily="2" charset="-122"/>
            </a:endParaRPr>
          </a:p>
          <a:p>
            <a:pPr>
              <a:lnSpc>
                <a:spcPct val="250000"/>
              </a:lnSpc>
            </a:pPr>
            <a:r>
              <a:rPr lang="zh-CN" altLang="en-US"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PPT</a:t>
            </a:r>
            <a:r>
              <a:rPr lang="zh-CN" altLang="en-US" sz="1050" spc="120" dirty="0">
                <a:solidFill>
                  <a:schemeClr val="bg1">
                    <a:lumMod val="95000"/>
                  </a:schemeClr>
                </a:solidFill>
                <a:latin typeface="方正清刻本悦宋简体" panose="02000000000000000000" pitchFamily="2" charset="-122"/>
                <a:ea typeface="方正清刻本悦宋简体" panose="02000000000000000000" pitchFamily="2" charset="-122"/>
              </a:rPr>
              <a:t>模板</a:t>
            </a:r>
            <a:r>
              <a:rPr lang="zh-CN" altLang="en-US" sz="1050" spc="120" dirty="0" smtClean="0">
                <a:solidFill>
                  <a:schemeClr val="bg1">
                    <a:lumMod val="95000"/>
                  </a:schemeClr>
                </a:solidFill>
                <a:latin typeface="方正清刻本悦宋简体" panose="02000000000000000000" pitchFamily="2" charset="-122"/>
                <a:ea typeface="方正清刻本悦宋简体" panose="02000000000000000000" pitchFamily="2" charset="-122"/>
              </a:rPr>
              <a:t>。 </a:t>
            </a:r>
            <a:endParaRPr lang="zh-CN" altLang="en-US" sz="105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5095079" y="2035951"/>
            <a:ext cx="3407238" cy="753283"/>
          </a:xfrm>
          <a:prstGeom prst="rect">
            <a:avLst/>
          </a:prstGeom>
          <a:noFill/>
        </p:spPr>
        <p:txBody>
          <a:bodyPr vert="horz" wrap="square" rtlCol="0">
            <a:spAutoFit/>
          </a:bodyPr>
          <a:lstStyle/>
          <a:p>
            <a:pPr algn="dist">
              <a:lnSpc>
                <a:spcPct val="130000"/>
              </a:lnSpc>
            </a:pPr>
            <a:r>
              <a:rPr lang="zh-CN" altLang="en-US" sz="3600" spc="2000" dirty="0">
                <a:solidFill>
                  <a:schemeClr val="bg1"/>
                </a:solidFill>
                <a:effectLst>
                  <a:outerShdw blurRad="38100" dist="38100" dir="2700000" algn="tl">
                    <a:srgbClr val="000000">
                      <a:alpha val="43137"/>
                    </a:srgbClr>
                  </a:outerShdw>
                </a:effectLst>
                <a:latin typeface="叶根友古刻体" panose="03000509000000000000" pitchFamily="65" charset="-122"/>
                <a:ea typeface="叶根友古刻体" panose="03000509000000000000" pitchFamily="65" charset="-122"/>
              </a:rPr>
              <a:t>花晨月夕</a:t>
            </a:r>
          </a:p>
        </p:txBody>
      </p:sp>
      <p:sp>
        <p:nvSpPr>
          <p:cNvPr id="8" name="文本框 7"/>
          <p:cNvSpPr txBox="1"/>
          <p:nvPr/>
        </p:nvSpPr>
        <p:spPr>
          <a:xfrm>
            <a:off x="459754" y="176463"/>
            <a:ext cx="664797" cy="3671637"/>
          </a:xfrm>
          <a:prstGeom prst="rect">
            <a:avLst/>
          </a:prstGeom>
          <a:noFill/>
        </p:spPr>
        <p:txBody>
          <a:bodyPr vert="eaVert" wrap="square" rtlCol="0">
            <a:spAutoFit/>
          </a:bodyPr>
          <a:lstStyle/>
          <a:p>
            <a:pPr algn="dist">
              <a:lnSpc>
                <a:spcPct val="130000"/>
              </a:lnSpc>
            </a:pPr>
            <a:r>
              <a:rPr lang="zh-CN" altLang="en-US" sz="2400" spc="1500" dirty="0">
                <a:solidFill>
                  <a:srgbClr val="957911"/>
                </a:solidFill>
                <a:latin typeface="叶根友古刻体" panose="03000509000000000000" pitchFamily="65" charset="-122"/>
                <a:ea typeface="叶根友古刻体" panose="03000509000000000000" pitchFamily="65" charset="-122"/>
              </a:rPr>
              <a:t>和风物语*</a:t>
            </a:r>
            <a:r>
              <a:rPr lang="zh-CN" altLang="en-US" sz="1600" spc="1500" dirty="0">
                <a:solidFill>
                  <a:schemeClr val="tx1">
                    <a:lumMod val="65000"/>
                    <a:lumOff val="35000"/>
                  </a:schemeClr>
                </a:solidFill>
                <a:latin typeface="叶根友古刻体" panose="03000509000000000000" pitchFamily="65" charset="-122"/>
                <a:ea typeface="叶根友古刻体" panose="03000509000000000000" pitchFamily="65" charset="-122"/>
              </a:rPr>
              <a:t>第一章</a:t>
            </a:r>
          </a:p>
        </p:txBody>
      </p:sp>
      <p:sp>
        <p:nvSpPr>
          <p:cNvPr id="9" name="文本框 8"/>
          <p:cNvSpPr txBox="1"/>
          <p:nvPr/>
        </p:nvSpPr>
        <p:spPr>
          <a:xfrm>
            <a:off x="611333" y="4152900"/>
            <a:ext cx="324704" cy="2262093"/>
          </a:xfrm>
          <a:prstGeom prst="rect">
            <a:avLst/>
          </a:prstGeom>
          <a:noFill/>
        </p:spPr>
        <p:txBody>
          <a:bodyPr vert="eaVert" wrap="square" rtlCol="0">
            <a:spAutoFit/>
          </a:bodyPr>
          <a:lstStyle/>
          <a:p>
            <a:pPr algn="dist">
              <a:lnSpc>
                <a:spcPct val="130000"/>
              </a:lnSpc>
            </a:pPr>
            <a:r>
              <a:rPr lang="en-US" altLang="zh-CN" sz="700" spc="1100" dirty="0">
                <a:solidFill>
                  <a:schemeClr val="tx1">
                    <a:lumMod val="65000"/>
                    <a:lumOff val="35000"/>
                  </a:schemeClr>
                </a:solidFill>
                <a:latin typeface="字酷堂清楷体" panose="02010601030101010101" pitchFamily="2" charset="-122"/>
                <a:ea typeface="字酷堂清楷体" panose="02010601030101010101" pitchFamily="2" charset="-122"/>
              </a:rPr>
              <a:t>HE FENG</a:t>
            </a:r>
            <a:endParaRPr lang="zh-CN" altLang="en-US" sz="700" spc="1100" dirty="0">
              <a:solidFill>
                <a:schemeClr val="tx1">
                  <a:lumMod val="65000"/>
                  <a:lumOff val="35000"/>
                </a:schemeClr>
              </a:solidFill>
              <a:latin typeface="字酷堂清楷体" panose="02010601030101010101" pitchFamily="2" charset="-122"/>
              <a:ea typeface="字酷堂清楷体" panose="02010601030101010101" pitchFamily="2" charset="-122"/>
            </a:endParaRPr>
          </a:p>
        </p:txBody>
      </p:sp>
      <p:sp>
        <p:nvSpPr>
          <p:cNvPr id="10" name="矩形 9"/>
          <p:cNvSpPr/>
          <p:nvPr/>
        </p:nvSpPr>
        <p:spPr>
          <a:xfrm>
            <a:off x="1044528" y="176463"/>
            <a:ext cx="346249" cy="6238530"/>
          </a:xfrm>
          <a:prstGeom prst="rect">
            <a:avLst/>
          </a:prstGeom>
        </p:spPr>
        <p:txBody>
          <a:bodyPr vert="eaVert" wrap="square">
            <a:spAutoFit/>
          </a:bodyPr>
          <a:lstStyle/>
          <a:p>
            <a:pPr algn="dist"/>
            <a:r>
              <a:rPr lang="zh-CN" altLang="en-US" sz="1050" b="0" i="0" u="none" strike="noStrike" dirty="0">
                <a:solidFill>
                  <a:schemeClr val="tx1">
                    <a:lumMod val="65000"/>
                    <a:lumOff val="35000"/>
                  </a:schemeClr>
                </a:solidFill>
                <a:effectLst/>
                <a:latin typeface="方正清刻本悦宋简体" panose="02000000000000000000" pitchFamily="2" charset="-122"/>
                <a:ea typeface="方正清刻本悦宋简体" panose="02000000000000000000" pitchFamily="2" charset="-122"/>
              </a:rPr>
              <a:t>萤火虫的夏天，去做一个美好的梦。 </a:t>
            </a:r>
            <a:endParaRPr lang="zh-CN" altLang="en-US" sz="105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flipH="1" flipV="1">
            <a:off x="2193974" y="528689"/>
            <a:ext cx="1074908" cy="15094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wd">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51724"/>
        </a:solidFill>
        <a:effectLst/>
      </p:bgPr>
    </p:bg>
    <p:spTree>
      <p:nvGrpSpPr>
        <p:cNvPr id="1" name=""/>
        <p:cNvGrpSpPr/>
        <p:nvPr/>
      </p:nvGrpSpPr>
      <p:grpSpPr>
        <a:xfrm>
          <a:off x="0" y="0"/>
          <a:ext cx="0" cy="0"/>
          <a:chOff x="0" y="0"/>
          <a:chExt cx="0" cy="0"/>
        </a:xfrm>
      </p:grpSpPr>
      <p:sp>
        <p:nvSpPr>
          <p:cNvPr id="3" name="矩形 2"/>
          <p:cNvSpPr/>
          <p:nvPr/>
        </p:nvSpPr>
        <p:spPr>
          <a:xfrm>
            <a:off x="-33253" y="1714500"/>
            <a:ext cx="12225253" cy="3543299"/>
          </a:xfrm>
          <a:prstGeom prst="rect">
            <a:avLst/>
          </a:prstGeom>
          <a:solidFill>
            <a:srgbClr val="ECC870">
              <a:alpha val="95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3400" y="2895599"/>
            <a:ext cx="2076450" cy="3314700"/>
          </a:xfrm>
          <a:prstGeom prst="rect">
            <a:avLst/>
          </a:prstGeom>
          <a:blipFill dpi="0" rotWithShape="1">
            <a:blip r:embed="rId3">
              <a:extLst>
                <a:ext uri="{BEBA8EAE-BF5A-486C-A8C5-ECC9F3942E4B}">
                  <a14:imgProps xmlns:a14="http://schemas.microsoft.com/office/drawing/2010/main">
                    <a14:imgLayer r:embed="rId4">
                      <a14:imgEffect>
                        <a14:saturation sat="76000"/>
                      </a14:imgEffect>
                    </a14:imgLayer>
                  </a14:imgProps>
                </a:ext>
              </a:extLst>
            </a:blip>
            <a:srcRect/>
            <a:stretch>
              <a:fillRect/>
            </a:stretch>
          </a:blipFill>
          <a:ln w="6350">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90176" y="858606"/>
            <a:ext cx="1876425" cy="3314700"/>
          </a:xfrm>
          <a:prstGeom prst="rect">
            <a:avLst/>
          </a:prstGeom>
          <a:blipFill dpi="0" rotWithShape="1">
            <a:blip r:embed="rId5"/>
            <a:srcRect/>
            <a:stretch>
              <a:fillRect/>
            </a:stretch>
          </a:blipFill>
          <a:ln w="6350">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45"/>
          <p:cNvSpPr txBox="1"/>
          <p:nvPr/>
        </p:nvSpPr>
        <p:spPr>
          <a:xfrm>
            <a:off x="495299" y="1892757"/>
            <a:ext cx="2486025" cy="606384"/>
          </a:xfrm>
          <a:prstGeom prst="rect">
            <a:avLst/>
          </a:prstGeom>
          <a:noFill/>
        </p:spPr>
        <p:txBody>
          <a:bodyPr vert="horz" wrap="square" rtlCol="0">
            <a:spAutoFit/>
          </a:bodyPr>
          <a:lstStyle/>
          <a:p>
            <a:pPr algn="dist">
              <a:lnSpc>
                <a:spcPct val="130000"/>
              </a:lnSpc>
            </a:pPr>
            <a:r>
              <a:rPr lang="zh-CN" altLang="en-US" sz="2800" spc="2000" dirty="0">
                <a:solidFill>
                  <a:srgbClr val="867D54"/>
                </a:solidFill>
                <a:latin typeface="叶根友古刻体" panose="03000509000000000000" pitchFamily="65" charset="-122"/>
                <a:ea typeface="叶根友古刻体" panose="03000509000000000000" pitchFamily="65" charset="-122"/>
              </a:rPr>
              <a:t>浮</a:t>
            </a:r>
            <a:r>
              <a:rPr lang="en-US" altLang="zh-CN" sz="2800" spc="2000" dirty="0">
                <a:solidFill>
                  <a:srgbClr val="867D54"/>
                </a:solidFill>
                <a:latin typeface="叶根友古刻体" panose="03000509000000000000" pitchFamily="65" charset="-122"/>
                <a:ea typeface="叶根友古刻体" panose="03000509000000000000" pitchFamily="65" charset="-122"/>
              </a:rPr>
              <a:t>│</a:t>
            </a:r>
            <a:r>
              <a:rPr lang="zh-CN" altLang="en-US" sz="2800" spc="2000" dirty="0">
                <a:solidFill>
                  <a:srgbClr val="867D54"/>
                </a:solidFill>
                <a:latin typeface="叶根友古刻体" panose="03000509000000000000" pitchFamily="65" charset="-122"/>
                <a:ea typeface="叶根友古刻体" panose="03000509000000000000" pitchFamily="65" charset="-122"/>
              </a:rPr>
              <a:t>世</a:t>
            </a:r>
          </a:p>
        </p:txBody>
      </p:sp>
      <p:sp>
        <p:nvSpPr>
          <p:cNvPr id="9" name="文本框 45"/>
          <p:cNvSpPr txBox="1"/>
          <p:nvPr/>
        </p:nvSpPr>
        <p:spPr>
          <a:xfrm>
            <a:off x="2981324" y="4449101"/>
            <a:ext cx="2247902" cy="532903"/>
          </a:xfrm>
          <a:prstGeom prst="rect">
            <a:avLst/>
          </a:prstGeom>
          <a:noFill/>
        </p:spPr>
        <p:txBody>
          <a:bodyPr vert="horz" wrap="square" rtlCol="0">
            <a:spAutoFit/>
          </a:bodyPr>
          <a:lstStyle/>
          <a:p>
            <a:pPr algn="dist">
              <a:lnSpc>
                <a:spcPct val="130000"/>
              </a:lnSpc>
            </a:pPr>
            <a:r>
              <a:rPr lang="zh-CN" altLang="en-US" sz="2400" spc="2000" dirty="0">
                <a:solidFill>
                  <a:srgbClr val="867D54"/>
                </a:solidFill>
                <a:latin typeface="叶根友古刻体" panose="03000509000000000000" pitchFamily="65" charset="-122"/>
                <a:ea typeface="叶根友古刻体" panose="03000509000000000000" pitchFamily="65" charset="-122"/>
              </a:rPr>
              <a:t>百</a:t>
            </a:r>
            <a:r>
              <a:rPr lang="en-US" altLang="zh-CN" sz="2400" spc="2000" dirty="0">
                <a:solidFill>
                  <a:srgbClr val="867D54"/>
                </a:solidFill>
                <a:latin typeface="叶根友古刻体" panose="03000509000000000000" pitchFamily="65" charset="-122"/>
                <a:ea typeface="叶根友古刻体" panose="03000509000000000000" pitchFamily="65" charset="-122"/>
              </a:rPr>
              <a:t>│</a:t>
            </a:r>
            <a:r>
              <a:rPr lang="zh-CN" altLang="en-US" sz="2400" spc="2000" dirty="0">
                <a:solidFill>
                  <a:srgbClr val="867D54"/>
                </a:solidFill>
                <a:latin typeface="叶根友古刻体" panose="03000509000000000000" pitchFamily="65" charset="-122"/>
                <a:ea typeface="叶根友古刻体" panose="03000509000000000000" pitchFamily="65" charset="-122"/>
              </a:rPr>
              <a:t>绘</a:t>
            </a:r>
          </a:p>
        </p:txBody>
      </p:sp>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1182512" y="4483866"/>
            <a:ext cx="1009488" cy="2441127"/>
          </a:xfrm>
          <a:prstGeom prst="rect">
            <a:avLst/>
          </a:prstGeom>
        </p:spPr>
      </p:pic>
      <p:grpSp>
        <p:nvGrpSpPr>
          <p:cNvPr id="15" name="组合 14"/>
          <p:cNvGrpSpPr/>
          <p:nvPr/>
        </p:nvGrpSpPr>
        <p:grpSpPr>
          <a:xfrm>
            <a:off x="5376721" y="2210478"/>
            <a:ext cx="5831298" cy="1054135"/>
            <a:chOff x="4943078" y="1413570"/>
            <a:chExt cx="5832648" cy="1054379"/>
          </a:xfrm>
        </p:grpSpPr>
        <p:grpSp>
          <p:nvGrpSpPr>
            <p:cNvPr id="16" name="组合 15"/>
            <p:cNvGrpSpPr/>
            <p:nvPr/>
          </p:nvGrpSpPr>
          <p:grpSpPr>
            <a:xfrm>
              <a:off x="4943078" y="1413570"/>
              <a:ext cx="1019382" cy="864096"/>
              <a:chOff x="4943078" y="1269554"/>
              <a:chExt cx="1189279" cy="1008112"/>
            </a:xfrm>
          </p:grpSpPr>
          <p:sp>
            <p:nvSpPr>
              <p:cNvPr id="18" name="椭圆 17"/>
              <p:cNvSpPr/>
              <p:nvPr/>
            </p:nvSpPr>
            <p:spPr>
              <a:xfrm>
                <a:off x="4943078" y="1269554"/>
                <a:ext cx="1008112" cy="1008112"/>
              </a:xfrm>
              <a:prstGeom prst="ellipse">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9"/>
              <p:cNvSpPr txBox="1"/>
              <p:nvPr/>
            </p:nvSpPr>
            <p:spPr>
              <a:xfrm>
                <a:off x="5234449" y="1305004"/>
                <a:ext cx="897908" cy="466903"/>
              </a:xfrm>
              <a:prstGeom prst="rect">
                <a:avLst/>
              </a:prstGeom>
              <a:noFill/>
            </p:spPr>
            <p:txBody>
              <a:bodyPr wrap="square" rtlCol="0">
                <a:spAutoFit/>
              </a:bodyPr>
              <a:lstStyle>
                <a:defPPr>
                  <a:defRPr lang="zh-CN"/>
                </a:defPPr>
                <a:lvl1pPr algn="ctr">
                  <a:defRPr sz="40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zh-CN" altLang="en-US" sz="2000" dirty="0"/>
                  <a:t>壹</a:t>
                </a:r>
              </a:p>
            </p:txBody>
          </p:sp>
        </p:grpSp>
        <p:sp>
          <p:nvSpPr>
            <p:cNvPr id="17" name="矩形 16"/>
            <p:cNvSpPr/>
            <p:nvPr/>
          </p:nvSpPr>
          <p:spPr>
            <a:xfrm>
              <a:off x="5951190" y="1413570"/>
              <a:ext cx="4824536" cy="1054379"/>
            </a:xfrm>
            <a:prstGeom prst="rect">
              <a:avLst/>
            </a:prstGeom>
          </p:spPr>
          <p:txBody>
            <a:bodyPr vert="horz" wrap="square">
              <a:spAutoFit/>
            </a:bodyPr>
            <a:lstStyle/>
            <a:p>
              <a:pPr>
                <a:lnSpc>
                  <a:spcPts val="2500"/>
                </a:lnSpc>
              </a:pP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chemeClr val="accent1">
                      <a:lumMod val="50000"/>
                    </a:schemeClr>
                  </a:solidFill>
                  <a:latin typeface="方正清刻本悦宋简体" panose="02000000000000000000" pitchFamily="2" charset="-122"/>
                  <a:ea typeface="方正清刻本悦宋简体" panose="02000000000000000000" pitchFamily="2" charset="-122"/>
                </a:rPr>
                <a:t>PPT</a:t>
              </a: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chemeClr val="accent1">
                      <a:lumMod val="50000"/>
                    </a:schemeClr>
                  </a:solidFill>
                  <a:latin typeface="方正清刻本悦宋简体" panose="02000000000000000000" pitchFamily="2" charset="-122"/>
                  <a:ea typeface="方正清刻本悦宋简体" panose="02000000000000000000" pitchFamily="2" charset="-122"/>
                </a:rPr>
                <a:t>。 感谢</a:t>
              </a: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500" dirty="0">
                  <a:solidFill>
                    <a:schemeClr val="accent1">
                      <a:lumMod val="50000"/>
                    </a:schemeClr>
                  </a:solidFill>
                  <a:latin typeface="方正清刻本悦宋简体" panose="02000000000000000000" pitchFamily="2" charset="-122"/>
                  <a:ea typeface="方正清刻本悦宋简体" panose="02000000000000000000" pitchFamily="2" charset="-122"/>
                </a:rPr>
                <a:t>PPT</a:t>
              </a:r>
            </a:p>
          </p:txBody>
        </p:sp>
      </p:grpSp>
      <p:grpSp>
        <p:nvGrpSpPr>
          <p:cNvPr id="30" name="组合 29"/>
          <p:cNvGrpSpPr/>
          <p:nvPr/>
        </p:nvGrpSpPr>
        <p:grpSpPr>
          <a:xfrm>
            <a:off x="5376721" y="3619971"/>
            <a:ext cx="5831298" cy="1054135"/>
            <a:chOff x="4943078" y="1413570"/>
            <a:chExt cx="5832648" cy="1054379"/>
          </a:xfrm>
        </p:grpSpPr>
        <p:grpSp>
          <p:nvGrpSpPr>
            <p:cNvPr id="31" name="组合 30"/>
            <p:cNvGrpSpPr/>
            <p:nvPr/>
          </p:nvGrpSpPr>
          <p:grpSpPr>
            <a:xfrm>
              <a:off x="4943078" y="1413570"/>
              <a:ext cx="1019382" cy="864096"/>
              <a:chOff x="4943078" y="1269554"/>
              <a:chExt cx="1189279" cy="1008112"/>
            </a:xfrm>
          </p:grpSpPr>
          <p:sp>
            <p:nvSpPr>
              <p:cNvPr id="33" name="椭圆 32"/>
              <p:cNvSpPr/>
              <p:nvPr/>
            </p:nvSpPr>
            <p:spPr>
              <a:xfrm>
                <a:off x="4943078" y="1269554"/>
                <a:ext cx="1008112" cy="1008112"/>
              </a:xfrm>
              <a:prstGeom prst="ellipse">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9"/>
              <p:cNvSpPr txBox="1"/>
              <p:nvPr/>
            </p:nvSpPr>
            <p:spPr>
              <a:xfrm>
                <a:off x="5234449" y="1305004"/>
                <a:ext cx="897908" cy="466903"/>
              </a:xfrm>
              <a:prstGeom prst="rect">
                <a:avLst/>
              </a:prstGeom>
              <a:noFill/>
            </p:spPr>
            <p:txBody>
              <a:bodyPr wrap="square" rtlCol="0">
                <a:spAutoFit/>
              </a:bodyPr>
              <a:lstStyle>
                <a:defPPr>
                  <a:defRPr lang="zh-CN"/>
                </a:defPPr>
                <a:lvl1pPr algn="ctr">
                  <a:defRPr sz="4000">
                    <a:solidFill>
                      <a:schemeClr val="tx2">
                        <a:lumMod val="75000"/>
                      </a:schemeClr>
                    </a:solidFill>
                    <a:latin typeface="叶根友古刻体" panose="03000509000000000000" pitchFamily="65" charset="-122"/>
                    <a:ea typeface="叶根友古刻体" panose="03000509000000000000" pitchFamily="65" charset="-122"/>
                  </a:defRPr>
                </a:lvl1pPr>
              </a:lstStyle>
              <a:p>
                <a:r>
                  <a:rPr lang="zh-CN" altLang="en-US" sz="2000" dirty="0"/>
                  <a:t>贰</a:t>
                </a:r>
              </a:p>
            </p:txBody>
          </p:sp>
        </p:grpSp>
        <p:sp>
          <p:nvSpPr>
            <p:cNvPr id="32" name="矩形 31"/>
            <p:cNvSpPr/>
            <p:nvPr/>
          </p:nvSpPr>
          <p:spPr>
            <a:xfrm>
              <a:off x="5951190" y="1413570"/>
              <a:ext cx="4824536" cy="1054379"/>
            </a:xfrm>
            <a:prstGeom prst="rect">
              <a:avLst/>
            </a:prstGeom>
          </p:spPr>
          <p:txBody>
            <a:bodyPr vert="horz" wrap="square">
              <a:spAutoFit/>
            </a:bodyPr>
            <a:lstStyle/>
            <a:p>
              <a:pPr>
                <a:lnSpc>
                  <a:spcPts val="2500"/>
                </a:lnSpc>
              </a:pP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chemeClr val="accent1">
                      <a:lumMod val="50000"/>
                    </a:schemeClr>
                  </a:solidFill>
                  <a:latin typeface="方正清刻本悦宋简体" panose="02000000000000000000" pitchFamily="2" charset="-122"/>
                  <a:ea typeface="方正清刻本悦宋简体" panose="02000000000000000000" pitchFamily="2" charset="-122"/>
                </a:rPr>
                <a:t>PPT</a:t>
              </a: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chemeClr val="accent1">
                      <a:lumMod val="50000"/>
                    </a:schemeClr>
                  </a:solidFill>
                  <a:latin typeface="方正清刻本悦宋简体" panose="02000000000000000000" pitchFamily="2" charset="-122"/>
                  <a:ea typeface="方正清刻本悦宋简体" panose="02000000000000000000" pitchFamily="2" charset="-122"/>
                </a:rPr>
                <a:t>。 感谢</a:t>
              </a:r>
              <a:r>
                <a:rPr lang="zh-CN" altLang="en-US" sz="1500" dirty="0">
                  <a:solidFill>
                    <a:schemeClr val="accent1">
                      <a:lumMod val="50000"/>
                    </a:schemeClr>
                  </a:solidFill>
                  <a:latin typeface="方正清刻本悦宋简体" panose="02000000000000000000" pitchFamily="2" charset="-122"/>
                  <a:ea typeface="方正清刻本悦宋简体" panose="02000000000000000000" pitchFamily="2" charset="-122"/>
                </a:rPr>
                <a:t>您的购买，款款用心之作，致力于创作更优秀的</a:t>
              </a:r>
              <a:r>
                <a:rPr lang="en-US" altLang="zh-CN" sz="1500" dirty="0">
                  <a:solidFill>
                    <a:schemeClr val="accent1">
                      <a:lumMod val="50000"/>
                    </a:schemeClr>
                  </a:solidFill>
                  <a:latin typeface="方正清刻本悦宋简体" panose="02000000000000000000" pitchFamily="2" charset="-122"/>
                  <a:ea typeface="方正清刻本悦宋简体" panose="02000000000000000000" pitchFamily="2" charset="-122"/>
                </a:rPr>
                <a:t>PPT</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500" decel="50000" fill="hold">
                                          <p:stCondLst>
                                            <p:cond delay="0"/>
                                          </p:stCondLst>
                                        </p:cTn>
                                        <p:tgtEl>
                                          <p:spTgt spid="15"/>
                                        </p:tgtEl>
                                        <p:attrNameLst>
                                          <p:attrName>ppt_x</p:attrName>
                                          <p:attrName>ppt_y</p:attrName>
                                        </p:attrNameLst>
                                      </p:cBhvr>
                                    </p:animMotion>
                                    <p:animEffect transition="in" filter="fade">
                                      <p:cBhvr>
                                        <p:cTn id="9" dur="1500"/>
                                        <p:tgtEl>
                                          <p:spTgt spid="15"/>
                                        </p:tgtEl>
                                      </p:cBhvr>
                                    </p:animEffect>
                                  </p:childTnLst>
                                </p:cTn>
                              </p:par>
                            </p:childTnLst>
                          </p:cTn>
                        </p:par>
                        <p:par>
                          <p:cTn id="10" fill="hold">
                            <p:stCondLst>
                              <p:cond delay="1500"/>
                            </p:stCondLst>
                            <p:childTnLst>
                              <p:par>
                                <p:cTn id="11" presetID="5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Scale>
                                      <p:cBhvr>
                                        <p:cTn id="13" dur="1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500" decel="50000" fill="hold">
                                          <p:stCondLst>
                                            <p:cond delay="0"/>
                                          </p:stCondLst>
                                        </p:cTn>
                                        <p:tgtEl>
                                          <p:spTgt spid="30"/>
                                        </p:tgtEl>
                                        <p:attrNameLst>
                                          <p:attrName>ppt_x</p:attrName>
                                          <p:attrName>ppt_y</p:attrName>
                                        </p:attrNameLst>
                                      </p:cBhvr>
                                    </p:animMotion>
                                    <p:animEffect transition="in" filter="fade">
                                      <p:cBhvr>
                                        <p:cTn id="15" dur="1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a:extLst>
              <a:ext uri="{28A0092B-C50C-407E-A947-70E740481C1C}">
                <a14:useLocalDpi xmlns:a14="http://schemas.microsoft.com/office/drawing/2010/main" val="0"/>
              </a:ext>
            </a:extLst>
          </a:blip>
          <a:srcRect l="15372" r="51427" b="2871"/>
          <a:stretch>
            <a:fillRect/>
          </a:stretch>
        </p:blipFill>
        <p:spPr>
          <a:xfrm flipH="1">
            <a:off x="11347577" y="-45438"/>
            <a:ext cx="1320667" cy="6903438"/>
          </a:xfrm>
          <a:prstGeom prst="rect">
            <a:avLst/>
          </a:prstGeom>
          <a:effectLst>
            <a:outerShdw blurRad="63500" sx="102000" sy="102000" algn="ctr" rotWithShape="0">
              <a:prstClr val="black">
                <a:alpha val="40000"/>
              </a:prstClr>
            </a:outerShdw>
          </a:effectLst>
        </p:spPr>
      </p:pic>
      <p:pic>
        <p:nvPicPr>
          <p:cNvPr id="24" name="图片 23"/>
          <p:cNvPicPr>
            <a:picLocks noChangeAspect="1"/>
          </p:cNvPicPr>
          <p:nvPr/>
        </p:nvPicPr>
        <p:blipFill rotWithShape="1">
          <a:blip r:embed="rId3">
            <a:extLst>
              <a:ext uri="{28A0092B-C50C-407E-A947-70E740481C1C}">
                <a14:useLocalDpi xmlns:a14="http://schemas.microsoft.com/office/drawing/2010/main" val="0"/>
              </a:ext>
            </a:extLst>
          </a:blip>
          <a:srcRect l="59883"/>
          <a:stretch>
            <a:fillRect/>
          </a:stretch>
        </p:blipFill>
        <p:spPr>
          <a:xfrm flipH="1">
            <a:off x="0" y="5295"/>
            <a:ext cx="1538564" cy="6852705"/>
          </a:xfrm>
          <a:prstGeom prst="rect">
            <a:avLst/>
          </a:prstGeom>
          <a:effectLst>
            <a:outerShdw blurRad="63500" sx="102000" sy="102000" algn="ctr" rotWithShape="0">
              <a:prstClr val="black">
                <a:alpha val="40000"/>
              </a:prstClr>
            </a:outerShdw>
          </a:effectLst>
        </p:spPr>
      </p:pic>
      <p:sp>
        <p:nvSpPr>
          <p:cNvPr id="26" name="矩形 25"/>
          <p:cNvSpPr/>
          <p:nvPr/>
        </p:nvSpPr>
        <p:spPr>
          <a:xfrm>
            <a:off x="844420" y="0"/>
            <a:ext cx="10503160" cy="6858000"/>
          </a:xfrm>
          <a:prstGeom prst="rect">
            <a:avLst/>
          </a:prstGeom>
          <a:solidFill>
            <a:srgbClr val="151724"/>
          </a:solidFill>
          <a:ln>
            <a:noFill/>
          </a:ln>
          <a:effectLst>
            <a:outerShdw blurRad="63500" sx="102000" sy="1020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9266737" y="1269260"/>
            <a:ext cx="1538563" cy="1223853"/>
          </a:xfrm>
          <a:prstGeom prst="rect">
            <a:avLst/>
          </a:prstGeom>
          <a:noFill/>
        </p:spPr>
        <p:txBody>
          <a:bodyPr vert="eaVert" wrap="square" rtlCol="0">
            <a:spAutoFit/>
          </a:bodyPr>
          <a:lstStyle/>
          <a:p>
            <a:r>
              <a:rPr lang="zh-CN" altLang="en-US" sz="8800" dirty="0">
                <a:solidFill>
                  <a:srgbClr val="867D54"/>
                </a:solidFill>
                <a:latin typeface="叶根友古刻体" panose="03000509000000000000" pitchFamily="65" charset="-122"/>
                <a:ea typeface="叶根友古刻体" panose="03000509000000000000" pitchFamily="65" charset="-122"/>
              </a:rPr>
              <a:t>花</a:t>
            </a:r>
          </a:p>
        </p:txBody>
      </p:sp>
      <p:sp>
        <p:nvSpPr>
          <p:cNvPr id="7" name="TextBox 6"/>
          <p:cNvSpPr txBox="1"/>
          <p:nvPr/>
        </p:nvSpPr>
        <p:spPr>
          <a:xfrm>
            <a:off x="9951614" y="2516264"/>
            <a:ext cx="400110" cy="2568662"/>
          </a:xfrm>
          <a:prstGeom prst="rect">
            <a:avLst/>
          </a:prstGeom>
          <a:noFill/>
        </p:spPr>
        <p:txBody>
          <a:bodyPr vert="eaVert" wrap="square" rtlCol="0">
            <a:spAutoFit/>
          </a:bodyPr>
          <a:lstStyle>
            <a:defPPr>
              <a:defRPr lang="zh-CN"/>
            </a:defPPr>
            <a:lvl1pPr>
              <a:defRPr sz="1400">
                <a:solidFill>
                  <a:srgbClr val="EDE6D3"/>
                </a:solidFill>
                <a:latin typeface="叶根友古刻体" panose="03000509000000000000" pitchFamily="65" charset="-122"/>
                <a:ea typeface="叶根友古刻体" panose="03000509000000000000" pitchFamily="65" charset="-122"/>
              </a:defRPr>
            </a:lvl1pPr>
          </a:lstStyle>
          <a:p>
            <a:pPr algn="dist"/>
            <a:r>
              <a:rPr lang="zh-CN" altLang="en-US" dirty="0"/>
              <a:t>花晨月夕岁月静好</a:t>
            </a:r>
          </a:p>
        </p:txBody>
      </p:sp>
      <p:sp>
        <p:nvSpPr>
          <p:cNvPr id="8" name="TextBox 7"/>
          <p:cNvSpPr txBox="1"/>
          <p:nvPr/>
        </p:nvSpPr>
        <p:spPr>
          <a:xfrm>
            <a:off x="9498038" y="2493114"/>
            <a:ext cx="400110" cy="2695610"/>
          </a:xfrm>
          <a:prstGeom prst="rect">
            <a:avLst/>
          </a:prstGeom>
          <a:noFill/>
        </p:spPr>
        <p:txBody>
          <a:bodyPr vert="eaVert" wrap="none" rtlCol="0">
            <a:spAutoFit/>
          </a:bodyPr>
          <a:lstStyle/>
          <a:p>
            <a:r>
              <a:rPr lang="en-US" altLang="zh-CN" sz="1400" dirty="0">
                <a:solidFill>
                  <a:srgbClr val="EDE6D3"/>
                </a:solidFill>
                <a:latin typeface="叶根友古刻体" panose="03000509000000000000" pitchFamily="65" charset="-122"/>
                <a:ea typeface="叶根友古刻体" panose="03000509000000000000" pitchFamily="65" charset="-122"/>
              </a:rPr>
              <a:t>ADD YOUR TITLE  ADD YOUR TITLE</a:t>
            </a:r>
            <a:endParaRPr lang="zh-CN" altLang="en-US" sz="1400" dirty="0">
              <a:solidFill>
                <a:srgbClr val="EDE6D3"/>
              </a:solidFill>
              <a:latin typeface="叶根友古刻体" panose="03000509000000000000" pitchFamily="65" charset="-122"/>
              <a:ea typeface="叶根友古刻体" panose="03000509000000000000" pitchFamily="65" charset="-122"/>
            </a:endParaRPr>
          </a:p>
        </p:txBody>
      </p:sp>
      <p:cxnSp>
        <p:nvCxnSpPr>
          <p:cNvPr id="10" name="直接连接符 9"/>
          <p:cNvCxnSpPr/>
          <p:nvPr/>
        </p:nvCxnSpPr>
        <p:spPr>
          <a:xfrm>
            <a:off x="8700314" y="1341253"/>
            <a:ext cx="0" cy="3743673"/>
          </a:xfrm>
          <a:prstGeom prst="line">
            <a:avLst/>
          </a:prstGeom>
          <a:ln>
            <a:solidFill>
              <a:srgbClr val="867D54"/>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144356" y="1197269"/>
            <a:ext cx="4908575" cy="1165482"/>
            <a:chOff x="2638822" y="1197546"/>
            <a:chExt cx="4909711" cy="1165752"/>
          </a:xfrm>
        </p:grpSpPr>
        <p:sp>
          <p:nvSpPr>
            <p:cNvPr id="11" name="TextBox 10"/>
            <p:cNvSpPr txBox="1"/>
            <p:nvPr/>
          </p:nvSpPr>
          <p:spPr>
            <a:xfrm>
              <a:off x="5951190" y="1197546"/>
              <a:ext cx="1473821" cy="369418"/>
            </a:xfrm>
            <a:prstGeom prst="rect">
              <a:avLst/>
            </a:prstGeom>
            <a:noFill/>
          </p:spPr>
          <p:txBody>
            <a:bodyPr wrap="none" rtlCol="0">
              <a:spAutoFit/>
            </a:bodyPr>
            <a:lstStyle/>
            <a:p>
              <a:r>
                <a:rPr lang="en-US" altLang="zh-CN" dirty="0">
                  <a:solidFill>
                    <a:srgbClr val="867D54"/>
                  </a:solidFill>
                  <a:latin typeface="叶根友古刻体" panose="03000509000000000000" pitchFamily="65" charset="-122"/>
                  <a:ea typeface="叶根友古刻体" panose="03000509000000000000" pitchFamily="65" charset="-122"/>
                </a:rPr>
                <a:t>【</a:t>
              </a:r>
              <a:r>
                <a:rPr lang="zh-CN" altLang="en-US" dirty="0">
                  <a:solidFill>
                    <a:srgbClr val="867D54"/>
                  </a:solidFill>
                  <a:latin typeface="叶根友古刻体" panose="03000509000000000000" pitchFamily="65" charset="-122"/>
                  <a:ea typeface="叶根友古刻体" panose="03000509000000000000" pitchFamily="65" charset="-122"/>
                </a:rPr>
                <a:t>输入文字</a:t>
              </a:r>
              <a:r>
                <a:rPr lang="en-US" altLang="zh-CN" dirty="0">
                  <a:solidFill>
                    <a:srgbClr val="867D54"/>
                  </a:solidFill>
                  <a:latin typeface="叶根友古刻体" panose="03000509000000000000" pitchFamily="65" charset="-122"/>
                  <a:ea typeface="叶根友古刻体" panose="03000509000000000000" pitchFamily="65" charset="-122"/>
                </a:rPr>
                <a:t>】</a:t>
              </a:r>
              <a:endParaRPr lang="zh-CN" altLang="en-US" dirty="0">
                <a:solidFill>
                  <a:srgbClr val="867D54"/>
                </a:solidFill>
                <a:latin typeface="叶根友古刻体" panose="03000509000000000000" pitchFamily="65" charset="-122"/>
                <a:ea typeface="叶根友古刻体" panose="03000509000000000000" pitchFamily="65" charset="-122"/>
              </a:endParaRPr>
            </a:p>
          </p:txBody>
        </p:sp>
        <p:sp>
          <p:nvSpPr>
            <p:cNvPr id="12" name="矩形 11"/>
            <p:cNvSpPr/>
            <p:nvPr/>
          </p:nvSpPr>
          <p:spPr>
            <a:xfrm>
              <a:off x="2638822" y="1629594"/>
              <a:ext cx="4909711" cy="733704"/>
            </a:xfrm>
            <a:prstGeom prst="rect">
              <a:avLst/>
            </a:prstGeom>
          </p:spPr>
          <p:txBody>
            <a:bodyPr vert="horz" wrap="square">
              <a:spAutoFit/>
            </a:bodyPr>
            <a:lstStyle/>
            <a:p>
              <a:pPr algn="r">
                <a:lnSpc>
                  <a:spcPts val="2500"/>
                </a:lnSpc>
              </a:pPr>
              <a:r>
                <a:rPr lang="zh-CN" altLang="en-US" sz="150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50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14" name="组合 13"/>
          <p:cNvGrpSpPr/>
          <p:nvPr/>
        </p:nvGrpSpPr>
        <p:grpSpPr>
          <a:xfrm>
            <a:off x="3144356" y="2601100"/>
            <a:ext cx="4908575" cy="1165312"/>
            <a:chOff x="2638822" y="1197546"/>
            <a:chExt cx="4909711" cy="1165582"/>
          </a:xfrm>
        </p:grpSpPr>
        <p:sp>
          <p:nvSpPr>
            <p:cNvPr id="15" name="TextBox 14"/>
            <p:cNvSpPr txBox="1"/>
            <p:nvPr/>
          </p:nvSpPr>
          <p:spPr>
            <a:xfrm>
              <a:off x="5951190" y="1197546"/>
              <a:ext cx="1569660" cy="369332"/>
            </a:xfrm>
            <a:prstGeom prst="rect">
              <a:avLst/>
            </a:prstGeom>
            <a:noFill/>
          </p:spPr>
          <p:txBody>
            <a:bodyPr wrap="none" rtlCol="0">
              <a:spAutoFit/>
            </a:bodyPr>
            <a:lstStyle>
              <a:defPPr>
                <a:defRPr lang="zh-CN"/>
              </a:defPPr>
              <a:lvl1pPr>
                <a:defRPr>
                  <a:solidFill>
                    <a:srgbClr val="867D54"/>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16" name="矩形 15"/>
            <p:cNvSpPr/>
            <p:nvPr/>
          </p:nvSpPr>
          <p:spPr>
            <a:xfrm>
              <a:off x="2638822" y="1629594"/>
              <a:ext cx="4909711" cy="733534"/>
            </a:xfrm>
            <a:prstGeom prst="rect">
              <a:avLst/>
            </a:prstGeom>
          </p:spPr>
          <p:txBody>
            <a:bodyPr vert="horz" wrap="square">
              <a:spAutoFit/>
            </a:bodyPr>
            <a:lstStyle/>
            <a:p>
              <a:pPr algn="r">
                <a:lnSpc>
                  <a:spcPts val="2500"/>
                </a:lnSpc>
              </a:pPr>
              <a:r>
                <a:rPr lang="zh-CN" altLang="en-US" sz="150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50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EDE6D3"/>
                </a:solidFill>
                <a:latin typeface="方正清刻本悦宋简体" panose="02000000000000000000" pitchFamily="2" charset="-122"/>
                <a:ea typeface="方正清刻本悦宋简体" panose="02000000000000000000" pitchFamily="2" charset="-122"/>
              </a:endParaRPr>
            </a:p>
          </p:txBody>
        </p:sp>
      </p:grpSp>
      <p:grpSp>
        <p:nvGrpSpPr>
          <p:cNvPr id="17" name="组合 16"/>
          <p:cNvGrpSpPr/>
          <p:nvPr/>
        </p:nvGrpSpPr>
        <p:grpSpPr>
          <a:xfrm>
            <a:off x="3144356" y="4013694"/>
            <a:ext cx="4908575" cy="1156549"/>
            <a:chOff x="2638822" y="1206311"/>
            <a:chExt cx="4909711" cy="1156817"/>
          </a:xfrm>
        </p:grpSpPr>
        <p:sp>
          <p:nvSpPr>
            <p:cNvPr id="18" name="TextBox 17"/>
            <p:cNvSpPr txBox="1"/>
            <p:nvPr/>
          </p:nvSpPr>
          <p:spPr>
            <a:xfrm>
              <a:off x="6000684" y="1206311"/>
              <a:ext cx="1473821" cy="369418"/>
            </a:xfrm>
            <a:prstGeom prst="rect">
              <a:avLst/>
            </a:prstGeom>
            <a:noFill/>
          </p:spPr>
          <p:txBody>
            <a:bodyPr wrap="none" rtlCol="0">
              <a:spAutoFit/>
            </a:bodyPr>
            <a:lstStyle>
              <a:defPPr>
                <a:defRPr lang="zh-CN"/>
              </a:defPPr>
              <a:lvl1pPr>
                <a:defRPr>
                  <a:solidFill>
                    <a:srgbClr val="867D54"/>
                  </a:solidFill>
                  <a:latin typeface="叶根友古刻体" panose="03000509000000000000" pitchFamily="65" charset="-122"/>
                  <a:ea typeface="叶根友古刻体" panose="03000509000000000000" pitchFamily="65" charset="-122"/>
                </a:defRPr>
              </a:lvl1pPr>
            </a:lstStyle>
            <a:p>
              <a:r>
                <a:rPr lang="en-US" altLang="zh-CN" dirty="0"/>
                <a:t>【</a:t>
              </a:r>
              <a:r>
                <a:rPr lang="zh-CN" altLang="en-US" dirty="0"/>
                <a:t>输入文字</a:t>
              </a:r>
              <a:r>
                <a:rPr lang="en-US" altLang="zh-CN" dirty="0"/>
                <a:t>】</a:t>
              </a:r>
              <a:endParaRPr lang="zh-CN" altLang="en-US" dirty="0"/>
            </a:p>
          </p:txBody>
        </p:sp>
        <p:sp>
          <p:nvSpPr>
            <p:cNvPr id="19" name="矩形 18"/>
            <p:cNvSpPr/>
            <p:nvPr/>
          </p:nvSpPr>
          <p:spPr>
            <a:xfrm>
              <a:off x="2638822" y="1629594"/>
              <a:ext cx="4909711" cy="733534"/>
            </a:xfrm>
            <a:prstGeom prst="rect">
              <a:avLst/>
            </a:prstGeom>
          </p:spPr>
          <p:txBody>
            <a:bodyPr vert="horz" wrap="square">
              <a:spAutoFit/>
            </a:bodyPr>
            <a:lstStyle/>
            <a:p>
              <a:pPr algn="r">
                <a:lnSpc>
                  <a:spcPts val="2500"/>
                </a:lnSpc>
              </a:pPr>
              <a:r>
                <a:rPr lang="zh-CN" altLang="en-US" sz="1500" dirty="0">
                  <a:solidFill>
                    <a:srgbClr val="EDE6D3"/>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500" dirty="0">
                  <a:solidFill>
                    <a:srgbClr val="EDE6D3"/>
                  </a:solidFill>
                  <a:latin typeface="方正清刻本悦宋简体" panose="02000000000000000000" pitchFamily="2" charset="-122"/>
                  <a:ea typeface="方正清刻本悦宋简体" panose="02000000000000000000" pitchFamily="2" charset="-122"/>
                </a:rPr>
                <a:t>PPT</a:t>
              </a:r>
              <a:r>
                <a:rPr lang="zh-CN" altLang="en-US" sz="1500" dirty="0">
                  <a:solidFill>
                    <a:srgbClr val="EDE6D3"/>
                  </a:solidFill>
                  <a:latin typeface="方正清刻本悦宋简体" panose="02000000000000000000" pitchFamily="2" charset="-122"/>
                  <a:ea typeface="方正清刻本悦宋简体" panose="02000000000000000000" pitchFamily="2" charset="-122"/>
                </a:rPr>
                <a:t>模板</a:t>
              </a:r>
              <a:r>
                <a:rPr lang="zh-CN" altLang="en-US" sz="1500" dirty="0" smtClean="0">
                  <a:solidFill>
                    <a:srgbClr val="EDE6D3"/>
                  </a:solidFill>
                  <a:latin typeface="方正清刻本悦宋简体" panose="02000000000000000000" pitchFamily="2" charset="-122"/>
                  <a:ea typeface="方正清刻本悦宋简体" panose="02000000000000000000" pitchFamily="2" charset="-122"/>
                </a:rPr>
                <a:t>。 </a:t>
              </a:r>
              <a:endParaRPr lang="en-US" altLang="zh-CN" sz="1500" dirty="0">
                <a:solidFill>
                  <a:srgbClr val="EDE6D3"/>
                </a:solidFill>
                <a:latin typeface="方正清刻本悦宋简体" panose="02000000000000000000" pitchFamily="2" charset="-122"/>
                <a:ea typeface="方正清刻本悦宋简体" panose="02000000000000000000" pitchFamily="2" charset="-122"/>
              </a:endParaRPr>
            </a:p>
          </p:txBody>
        </p:sp>
      </p:grp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flipH="1">
            <a:off x="1221691" y="4615544"/>
            <a:ext cx="1888809" cy="2652371"/>
          </a:xfrm>
          <a:prstGeom prst="rect">
            <a:avLst/>
          </a:prstGeom>
        </p:spPr>
      </p:pic>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909" y="4436879"/>
            <a:ext cx="2163315" cy="270868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par>
                          <p:cTn id="11" fill="hold">
                            <p:stCondLst>
                              <p:cond delay="1000"/>
                            </p:stCondLst>
                            <p:childTnLst>
                              <p:par>
                                <p:cTn id="12" presetID="22" presetClass="entr" presetSubtype="1" fill="hold" grpId="0" nodeType="afterEffect">
                                  <p:stCondLst>
                                    <p:cond delay="50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1000"/>
                                        <p:tgtEl>
                                          <p:spTgt spid="7"/>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1000"/>
                                        <p:tgtEl>
                                          <p:spTgt spid="8"/>
                                        </p:tgtEl>
                                      </p:cBhvr>
                                    </p:animEffect>
                                  </p:childTnLst>
                                </p:cTn>
                              </p:par>
                              <p:par>
                                <p:cTn id="18" presetID="22" presetClass="entr" presetSubtype="1" fill="hold" nodeType="with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1000"/>
                                        <p:tgtEl>
                                          <p:spTgt spid="10"/>
                                        </p:tgtEl>
                                      </p:cBhvr>
                                    </p:animEffect>
                                  </p:childTnLst>
                                </p:cTn>
                              </p:par>
                            </p:childTnLst>
                          </p:cTn>
                        </p:par>
                        <p:par>
                          <p:cTn id="21" fill="hold">
                            <p:stCondLst>
                              <p:cond delay="2500"/>
                            </p:stCondLst>
                            <p:childTnLst>
                              <p:par>
                                <p:cTn id="22" presetID="12" presetClass="entr" presetSubtype="2" fill="hold" nodeType="afterEffect">
                                  <p:stCondLst>
                                    <p:cond delay="5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000"/>
                                        <p:tgtEl>
                                          <p:spTgt spid="13"/>
                                        </p:tgtEl>
                                        <p:attrNameLst>
                                          <p:attrName>ppt_x</p:attrName>
                                        </p:attrNameLst>
                                      </p:cBhvr>
                                      <p:tavLst>
                                        <p:tav tm="0">
                                          <p:val>
                                            <p:strVal val="#ppt_x+#ppt_w*1.125000"/>
                                          </p:val>
                                        </p:tav>
                                        <p:tav tm="100000">
                                          <p:val>
                                            <p:strVal val="#ppt_x"/>
                                          </p:val>
                                        </p:tav>
                                      </p:tavLst>
                                    </p:anim>
                                    <p:animEffect transition="in" filter="wipe(left)">
                                      <p:cBhvr>
                                        <p:cTn id="25" dur="1000"/>
                                        <p:tgtEl>
                                          <p:spTgt spid="13"/>
                                        </p:tgtEl>
                                      </p:cBhvr>
                                    </p:animEffect>
                                  </p:childTnLst>
                                </p:cTn>
                              </p:par>
                              <p:par>
                                <p:cTn id="26" presetID="12" presetClass="entr" presetSubtype="2" fill="hold" nodeType="withEffect">
                                  <p:stCondLst>
                                    <p:cond delay="10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p:tgtEl>
                                          <p:spTgt spid="14"/>
                                        </p:tgtEl>
                                        <p:attrNameLst>
                                          <p:attrName>ppt_x</p:attrName>
                                        </p:attrNameLst>
                                      </p:cBhvr>
                                      <p:tavLst>
                                        <p:tav tm="0">
                                          <p:val>
                                            <p:strVal val="#ppt_x+#ppt_w*1.125000"/>
                                          </p:val>
                                        </p:tav>
                                        <p:tav tm="100000">
                                          <p:val>
                                            <p:strVal val="#ppt_x"/>
                                          </p:val>
                                        </p:tav>
                                      </p:tavLst>
                                    </p:anim>
                                    <p:animEffect transition="in" filter="wipe(left)">
                                      <p:cBhvr>
                                        <p:cTn id="29" dur="1000"/>
                                        <p:tgtEl>
                                          <p:spTgt spid="14"/>
                                        </p:tgtEl>
                                      </p:cBhvr>
                                    </p:animEffect>
                                  </p:childTnLst>
                                </p:cTn>
                              </p:par>
                              <p:par>
                                <p:cTn id="30" presetID="12" presetClass="entr" presetSubtype="2" fill="hold" nodeType="withEffect">
                                  <p:stCondLst>
                                    <p:cond delay="15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p:tgtEl>
                                          <p:spTgt spid="17"/>
                                        </p:tgtEl>
                                        <p:attrNameLst>
                                          <p:attrName>ppt_x</p:attrName>
                                        </p:attrNameLst>
                                      </p:cBhvr>
                                      <p:tavLst>
                                        <p:tav tm="0">
                                          <p:val>
                                            <p:strVal val="#ppt_x+#ppt_w*1.125000"/>
                                          </p:val>
                                        </p:tav>
                                        <p:tav tm="100000">
                                          <p:val>
                                            <p:strVal val="#ppt_x"/>
                                          </p:val>
                                        </p:tav>
                                      </p:tavLst>
                                    </p:anim>
                                    <p:animEffect transition="in" filter="wipe(left)">
                                      <p:cBhvr>
                                        <p:cTn id="33" dur="1000"/>
                                        <p:tgtEl>
                                          <p:spTgt spid="17"/>
                                        </p:tgtEl>
                                      </p:cBhvr>
                                    </p:animEffect>
                                  </p:childTnLst>
                                </p:cTn>
                              </p:par>
                            </p:childTnLst>
                          </p:cTn>
                        </p:par>
                        <p:par>
                          <p:cTn id="34" fill="hold">
                            <p:stCondLst>
                              <p:cond delay="4000"/>
                            </p:stCondLst>
                            <p:childTnLst>
                              <p:par>
                                <p:cTn id="35" presetID="10" presetClass="entr" presetSubtype="0" fill="hold" nodeType="afterEffect">
                                  <p:stCondLst>
                                    <p:cond delay="5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51724"/>
        </a:solidFill>
        <a:effectLst/>
      </p:bgPr>
    </p:bg>
    <p:spTree>
      <p:nvGrpSpPr>
        <p:cNvPr id="1" name=""/>
        <p:cNvGrpSpPr/>
        <p:nvPr/>
      </p:nvGrpSpPr>
      <p:grpSpPr>
        <a:xfrm>
          <a:off x="0" y="0"/>
          <a:ext cx="0" cy="0"/>
          <a:chOff x="0" y="0"/>
          <a:chExt cx="0" cy="0"/>
        </a:xfrm>
      </p:grpSpPr>
      <p:graphicFrame>
        <p:nvGraphicFramePr>
          <p:cNvPr id="22" name="图表 21"/>
          <p:cNvGraphicFramePr/>
          <p:nvPr/>
        </p:nvGraphicFramePr>
        <p:xfrm>
          <a:off x="480253" y="1214587"/>
          <a:ext cx="1817846" cy="20524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7" name="图表 26"/>
          <p:cNvGraphicFramePr/>
          <p:nvPr/>
        </p:nvGraphicFramePr>
        <p:xfrm>
          <a:off x="3999300" y="1280087"/>
          <a:ext cx="1817846" cy="205245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8" name="图表 27"/>
          <p:cNvGraphicFramePr/>
          <p:nvPr/>
        </p:nvGraphicFramePr>
        <p:xfrm>
          <a:off x="529161" y="3669583"/>
          <a:ext cx="1817846" cy="20524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9" name="图表 28"/>
          <p:cNvGraphicFramePr/>
          <p:nvPr/>
        </p:nvGraphicFramePr>
        <p:xfrm>
          <a:off x="4229925" y="3717085"/>
          <a:ext cx="1817846" cy="2052452"/>
        </p:xfrm>
        <a:graphic>
          <a:graphicData uri="http://schemas.openxmlformats.org/drawingml/2006/chart">
            <c:chart xmlns:c="http://schemas.openxmlformats.org/drawingml/2006/chart" xmlns:r="http://schemas.openxmlformats.org/officeDocument/2006/relationships" r:id="rId6"/>
          </a:graphicData>
        </a:graphic>
      </p:graphicFrame>
      <p:sp>
        <p:nvSpPr>
          <p:cNvPr id="30" name="文本框 29"/>
          <p:cNvSpPr txBox="1"/>
          <p:nvPr/>
        </p:nvSpPr>
        <p:spPr>
          <a:xfrm>
            <a:off x="969488" y="2028172"/>
            <a:ext cx="867087" cy="523220"/>
          </a:xfrm>
          <a:prstGeom prst="rect">
            <a:avLst/>
          </a:prstGeom>
          <a:noFill/>
        </p:spPr>
        <p:txBody>
          <a:bodyPr vert="horz" wrap="square" rtlCol="0">
            <a:spAutoFit/>
          </a:bodyPr>
          <a:lstStyle/>
          <a:p>
            <a:pPr algn="dist"/>
            <a:r>
              <a:rPr lang="en-US" altLang="zh-CN" sz="2800" dirty="0">
                <a:solidFill>
                  <a:srgbClr val="ECC870"/>
                </a:solidFill>
                <a:latin typeface="方正清刻本悦宋简体" panose="02000000000000000000" pitchFamily="2" charset="-122"/>
                <a:ea typeface="方正清刻本悦宋简体" panose="02000000000000000000" pitchFamily="2" charset="-122"/>
              </a:rPr>
              <a:t>75%</a:t>
            </a:r>
            <a:endParaRPr lang="zh-CN" altLang="en-US" sz="2800" dirty="0">
              <a:solidFill>
                <a:srgbClr val="ECC870"/>
              </a:solidFill>
              <a:latin typeface="方正清刻本悦宋简体" panose="02000000000000000000" pitchFamily="2" charset="-122"/>
              <a:ea typeface="方正清刻本悦宋简体" panose="02000000000000000000" pitchFamily="2" charset="-122"/>
            </a:endParaRPr>
          </a:p>
        </p:txBody>
      </p:sp>
      <p:sp>
        <p:nvSpPr>
          <p:cNvPr id="31" name="矩形 30"/>
          <p:cNvSpPr/>
          <p:nvPr/>
        </p:nvSpPr>
        <p:spPr>
          <a:xfrm>
            <a:off x="2349538" y="1639816"/>
            <a:ext cx="1817846" cy="1054135"/>
          </a:xfrm>
          <a:prstGeom prst="rect">
            <a:avLst/>
          </a:prstGeom>
        </p:spPr>
        <p:txBody>
          <a:bodyPr vert="horz" wrap="square">
            <a:spAutoFit/>
          </a:bodyPr>
          <a:lstStyle/>
          <a:p>
            <a:pPr>
              <a:lnSpc>
                <a:spcPts val="2500"/>
              </a:lnSpc>
            </a:pPr>
            <a:r>
              <a:rPr lang="zh-CN" altLang="en-US" sz="1000" dirty="0">
                <a:solidFill>
                  <a:schemeClr val="bg1">
                    <a:lumMod val="9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00" dirty="0">
                <a:solidFill>
                  <a:schemeClr val="bg1">
                    <a:lumMod val="95000"/>
                  </a:schemeClr>
                </a:solidFill>
                <a:latin typeface="方正清刻本悦宋简体" panose="02000000000000000000" pitchFamily="2" charset="-122"/>
                <a:ea typeface="方正清刻本悦宋简体" panose="02000000000000000000" pitchFamily="2" charset="-122"/>
              </a:rPr>
              <a:t>PPT</a:t>
            </a:r>
            <a:r>
              <a:rPr lang="zh-CN" altLang="en-US" sz="1000" dirty="0">
                <a:solidFill>
                  <a:schemeClr val="bg1">
                    <a:lumMod val="95000"/>
                  </a:schemeClr>
                </a:solidFill>
                <a:latin typeface="方正清刻本悦宋简体" panose="02000000000000000000" pitchFamily="2" charset="-122"/>
                <a:ea typeface="方正清刻本悦宋简体" panose="02000000000000000000" pitchFamily="2" charset="-122"/>
              </a:rPr>
              <a:t>模板</a:t>
            </a:r>
            <a:r>
              <a:rPr lang="zh-CN" altLang="en-US" sz="1000" dirty="0" smtClean="0">
                <a:solidFill>
                  <a:schemeClr val="bg1">
                    <a:lumMod val="95000"/>
                  </a:schemeClr>
                </a:solidFill>
                <a:latin typeface="方正清刻本悦宋简体" panose="02000000000000000000" pitchFamily="2" charset="-122"/>
                <a:ea typeface="方正清刻本悦宋简体" panose="02000000000000000000" pitchFamily="2" charset="-122"/>
              </a:rPr>
              <a:t>。 </a:t>
            </a:r>
            <a:endParaRPr lang="en-US" altLang="zh-CN" sz="10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32" name="矩形 31"/>
          <p:cNvSpPr/>
          <p:nvPr/>
        </p:nvSpPr>
        <p:spPr>
          <a:xfrm>
            <a:off x="5965421" y="1639816"/>
            <a:ext cx="1817846" cy="1054135"/>
          </a:xfrm>
          <a:prstGeom prst="rect">
            <a:avLst/>
          </a:prstGeom>
        </p:spPr>
        <p:txBody>
          <a:bodyPr vert="horz" wrap="square">
            <a:spAutoFit/>
          </a:bodyPr>
          <a:lstStyle/>
          <a:p>
            <a:pPr>
              <a:lnSpc>
                <a:spcPts val="2500"/>
              </a:lnSpc>
            </a:pPr>
            <a:r>
              <a:rPr lang="zh-CN" altLang="en-US" sz="1000" dirty="0">
                <a:solidFill>
                  <a:schemeClr val="bg1">
                    <a:lumMod val="9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00" dirty="0">
                <a:solidFill>
                  <a:schemeClr val="bg1">
                    <a:lumMod val="95000"/>
                  </a:schemeClr>
                </a:solidFill>
                <a:latin typeface="方正清刻本悦宋简体" panose="02000000000000000000" pitchFamily="2" charset="-122"/>
                <a:ea typeface="方正清刻本悦宋简体" panose="02000000000000000000" pitchFamily="2" charset="-122"/>
              </a:rPr>
              <a:t>PPT</a:t>
            </a:r>
            <a:r>
              <a:rPr lang="zh-CN" altLang="en-US" sz="1000" dirty="0">
                <a:solidFill>
                  <a:schemeClr val="bg1">
                    <a:lumMod val="95000"/>
                  </a:schemeClr>
                </a:solidFill>
                <a:latin typeface="方正清刻本悦宋简体" panose="02000000000000000000" pitchFamily="2" charset="-122"/>
                <a:ea typeface="方正清刻本悦宋简体" panose="02000000000000000000" pitchFamily="2" charset="-122"/>
              </a:rPr>
              <a:t>模板</a:t>
            </a:r>
            <a:r>
              <a:rPr lang="zh-CN" altLang="en-US" sz="1000" dirty="0" smtClean="0">
                <a:solidFill>
                  <a:schemeClr val="bg1">
                    <a:lumMod val="95000"/>
                  </a:schemeClr>
                </a:solidFill>
                <a:latin typeface="方正清刻本悦宋简体" panose="02000000000000000000" pitchFamily="2" charset="-122"/>
                <a:ea typeface="方正清刻本悦宋简体" panose="02000000000000000000" pitchFamily="2" charset="-122"/>
              </a:rPr>
              <a:t>。 </a:t>
            </a:r>
            <a:endParaRPr lang="en-US" altLang="zh-CN" sz="10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33" name="文本框 32"/>
          <p:cNvSpPr txBox="1"/>
          <p:nvPr/>
        </p:nvSpPr>
        <p:spPr>
          <a:xfrm>
            <a:off x="4442089" y="2063592"/>
            <a:ext cx="867087" cy="523220"/>
          </a:xfrm>
          <a:prstGeom prst="rect">
            <a:avLst/>
          </a:prstGeom>
          <a:noFill/>
        </p:spPr>
        <p:txBody>
          <a:bodyPr vert="horz" wrap="square" rtlCol="0">
            <a:spAutoFit/>
          </a:bodyPr>
          <a:lstStyle>
            <a:defPPr>
              <a:defRPr lang="zh-CN"/>
            </a:defPPr>
            <a:lvl1pPr algn="dist">
              <a:defRPr sz="2800">
                <a:solidFill>
                  <a:srgbClr val="ECC870"/>
                </a:solidFill>
                <a:latin typeface="方正清刻本悦宋简体" panose="02000000000000000000" pitchFamily="2" charset="-122"/>
                <a:ea typeface="方正清刻本悦宋简体" panose="02000000000000000000" pitchFamily="2" charset="-122"/>
              </a:defRPr>
            </a:lvl1pPr>
          </a:lstStyle>
          <a:p>
            <a:r>
              <a:rPr lang="en-US" altLang="zh-CN" dirty="0"/>
              <a:t>50%</a:t>
            </a:r>
            <a:endParaRPr lang="zh-CN" altLang="en-US" dirty="0"/>
          </a:p>
        </p:txBody>
      </p:sp>
      <p:sp>
        <p:nvSpPr>
          <p:cNvPr id="34" name="文本框 33"/>
          <p:cNvSpPr txBox="1"/>
          <p:nvPr/>
        </p:nvSpPr>
        <p:spPr>
          <a:xfrm>
            <a:off x="1004541" y="4439272"/>
            <a:ext cx="867087" cy="523220"/>
          </a:xfrm>
          <a:prstGeom prst="rect">
            <a:avLst/>
          </a:prstGeom>
          <a:noFill/>
        </p:spPr>
        <p:txBody>
          <a:bodyPr vert="horz" wrap="square" rtlCol="0">
            <a:spAutoFit/>
          </a:bodyPr>
          <a:lstStyle>
            <a:defPPr>
              <a:defRPr lang="zh-CN"/>
            </a:defPPr>
            <a:lvl1pPr algn="dist">
              <a:defRPr sz="2800">
                <a:solidFill>
                  <a:srgbClr val="ECC870"/>
                </a:solidFill>
                <a:latin typeface="方正清刻本悦宋简体" panose="02000000000000000000" pitchFamily="2" charset="-122"/>
                <a:ea typeface="方正清刻本悦宋简体" panose="02000000000000000000" pitchFamily="2" charset="-122"/>
              </a:defRPr>
            </a:lvl1pPr>
          </a:lstStyle>
          <a:p>
            <a:r>
              <a:rPr lang="en-US" altLang="zh-CN" dirty="0"/>
              <a:t>40%</a:t>
            </a:r>
            <a:endParaRPr lang="zh-CN" altLang="en-US" dirty="0"/>
          </a:p>
        </p:txBody>
      </p:sp>
      <p:sp>
        <p:nvSpPr>
          <p:cNvPr id="35" name="矩形 34"/>
          <p:cNvSpPr/>
          <p:nvPr/>
        </p:nvSpPr>
        <p:spPr>
          <a:xfrm>
            <a:off x="2386364" y="4029312"/>
            <a:ext cx="1817846" cy="1054135"/>
          </a:xfrm>
          <a:prstGeom prst="rect">
            <a:avLst/>
          </a:prstGeom>
        </p:spPr>
        <p:txBody>
          <a:bodyPr vert="horz" wrap="square">
            <a:spAutoFit/>
          </a:bodyPr>
          <a:lstStyle/>
          <a:p>
            <a:pPr>
              <a:lnSpc>
                <a:spcPts val="2500"/>
              </a:lnSpc>
            </a:pPr>
            <a:r>
              <a:rPr lang="zh-CN" altLang="en-US" sz="1000" dirty="0">
                <a:solidFill>
                  <a:schemeClr val="bg1">
                    <a:lumMod val="9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00" dirty="0">
                <a:solidFill>
                  <a:schemeClr val="bg1">
                    <a:lumMod val="95000"/>
                  </a:schemeClr>
                </a:solidFill>
                <a:latin typeface="方正清刻本悦宋简体" panose="02000000000000000000" pitchFamily="2" charset="-122"/>
                <a:ea typeface="方正清刻本悦宋简体" panose="02000000000000000000" pitchFamily="2" charset="-122"/>
              </a:rPr>
              <a:t>PPT</a:t>
            </a:r>
            <a:r>
              <a:rPr lang="zh-CN" altLang="en-US" sz="1000" dirty="0">
                <a:solidFill>
                  <a:schemeClr val="bg1">
                    <a:lumMod val="95000"/>
                  </a:schemeClr>
                </a:solidFill>
                <a:latin typeface="方正清刻本悦宋简体" panose="02000000000000000000" pitchFamily="2" charset="-122"/>
                <a:ea typeface="方正清刻本悦宋简体" panose="02000000000000000000" pitchFamily="2" charset="-122"/>
              </a:rPr>
              <a:t>模板</a:t>
            </a:r>
            <a:r>
              <a:rPr lang="zh-CN" altLang="en-US" sz="1000" dirty="0" smtClean="0">
                <a:solidFill>
                  <a:schemeClr val="bg1">
                    <a:lumMod val="95000"/>
                  </a:schemeClr>
                </a:solidFill>
                <a:latin typeface="方正清刻本悦宋简体" panose="02000000000000000000" pitchFamily="2" charset="-122"/>
                <a:ea typeface="方正清刻本悦宋简体" panose="02000000000000000000" pitchFamily="2" charset="-122"/>
              </a:rPr>
              <a:t>。 </a:t>
            </a:r>
            <a:endParaRPr lang="en-US" altLang="zh-CN" sz="10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sp>
        <p:nvSpPr>
          <p:cNvPr id="36" name="文本框 35"/>
          <p:cNvSpPr txBox="1"/>
          <p:nvPr/>
        </p:nvSpPr>
        <p:spPr>
          <a:xfrm>
            <a:off x="4705305" y="4439272"/>
            <a:ext cx="867087" cy="523220"/>
          </a:xfrm>
          <a:prstGeom prst="rect">
            <a:avLst/>
          </a:prstGeom>
          <a:noFill/>
        </p:spPr>
        <p:txBody>
          <a:bodyPr vert="horz" wrap="square" rtlCol="0">
            <a:spAutoFit/>
          </a:bodyPr>
          <a:lstStyle>
            <a:defPPr>
              <a:defRPr lang="zh-CN"/>
            </a:defPPr>
            <a:lvl1pPr algn="dist">
              <a:defRPr sz="2800">
                <a:solidFill>
                  <a:srgbClr val="ECC870"/>
                </a:solidFill>
                <a:latin typeface="方正清刻本悦宋简体" panose="02000000000000000000" pitchFamily="2" charset="-122"/>
                <a:ea typeface="方正清刻本悦宋简体" panose="02000000000000000000" pitchFamily="2" charset="-122"/>
              </a:defRPr>
            </a:lvl1pPr>
          </a:lstStyle>
          <a:p>
            <a:r>
              <a:rPr lang="en-US" altLang="zh-CN" dirty="0"/>
              <a:t>90%</a:t>
            </a:r>
            <a:endParaRPr lang="zh-CN" altLang="en-US" dirty="0"/>
          </a:p>
        </p:txBody>
      </p:sp>
      <p:sp>
        <p:nvSpPr>
          <p:cNvPr id="37" name="矩形 36"/>
          <p:cNvSpPr/>
          <p:nvPr/>
        </p:nvSpPr>
        <p:spPr>
          <a:xfrm>
            <a:off x="6082496" y="4059616"/>
            <a:ext cx="1817846" cy="1054135"/>
          </a:xfrm>
          <a:prstGeom prst="rect">
            <a:avLst/>
          </a:prstGeom>
        </p:spPr>
        <p:txBody>
          <a:bodyPr vert="horz" wrap="square">
            <a:spAutoFit/>
          </a:bodyPr>
          <a:lstStyle/>
          <a:p>
            <a:pPr>
              <a:lnSpc>
                <a:spcPts val="2500"/>
              </a:lnSpc>
            </a:pPr>
            <a:r>
              <a:rPr lang="zh-CN" altLang="en-US" sz="1000" dirty="0">
                <a:solidFill>
                  <a:schemeClr val="bg1">
                    <a:lumMod val="9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000" dirty="0">
                <a:solidFill>
                  <a:schemeClr val="bg1">
                    <a:lumMod val="95000"/>
                  </a:schemeClr>
                </a:solidFill>
                <a:latin typeface="方正清刻本悦宋简体" panose="02000000000000000000" pitchFamily="2" charset="-122"/>
                <a:ea typeface="方正清刻本悦宋简体" panose="02000000000000000000" pitchFamily="2" charset="-122"/>
              </a:rPr>
              <a:t>PPT</a:t>
            </a:r>
            <a:r>
              <a:rPr lang="zh-CN" altLang="en-US" sz="1000" dirty="0">
                <a:solidFill>
                  <a:schemeClr val="bg1">
                    <a:lumMod val="95000"/>
                  </a:schemeClr>
                </a:solidFill>
                <a:latin typeface="方正清刻本悦宋简体" panose="02000000000000000000" pitchFamily="2" charset="-122"/>
                <a:ea typeface="方正清刻本悦宋简体" panose="02000000000000000000" pitchFamily="2" charset="-122"/>
              </a:rPr>
              <a:t>模板</a:t>
            </a:r>
            <a:r>
              <a:rPr lang="zh-CN" altLang="en-US" sz="1000" dirty="0" smtClean="0">
                <a:solidFill>
                  <a:schemeClr val="bg1">
                    <a:lumMod val="95000"/>
                  </a:schemeClr>
                </a:solidFill>
                <a:latin typeface="方正清刻本悦宋简体" panose="02000000000000000000" pitchFamily="2" charset="-122"/>
                <a:ea typeface="方正清刻本悦宋简体" panose="02000000000000000000" pitchFamily="2" charset="-122"/>
              </a:rPr>
              <a:t>。 </a:t>
            </a:r>
            <a:endParaRPr lang="en-US" altLang="zh-CN" sz="1000" dirty="0">
              <a:solidFill>
                <a:schemeClr val="bg1">
                  <a:lumMod val="95000"/>
                </a:schemeClr>
              </a:solidFill>
              <a:latin typeface="方正清刻本悦宋简体" panose="02000000000000000000" pitchFamily="2" charset="-122"/>
              <a:ea typeface="方正清刻本悦宋简体" panose="02000000000000000000" pitchFamily="2" charset="-122"/>
            </a:endParaRPr>
          </a:p>
        </p:txBody>
      </p:sp>
      <p:pic>
        <p:nvPicPr>
          <p:cNvPr id="38" name="图片 37"/>
          <p:cNvPicPr>
            <a:picLocks noChangeAspect="1"/>
          </p:cNvPicPr>
          <p:nvPr/>
        </p:nvPicPr>
        <p:blipFill rotWithShape="1">
          <a:blip r:embed="rId7">
            <a:extLst>
              <a:ext uri="{BEBA8EAE-BF5A-486C-A8C5-ECC9F3942E4B}">
                <a14:imgProps xmlns:a14="http://schemas.microsoft.com/office/drawing/2010/main">
                  <a14:imgLayer r:embed="rId8">
                    <a14:imgEffect>
                      <a14:saturation sat="76000"/>
                    </a14:imgEffect>
                  </a14:imgLayer>
                </a14:imgProps>
              </a:ext>
              <a:ext uri="{28A0092B-C50C-407E-A947-70E740481C1C}">
                <a14:useLocalDpi xmlns:a14="http://schemas.microsoft.com/office/drawing/2010/main" val="0"/>
              </a:ext>
            </a:extLst>
          </a:blip>
          <a:srcRect l="11139"/>
          <a:stretch>
            <a:fillRect/>
          </a:stretch>
        </p:blipFill>
        <p:spPr>
          <a:xfrm flipH="1">
            <a:off x="8399589" y="788276"/>
            <a:ext cx="3792409" cy="5425158"/>
          </a:xfrm>
          <a:prstGeom prst="rect">
            <a:avLst/>
          </a:prstGeom>
        </p:spPr>
      </p:pic>
      <p:pic>
        <p:nvPicPr>
          <p:cNvPr id="20" name="图片 19"/>
          <p:cNvPicPr>
            <a:picLocks noChangeAspect="1"/>
          </p:cNvPicPr>
          <p:nvPr/>
        </p:nvPicPr>
        <p:blipFill rotWithShape="1">
          <a:blip r:embed="rId9">
            <a:extLst>
              <a:ext uri="{28A0092B-C50C-407E-A947-70E740481C1C}">
                <a14:useLocalDpi xmlns:a14="http://schemas.microsoft.com/office/drawing/2010/main" val="0"/>
              </a:ext>
            </a:extLst>
          </a:blip>
          <a:srcRect l="59883" r="28448"/>
          <a:stretch>
            <a:fillRect/>
          </a:stretch>
        </p:blipFill>
        <p:spPr>
          <a:xfrm rot="16200000" flipH="1">
            <a:off x="5673775" y="-5729952"/>
            <a:ext cx="796224" cy="12240231"/>
          </a:xfrm>
          <a:prstGeom prst="rect">
            <a:avLst/>
          </a:prstGeom>
          <a:effectLst>
            <a:outerShdw blurRad="63500" sx="102000" sy="102000" algn="ctr" rotWithShape="0">
              <a:prstClr val="black">
                <a:alpha val="40000"/>
              </a:prstClr>
            </a:outerShdw>
          </a:effectLst>
        </p:spPr>
      </p:pic>
      <p:pic>
        <p:nvPicPr>
          <p:cNvPr id="25" name="图片 24"/>
          <p:cNvPicPr>
            <a:picLocks noChangeAspect="1"/>
          </p:cNvPicPr>
          <p:nvPr/>
        </p:nvPicPr>
        <p:blipFill rotWithShape="1">
          <a:blip r:embed="rId9">
            <a:extLst>
              <a:ext uri="{28A0092B-C50C-407E-A947-70E740481C1C}">
                <a14:useLocalDpi xmlns:a14="http://schemas.microsoft.com/office/drawing/2010/main" val="0"/>
              </a:ext>
            </a:extLst>
          </a:blip>
          <a:srcRect l="90180"/>
          <a:stretch>
            <a:fillRect/>
          </a:stretch>
        </p:blipFill>
        <p:spPr>
          <a:xfrm rot="16200000" flipH="1">
            <a:off x="5754234" y="445696"/>
            <a:ext cx="670027" cy="12205504"/>
          </a:xfrm>
          <a:prstGeom prst="rect">
            <a:avLst/>
          </a:prstGeom>
          <a:effectLst>
            <a:outerShdw blurRad="63500" sx="102000" sy="102000" algn="ctr" rotWithShape="0">
              <a:prstClr val="black">
                <a:alpha val="40000"/>
              </a:prstClr>
            </a:outerShdw>
          </a:effectLst>
        </p:spPr>
      </p:pic>
      <p:sp>
        <p:nvSpPr>
          <p:cNvPr id="26" name="矩形 25"/>
          <p:cNvSpPr/>
          <p:nvPr/>
        </p:nvSpPr>
        <p:spPr>
          <a:xfrm>
            <a:off x="0" y="6213434"/>
            <a:ext cx="12192000" cy="813584"/>
          </a:xfrm>
          <a:prstGeom prst="rect">
            <a:avLst/>
          </a:prstGeom>
          <a:solidFill>
            <a:srgbClr val="151724">
              <a:alpha val="40000"/>
            </a:srgbClr>
          </a:solidFill>
          <a:ln>
            <a:noFill/>
          </a:ln>
          <a:effectLst>
            <a:outerShdw blurRad="63500" sx="102000" sy="1020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0" y="-217068"/>
            <a:ext cx="12240231" cy="1023343"/>
          </a:xfrm>
          <a:prstGeom prst="rect">
            <a:avLst/>
          </a:prstGeom>
          <a:solidFill>
            <a:srgbClr val="151724">
              <a:alpha val="40000"/>
            </a:srgbClr>
          </a:solidFill>
          <a:ln>
            <a:noFill/>
          </a:ln>
          <a:effectLst>
            <a:outerShdw blurRad="63500" sx="102000" sy="1020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红-01.png"/>
          <p:cNvPicPr>
            <a:picLocks noChangeAspect="1"/>
          </p:cNvPicPr>
          <p:nvPr/>
        </p:nvPicPr>
        <p:blipFill rotWithShape="1">
          <a:blip r:embed="rId10" cstate="print">
            <a:extLst>
              <a:ext uri="{BEBA8EAE-BF5A-486C-A8C5-ECC9F3942E4B}">
                <a14:imgProps xmlns:a14="http://schemas.microsoft.com/office/drawing/2010/main">
                  <a14:imgLayer r:embed="rId11">
                    <a14:imgEffect>
                      <a14:saturation sat="66000"/>
                    </a14:imgEffect>
                  </a14:imgLayer>
                </a14:imgProps>
              </a:ext>
              <a:ext uri="{28A0092B-C50C-407E-A947-70E740481C1C}">
                <a14:useLocalDpi xmlns:a14="http://schemas.microsoft.com/office/drawing/2010/main" val="0"/>
              </a:ext>
            </a:extLst>
          </a:blip>
          <a:srcRect l="22171" t="15752" r="27061" b="31847"/>
          <a:stretch>
            <a:fillRect/>
          </a:stretch>
        </p:blipFill>
        <p:spPr>
          <a:xfrm>
            <a:off x="-518341" y="-436065"/>
            <a:ext cx="4810001" cy="2793320"/>
          </a:xfrm>
          <a:prstGeom prst="rect">
            <a:avLst/>
          </a:prstGeom>
        </p:spPr>
      </p:pic>
      <p:sp>
        <p:nvSpPr>
          <p:cNvPr id="42" name="TextBox 59"/>
          <p:cNvSpPr txBox="1"/>
          <p:nvPr/>
        </p:nvSpPr>
        <p:spPr>
          <a:xfrm>
            <a:off x="8399584" y="2298973"/>
            <a:ext cx="677108" cy="2410440"/>
          </a:xfrm>
          <a:prstGeom prst="rect">
            <a:avLst/>
          </a:prstGeom>
          <a:solidFill>
            <a:srgbClr val="151724"/>
          </a:solidFill>
          <a:ln w="38100">
            <a:solidFill>
              <a:srgbClr val="ECC870"/>
            </a:solidFill>
          </a:ln>
          <a:effectLst>
            <a:outerShdw blurRad="50800" dist="38100" dir="2700000" algn="tl" rotWithShape="0">
              <a:prstClr val="black">
                <a:alpha val="40000"/>
              </a:prstClr>
            </a:outerShdw>
          </a:effectLst>
        </p:spPr>
        <p:txBody>
          <a:bodyPr vert="eaVert" wrap="square" rtlCol="0">
            <a:spAutoFit/>
          </a:bodyPr>
          <a:lstStyle/>
          <a:p>
            <a:pPr algn="dist"/>
            <a:r>
              <a:rPr lang="zh-CN" altLang="en-US" sz="3200" dirty="0">
                <a:solidFill>
                  <a:srgbClr val="ECC870"/>
                </a:solidFill>
                <a:latin typeface="叶根友古刻体" panose="03000509000000000000" pitchFamily="65" charset="-122"/>
                <a:ea typeface="叶根友古刻体" panose="03000509000000000000" pitchFamily="65" charset="-122"/>
              </a:rPr>
              <a:t>花晨月夕</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heel(1)">
                                      <p:cBhvr>
                                        <p:cTn id="10" dur="2000"/>
                                        <p:tgtEl>
                                          <p:spTgt spid="27"/>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heel(1)">
                                      <p:cBhvr>
                                        <p:cTn id="13" dur="2000"/>
                                        <p:tgtEl>
                                          <p:spTgt spid="28"/>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heel(1)">
                                      <p:cBhvr>
                                        <p:cTn id="16" dur="2000"/>
                                        <p:tgtEl>
                                          <p:spTgt spid="29"/>
                                        </p:tgtEl>
                                      </p:cBhvr>
                                    </p:animEffect>
                                  </p:childTnLst>
                                </p:cTn>
                              </p:par>
                            </p:childTnLst>
                          </p:cTn>
                        </p:par>
                        <p:par>
                          <p:cTn id="17" fill="hold">
                            <p:stCondLst>
                              <p:cond delay="2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2"/>
                                        </p:tgtEl>
                                        <p:attrNameLst>
                                          <p:attrName>style.visibility</p:attrName>
                                        </p:attrNameLst>
                                      </p:cBhvr>
                                      <p:to>
                                        <p:strVal val="visible"/>
                                      </p:to>
                                    </p:set>
                                    <p:anim by="(-#ppt_w*2)" calcmode="lin" valueType="num">
                                      <p:cBhvr rctx="PPT">
                                        <p:cTn id="20" dur="625" autoRev="1" fill="hold">
                                          <p:stCondLst>
                                            <p:cond delay="0"/>
                                          </p:stCondLst>
                                        </p:cTn>
                                        <p:tgtEl>
                                          <p:spTgt spid="42"/>
                                        </p:tgtEl>
                                        <p:attrNameLst>
                                          <p:attrName>ppt_w</p:attrName>
                                        </p:attrNameLst>
                                      </p:cBhvr>
                                    </p:anim>
                                    <p:anim by="(#ppt_w*0.50)" calcmode="lin" valueType="num">
                                      <p:cBhvr>
                                        <p:cTn id="21" dur="625" decel="50000" autoRev="1" fill="hold">
                                          <p:stCondLst>
                                            <p:cond delay="0"/>
                                          </p:stCondLst>
                                        </p:cTn>
                                        <p:tgtEl>
                                          <p:spTgt spid="42"/>
                                        </p:tgtEl>
                                        <p:attrNameLst>
                                          <p:attrName>ppt_x</p:attrName>
                                        </p:attrNameLst>
                                      </p:cBhvr>
                                    </p:anim>
                                    <p:anim from="(-#ppt_h/2)" to="(#ppt_y)" calcmode="lin" valueType="num">
                                      <p:cBhvr>
                                        <p:cTn id="22" dur="1250" fill="hold">
                                          <p:stCondLst>
                                            <p:cond delay="0"/>
                                          </p:stCondLst>
                                        </p:cTn>
                                        <p:tgtEl>
                                          <p:spTgt spid="42"/>
                                        </p:tgtEl>
                                        <p:attrNameLst>
                                          <p:attrName>ppt_y</p:attrName>
                                        </p:attrNameLst>
                                      </p:cBhvr>
                                    </p:anim>
                                    <p:animRot by="21600000">
                                      <p:cBhvr>
                                        <p:cTn id="23" dur="1250"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Graphic spid="27" grpId="0">
        <p:bldAsOne/>
      </p:bldGraphic>
      <p:bldGraphic spid="28" grpId="0">
        <p:bldAsOne/>
      </p:bldGraphic>
      <p:bldGraphic spid="29" grpId="0">
        <p:bldAsOne/>
      </p:bldGraphic>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grpSp>
        <p:nvGrpSpPr>
          <p:cNvPr id="2" name="组合 1"/>
          <p:cNvGrpSpPr/>
          <p:nvPr/>
        </p:nvGrpSpPr>
        <p:grpSpPr>
          <a:xfrm>
            <a:off x="2290936" y="1055201"/>
            <a:ext cx="7571631" cy="2290844"/>
            <a:chOff x="2614108" y="2474259"/>
            <a:chExt cx="7573384" cy="2291374"/>
          </a:xfrm>
          <a:solidFill>
            <a:schemeClr val="bg1">
              <a:lumMod val="75000"/>
            </a:schemeClr>
          </a:solidFill>
        </p:grpSpPr>
        <p:sp>
          <p:nvSpPr>
            <p:cNvPr id="3" name="矩形: 圆角 3"/>
            <p:cNvSpPr/>
            <p:nvPr/>
          </p:nvSpPr>
          <p:spPr>
            <a:xfrm>
              <a:off x="2614108" y="2474259"/>
              <a:ext cx="7573384" cy="182878"/>
            </a:xfrm>
            <a:prstGeom prst="roundRect">
              <a:avLst>
                <a:gd name="adj" fmla="val 380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55"/>
            <p:cNvSpPr/>
            <p:nvPr/>
          </p:nvSpPr>
          <p:spPr>
            <a:xfrm>
              <a:off x="2614108" y="3001383"/>
              <a:ext cx="7573384" cy="182878"/>
            </a:xfrm>
            <a:prstGeom prst="roundRect">
              <a:avLst>
                <a:gd name="adj" fmla="val 380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56"/>
            <p:cNvSpPr/>
            <p:nvPr/>
          </p:nvSpPr>
          <p:spPr>
            <a:xfrm>
              <a:off x="2614108" y="3528507"/>
              <a:ext cx="7573384" cy="182878"/>
            </a:xfrm>
            <a:prstGeom prst="roundRect">
              <a:avLst>
                <a:gd name="adj" fmla="val 380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7"/>
            <p:cNvSpPr/>
            <p:nvPr/>
          </p:nvSpPr>
          <p:spPr>
            <a:xfrm>
              <a:off x="2614108" y="4055631"/>
              <a:ext cx="7573384" cy="182878"/>
            </a:xfrm>
            <a:prstGeom prst="roundRect">
              <a:avLst>
                <a:gd name="adj" fmla="val 380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8"/>
            <p:cNvSpPr/>
            <p:nvPr/>
          </p:nvSpPr>
          <p:spPr>
            <a:xfrm>
              <a:off x="2614108" y="4582755"/>
              <a:ext cx="7573384" cy="182878"/>
            </a:xfrm>
            <a:prstGeom prst="roundRect">
              <a:avLst>
                <a:gd name="adj" fmla="val 380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128356" y="1046607"/>
            <a:ext cx="973787" cy="307706"/>
            <a:chOff x="1451259" y="2465663"/>
            <a:chExt cx="974012" cy="307777"/>
          </a:xfrm>
        </p:grpSpPr>
        <p:sp>
          <p:nvSpPr>
            <p:cNvPr id="9" name="等腰三角形 8"/>
            <p:cNvSpPr/>
            <p:nvPr/>
          </p:nvSpPr>
          <p:spPr>
            <a:xfrm rot="5400000">
              <a:off x="2174998" y="2503685"/>
              <a:ext cx="268812" cy="231734"/>
            </a:xfrm>
            <a:prstGeom prst="triangl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文本框 27"/>
            <p:cNvSpPr txBox="1"/>
            <p:nvPr/>
          </p:nvSpPr>
          <p:spPr>
            <a:xfrm>
              <a:off x="1451259" y="2465663"/>
              <a:ext cx="742278" cy="307777"/>
            </a:xfrm>
            <a:prstGeom prst="rect">
              <a:avLst/>
            </a:prstGeom>
            <a:noFill/>
          </p:spPr>
          <p:txBody>
            <a:bodyPr wrap="square" rtlCol="0">
              <a:spAutoFit/>
            </a:bodyPr>
            <a:lstStyle/>
            <a:p>
              <a:r>
                <a:rPr lang="zh-CN" altLang="en-US" sz="1400" dirty="0">
                  <a:solidFill>
                    <a:schemeClr val="tx2">
                      <a:lumMod val="75000"/>
                    </a:schemeClr>
                  </a:solidFill>
                  <a:latin typeface="方正清刻本悦宋简体" panose="02000000000000000000" pitchFamily="2" charset="-122"/>
                  <a:ea typeface="方正清刻本悦宋简体" panose="02000000000000000000" pitchFamily="2" charset="-122"/>
                </a:rPr>
                <a:t>项目一</a:t>
              </a:r>
            </a:p>
          </p:txBody>
        </p:sp>
      </p:grpSp>
      <p:grpSp>
        <p:nvGrpSpPr>
          <p:cNvPr id="11" name="组合 10"/>
          <p:cNvGrpSpPr/>
          <p:nvPr/>
        </p:nvGrpSpPr>
        <p:grpSpPr>
          <a:xfrm>
            <a:off x="1128356" y="1530589"/>
            <a:ext cx="973787" cy="307706"/>
            <a:chOff x="1451259" y="2949757"/>
            <a:chExt cx="974012" cy="307777"/>
          </a:xfrm>
        </p:grpSpPr>
        <p:sp>
          <p:nvSpPr>
            <p:cNvPr id="12" name="等腰三角形 11"/>
            <p:cNvSpPr/>
            <p:nvPr/>
          </p:nvSpPr>
          <p:spPr>
            <a:xfrm rot="5400000">
              <a:off x="2174998" y="2987779"/>
              <a:ext cx="268812" cy="231734"/>
            </a:xfrm>
            <a:prstGeom prst="triangl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文本框 33"/>
            <p:cNvSpPr txBox="1"/>
            <p:nvPr/>
          </p:nvSpPr>
          <p:spPr>
            <a:xfrm>
              <a:off x="1451259" y="2949757"/>
              <a:ext cx="742278" cy="307777"/>
            </a:xfrm>
            <a:prstGeom prst="rect">
              <a:avLst/>
            </a:prstGeom>
            <a:noFill/>
          </p:spPr>
          <p:txBody>
            <a:bodyPr wrap="square" rtlCol="0">
              <a:spAutoFit/>
            </a:bodyPr>
            <a:lstStyle>
              <a:defPPr>
                <a:defRPr lang="zh-CN"/>
              </a:defPPr>
              <a:lvl1pPr>
                <a:defRPr sz="1400">
                  <a:solidFill>
                    <a:schemeClr val="tx2">
                      <a:lumMod val="75000"/>
                    </a:schemeClr>
                  </a:solidFill>
                  <a:latin typeface="方正清刻本悦宋简体" panose="02000000000000000000" pitchFamily="2" charset="-122"/>
                  <a:ea typeface="方正清刻本悦宋简体" panose="02000000000000000000" pitchFamily="2" charset="-122"/>
                </a:defRPr>
              </a:lvl1pPr>
            </a:lstStyle>
            <a:p>
              <a:r>
                <a:rPr lang="zh-CN" altLang="en-US" dirty="0"/>
                <a:t>项目二</a:t>
              </a:r>
            </a:p>
          </p:txBody>
        </p:sp>
      </p:grpSp>
      <p:grpSp>
        <p:nvGrpSpPr>
          <p:cNvPr id="14" name="组合 13"/>
          <p:cNvGrpSpPr/>
          <p:nvPr/>
        </p:nvGrpSpPr>
        <p:grpSpPr>
          <a:xfrm>
            <a:off x="1128356" y="2034050"/>
            <a:ext cx="973787" cy="307706"/>
            <a:chOff x="1451259" y="3433851"/>
            <a:chExt cx="974012" cy="307777"/>
          </a:xfrm>
        </p:grpSpPr>
        <p:sp>
          <p:nvSpPr>
            <p:cNvPr id="15" name="等腰三角形 14"/>
            <p:cNvSpPr/>
            <p:nvPr/>
          </p:nvSpPr>
          <p:spPr>
            <a:xfrm rot="5400000">
              <a:off x="2174998" y="3471873"/>
              <a:ext cx="268812" cy="231734"/>
            </a:xfrm>
            <a:prstGeom prst="triangl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35"/>
            <p:cNvSpPr txBox="1"/>
            <p:nvPr/>
          </p:nvSpPr>
          <p:spPr>
            <a:xfrm>
              <a:off x="1451259" y="3433851"/>
              <a:ext cx="742278" cy="307777"/>
            </a:xfrm>
            <a:prstGeom prst="rect">
              <a:avLst/>
            </a:prstGeom>
            <a:noFill/>
          </p:spPr>
          <p:txBody>
            <a:bodyPr wrap="square" rtlCol="0">
              <a:spAutoFit/>
            </a:bodyPr>
            <a:lstStyle>
              <a:defPPr>
                <a:defRPr lang="zh-CN"/>
              </a:defPPr>
              <a:lvl1pPr>
                <a:defRPr sz="1400">
                  <a:solidFill>
                    <a:schemeClr val="tx2">
                      <a:lumMod val="75000"/>
                    </a:schemeClr>
                  </a:solidFill>
                  <a:latin typeface="方正清刻本悦宋简体" panose="02000000000000000000" pitchFamily="2" charset="-122"/>
                  <a:ea typeface="方正清刻本悦宋简体" panose="02000000000000000000" pitchFamily="2" charset="-122"/>
                </a:defRPr>
              </a:lvl1pPr>
            </a:lstStyle>
            <a:p>
              <a:r>
                <a:rPr lang="zh-CN" altLang="en-US" dirty="0"/>
                <a:t>项目三</a:t>
              </a:r>
            </a:p>
          </p:txBody>
        </p:sp>
      </p:grpSp>
      <p:grpSp>
        <p:nvGrpSpPr>
          <p:cNvPr id="17" name="组合 16"/>
          <p:cNvGrpSpPr/>
          <p:nvPr/>
        </p:nvGrpSpPr>
        <p:grpSpPr>
          <a:xfrm>
            <a:off x="1128356" y="2542422"/>
            <a:ext cx="973787" cy="307706"/>
            <a:chOff x="1451259" y="3917945"/>
            <a:chExt cx="974012" cy="307777"/>
          </a:xfrm>
        </p:grpSpPr>
        <p:sp>
          <p:nvSpPr>
            <p:cNvPr id="18" name="等腰三角形 17"/>
            <p:cNvSpPr/>
            <p:nvPr/>
          </p:nvSpPr>
          <p:spPr>
            <a:xfrm rot="5400000">
              <a:off x="2174998" y="3955967"/>
              <a:ext cx="268812" cy="231734"/>
            </a:xfrm>
            <a:prstGeom prst="triangl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37"/>
            <p:cNvSpPr txBox="1"/>
            <p:nvPr/>
          </p:nvSpPr>
          <p:spPr>
            <a:xfrm>
              <a:off x="1451259" y="3917945"/>
              <a:ext cx="742278" cy="307777"/>
            </a:xfrm>
            <a:prstGeom prst="rect">
              <a:avLst/>
            </a:prstGeom>
            <a:noFill/>
          </p:spPr>
          <p:txBody>
            <a:bodyPr wrap="square" rtlCol="0">
              <a:spAutoFit/>
            </a:bodyPr>
            <a:lstStyle>
              <a:defPPr>
                <a:defRPr lang="zh-CN"/>
              </a:defPPr>
              <a:lvl1pPr>
                <a:defRPr sz="1400">
                  <a:solidFill>
                    <a:schemeClr val="tx2">
                      <a:lumMod val="75000"/>
                    </a:schemeClr>
                  </a:solidFill>
                  <a:latin typeface="方正清刻本悦宋简体" panose="02000000000000000000" pitchFamily="2" charset="-122"/>
                  <a:ea typeface="方正清刻本悦宋简体" panose="02000000000000000000" pitchFamily="2" charset="-122"/>
                </a:defRPr>
              </a:lvl1pPr>
            </a:lstStyle>
            <a:p>
              <a:r>
                <a:rPr lang="zh-CN" altLang="en-US" dirty="0"/>
                <a:t>项目四</a:t>
              </a:r>
            </a:p>
          </p:txBody>
        </p:sp>
      </p:grpSp>
      <p:grpSp>
        <p:nvGrpSpPr>
          <p:cNvPr id="20" name="组合 19"/>
          <p:cNvGrpSpPr/>
          <p:nvPr/>
        </p:nvGrpSpPr>
        <p:grpSpPr>
          <a:xfrm>
            <a:off x="1128356" y="3086022"/>
            <a:ext cx="973787" cy="307706"/>
            <a:chOff x="1451259" y="4402039"/>
            <a:chExt cx="974012" cy="307777"/>
          </a:xfrm>
        </p:grpSpPr>
        <p:sp>
          <p:nvSpPr>
            <p:cNvPr id="21" name="等腰三角形 20"/>
            <p:cNvSpPr/>
            <p:nvPr/>
          </p:nvSpPr>
          <p:spPr>
            <a:xfrm rot="5400000">
              <a:off x="2174998" y="4440061"/>
              <a:ext cx="268812" cy="231734"/>
            </a:xfrm>
            <a:prstGeom prst="triangl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文本框 39"/>
            <p:cNvSpPr txBox="1"/>
            <p:nvPr/>
          </p:nvSpPr>
          <p:spPr>
            <a:xfrm>
              <a:off x="1451259" y="4402039"/>
              <a:ext cx="742278" cy="307777"/>
            </a:xfrm>
            <a:prstGeom prst="rect">
              <a:avLst/>
            </a:prstGeom>
            <a:noFill/>
          </p:spPr>
          <p:txBody>
            <a:bodyPr wrap="square" rtlCol="0">
              <a:spAutoFit/>
            </a:bodyPr>
            <a:lstStyle>
              <a:defPPr>
                <a:defRPr lang="zh-CN"/>
              </a:defPPr>
              <a:lvl1pPr>
                <a:defRPr sz="1400">
                  <a:solidFill>
                    <a:schemeClr val="tx2">
                      <a:lumMod val="75000"/>
                    </a:schemeClr>
                  </a:solidFill>
                  <a:latin typeface="方正清刻本悦宋简体" panose="02000000000000000000" pitchFamily="2" charset="-122"/>
                  <a:ea typeface="方正清刻本悦宋简体" panose="02000000000000000000" pitchFamily="2" charset="-122"/>
                </a:defRPr>
              </a:lvl1pPr>
            </a:lstStyle>
            <a:p>
              <a:r>
                <a:rPr lang="zh-CN" altLang="en-US" dirty="0"/>
                <a:t>项目五</a:t>
              </a:r>
            </a:p>
          </p:txBody>
        </p:sp>
      </p:grpSp>
      <p:sp>
        <p:nvSpPr>
          <p:cNvPr id="23" name="矩形: 圆角 54"/>
          <p:cNvSpPr/>
          <p:nvPr/>
        </p:nvSpPr>
        <p:spPr>
          <a:xfrm>
            <a:off x="2290936" y="1052868"/>
            <a:ext cx="5807786" cy="182836"/>
          </a:xfrm>
          <a:prstGeom prst="roundRect">
            <a:avLst>
              <a:gd name="adj" fmla="val 50000"/>
            </a:avLst>
          </a:prstGeom>
          <a:pattFill prst="pct50">
            <a:fgClr>
              <a:schemeClr val="tx2">
                <a:lumMod val="75000"/>
              </a:schemeClr>
            </a:fgClr>
            <a:bgClr>
              <a:srgbClr val="7BA5B1"/>
            </a:bgClr>
          </a:pattFill>
          <a:ln>
            <a:noFill/>
          </a:ln>
          <a:effectLst>
            <a:outerShdw blurRad="50800" dist="38100" dir="5400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59"/>
          <p:cNvSpPr/>
          <p:nvPr/>
        </p:nvSpPr>
        <p:spPr>
          <a:xfrm>
            <a:off x="2290936" y="1577841"/>
            <a:ext cx="4671876" cy="201971"/>
          </a:xfrm>
          <a:prstGeom prst="roundRect">
            <a:avLst>
              <a:gd name="adj" fmla="val 50000"/>
            </a:avLst>
          </a:prstGeom>
          <a:pattFill prst="pct50">
            <a:fgClr>
              <a:schemeClr val="tx2">
                <a:lumMod val="75000"/>
              </a:schemeClr>
            </a:fgClr>
            <a:bgClr>
              <a:srgbClr val="7BA5B1"/>
            </a:bgClr>
          </a:pattFill>
          <a:ln>
            <a:noFill/>
          </a:ln>
          <a:effectLst>
            <a:outerShdw blurRad="50800" dist="38100" dir="5400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60"/>
          <p:cNvSpPr/>
          <p:nvPr/>
        </p:nvSpPr>
        <p:spPr>
          <a:xfrm>
            <a:off x="2290937" y="2119616"/>
            <a:ext cx="2801306" cy="176790"/>
          </a:xfrm>
          <a:prstGeom prst="roundRect">
            <a:avLst>
              <a:gd name="adj" fmla="val 50000"/>
            </a:avLst>
          </a:prstGeom>
          <a:pattFill prst="pct50">
            <a:fgClr>
              <a:schemeClr val="tx2">
                <a:lumMod val="75000"/>
              </a:schemeClr>
            </a:fgClr>
            <a:bgClr>
              <a:srgbClr val="7BA5B1"/>
            </a:bgClr>
          </a:pattFill>
          <a:ln>
            <a:noFill/>
          </a:ln>
          <a:effectLst>
            <a:outerShdw blurRad="50800" dist="38100" dir="5400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61"/>
          <p:cNvSpPr/>
          <p:nvPr/>
        </p:nvSpPr>
        <p:spPr>
          <a:xfrm>
            <a:off x="2290936" y="2637037"/>
            <a:ext cx="6556509" cy="182836"/>
          </a:xfrm>
          <a:prstGeom prst="roundRect">
            <a:avLst>
              <a:gd name="adj" fmla="val 50000"/>
            </a:avLst>
          </a:prstGeom>
          <a:pattFill prst="pct50">
            <a:fgClr>
              <a:schemeClr val="tx2">
                <a:lumMod val="75000"/>
              </a:schemeClr>
            </a:fgClr>
            <a:bgClr>
              <a:srgbClr val="7BA5B1"/>
            </a:bgClr>
          </a:pattFill>
          <a:ln>
            <a:noFill/>
          </a:ln>
          <a:effectLst>
            <a:outerShdw blurRad="50800" dist="38100" dir="5400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62"/>
          <p:cNvSpPr/>
          <p:nvPr/>
        </p:nvSpPr>
        <p:spPr>
          <a:xfrm>
            <a:off x="2290937" y="3164567"/>
            <a:ext cx="3926459" cy="182836"/>
          </a:xfrm>
          <a:prstGeom prst="roundRect">
            <a:avLst>
              <a:gd name="adj" fmla="val 50000"/>
            </a:avLst>
          </a:prstGeom>
          <a:pattFill prst="pct50">
            <a:fgClr>
              <a:schemeClr val="tx2">
                <a:lumMod val="75000"/>
              </a:schemeClr>
            </a:fgClr>
            <a:bgClr>
              <a:srgbClr val="7BA5B1"/>
            </a:bgClr>
          </a:pattFill>
          <a:ln>
            <a:noFill/>
          </a:ln>
          <a:effectLst>
            <a:outerShdw blurRad="50800" dist="38100" dir="5400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378343" y="4210581"/>
            <a:ext cx="9124155" cy="469940"/>
            <a:chOff x="848988" y="5085977"/>
            <a:chExt cx="9126268" cy="470049"/>
          </a:xfrm>
        </p:grpSpPr>
        <p:grpSp>
          <p:nvGrpSpPr>
            <p:cNvPr id="29" name="组合 28"/>
            <p:cNvGrpSpPr/>
            <p:nvPr/>
          </p:nvGrpSpPr>
          <p:grpSpPr>
            <a:xfrm>
              <a:off x="848988" y="5085977"/>
              <a:ext cx="9126268" cy="470049"/>
              <a:chOff x="1073395" y="5374010"/>
              <a:chExt cx="9126266" cy="470049"/>
            </a:xfrm>
          </p:grpSpPr>
          <p:sp>
            <p:nvSpPr>
              <p:cNvPr id="31" name="矩形 30"/>
              <p:cNvSpPr/>
              <p:nvPr/>
            </p:nvSpPr>
            <p:spPr>
              <a:xfrm>
                <a:off x="6383237" y="5374010"/>
                <a:ext cx="3816424" cy="461665"/>
              </a:xfrm>
              <a:prstGeom prst="rect">
                <a:avLst/>
              </a:prstGeom>
            </p:spPr>
            <p:txBody>
              <a:bodyPr wrap="square">
                <a:spAutoFit/>
              </a:bodyPr>
              <a:lstStyle/>
              <a:p>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nvGrpSpPr>
              <p:cNvPr id="32" name="组合 31"/>
              <p:cNvGrpSpPr/>
              <p:nvPr/>
            </p:nvGrpSpPr>
            <p:grpSpPr>
              <a:xfrm>
                <a:off x="1073395" y="5374016"/>
                <a:ext cx="4310115" cy="470043"/>
                <a:chOff x="1053972" y="4075540"/>
                <a:chExt cx="4310116" cy="470043"/>
              </a:xfrm>
            </p:grpSpPr>
            <p:sp>
              <p:nvSpPr>
                <p:cNvPr id="33" name="TextBox 36"/>
                <p:cNvSpPr txBox="1"/>
                <p:nvPr/>
              </p:nvSpPr>
              <p:spPr>
                <a:xfrm>
                  <a:off x="1053972" y="4075540"/>
                  <a:ext cx="471712" cy="461772"/>
                </a:xfrm>
                <a:prstGeom prst="rect">
                  <a:avLst/>
                </a:prstGeom>
                <a:noFill/>
              </p:spPr>
              <p:txBody>
                <a:bodyPr wrap="none" rtlCol="0">
                  <a:spAutoFit/>
                </a:bodyPr>
                <a:lstStyle/>
                <a:p>
                  <a:pPr algn="ctr"/>
                  <a:r>
                    <a:rPr lang="zh-CN" altLang="en-US" sz="2400" dirty="0">
                      <a:solidFill>
                        <a:srgbClr val="151724"/>
                      </a:solidFill>
                      <a:latin typeface="叶根友古刻体" panose="03000509000000000000" pitchFamily="65" charset="-122"/>
                      <a:ea typeface="叶根友古刻体" panose="03000509000000000000" pitchFamily="65" charset="-122"/>
                    </a:rPr>
                    <a:t>壹</a:t>
                  </a:r>
                </a:p>
              </p:txBody>
            </p:sp>
            <p:sp>
              <p:nvSpPr>
                <p:cNvPr id="34" name="矩形 33"/>
                <p:cNvSpPr/>
                <p:nvPr/>
              </p:nvSpPr>
              <p:spPr>
                <a:xfrm>
                  <a:off x="1547664" y="4083918"/>
                  <a:ext cx="3816424" cy="461665"/>
                </a:xfrm>
                <a:prstGeom prst="rect">
                  <a:avLst/>
                </a:prstGeom>
              </p:spPr>
              <p:txBody>
                <a:bodyPr wrap="square">
                  <a:spAutoFit/>
                </a:bodyPr>
                <a:lstStyle/>
                <a:p>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grpSp>
        <p:sp>
          <p:nvSpPr>
            <p:cNvPr id="30" name="TextBox 33"/>
            <p:cNvSpPr txBox="1"/>
            <p:nvPr/>
          </p:nvSpPr>
          <p:spPr>
            <a:xfrm>
              <a:off x="5673522" y="5085978"/>
              <a:ext cx="471712" cy="461772"/>
            </a:xfrm>
            <a:prstGeom prst="rect">
              <a:avLst/>
            </a:prstGeom>
            <a:noFill/>
          </p:spPr>
          <p:txBody>
            <a:bodyPr wrap="none" rtlCol="0">
              <a:spAutoFit/>
            </a:bodyPr>
            <a:lstStyle>
              <a:defPPr>
                <a:defRPr lang="zh-CN"/>
              </a:defPPr>
              <a:lvl1pPr algn="ctr">
                <a:defRPr sz="2400">
                  <a:solidFill>
                    <a:srgbClr val="867D54"/>
                  </a:solidFill>
                  <a:latin typeface="叶根友古刻体" panose="03000509000000000000" pitchFamily="65" charset="-122"/>
                  <a:ea typeface="叶根友古刻体" panose="03000509000000000000" pitchFamily="65" charset="-122"/>
                </a:defRPr>
              </a:lvl1pPr>
            </a:lstStyle>
            <a:p>
              <a:r>
                <a:rPr lang="zh-CN" altLang="en-US" dirty="0">
                  <a:solidFill>
                    <a:srgbClr val="151724"/>
                  </a:solidFill>
                </a:rPr>
                <a:t>贰</a:t>
              </a:r>
            </a:p>
          </p:txBody>
        </p:sp>
      </p:grpSp>
      <p:grpSp>
        <p:nvGrpSpPr>
          <p:cNvPr id="35" name="组合 34"/>
          <p:cNvGrpSpPr/>
          <p:nvPr/>
        </p:nvGrpSpPr>
        <p:grpSpPr>
          <a:xfrm>
            <a:off x="1503496" y="5207867"/>
            <a:ext cx="9124156" cy="469940"/>
            <a:chOff x="2001114" y="5950074"/>
            <a:chExt cx="9126268" cy="470049"/>
          </a:xfrm>
        </p:grpSpPr>
        <p:grpSp>
          <p:nvGrpSpPr>
            <p:cNvPr id="36" name="组合 35"/>
            <p:cNvGrpSpPr/>
            <p:nvPr/>
          </p:nvGrpSpPr>
          <p:grpSpPr>
            <a:xfrm>
              <a:off x="2001114" y="5950074"/>
              <a:ext cx="9126268" cy="470049"/>
              <a:chOff x="2001114" y="5950074"/>
              <a:chExt cx="9126268" cy="470049"/>
            </a:xfrm>
          </p:grpSpPr>
          <p:grpSp>
            <p:nvGrpSpPr>
              <p:cNvPr id="38" name="组合 37"/>
              <p:cNvGrpSpPr/>
              <p:nvPr/>
            </p:nvGrpSpPr>
            <p:grpSpPr>
              <a:xfrm>
                <a:off x="2494806" y="5950074"/>
                <a:ext cx="8632576" cy="470049"/>
                <a:chOff x="1567086" y="5374010"/>
                <a:chExt cx="8632576" cy="470049"/>
              </a:xfrm>
            </p:grpSpPr>
            <p:sp>
              <p:nvSpPr>
                <p:cNvPr id="40" name="矩形 39"/>
                <p:cNvSpPr/>
                <p:nvPr/>
              </p:nvSpPr>
              <p:spPr>
                <a:xfrm>
                  <a:off x="6383238" y="5374010"/>
                  <a:ext cx="3816424" cy="461665"/>
                </a:xfrm>
                <a:prstGeom prst="rect">
                  <a:avLst/>
                </a:prstGeom>
              </p:spPr>
              <p:txBody>
                <a:bodyPr wrap="square">
                  <a:spAutoFit/>
                </a:bodyPr>
                <a:lstStyle/>
                <a:p>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sp>
              <p:nvSpPr>
                <p:cNvPr id="41" name="矩形 40"/>
                <p:cNvSpPr/>
                <p:nvPr/>
              </p:nvSpPr>
              <p:spPr>
                <a:xfrm>
                  <a:off x="1567086" y="5382394"/>
                  <a:ext cx="3816424" cy="461665"/>
                </a:xfrm>
                <a:prstGeom prst="rect">
                  <a:avLst/>
                </a:prstGeom>
              </p:spPr>
              <p:txBody>
                <a:bodyPr wrap="square">
                  <a:spAutoFit/>
                </a:bodyPr>
                <a:lstStyle/>
                <a:p>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感谢您的购买，款款用心之作，致力于创作更优秀的</a:t>
                  </a:r>
                  <a:r>
                    <a:rPr lang="en-US" altLang="zh-CN" sz="1200" dirty="0">
                      <a:solidFill>
                        <a:schemeClr val="tx2">
                          <a:lumMod val="75000"/>
                        </a:schemeClr>
                      </a:solidFill>
                      <a:latin typeface="方正清刻本悦宋简体" panose="02000000000000000000" pitchFamily="2" charset="-122"/>
                      <a:ea typeface="方正清刻本悦宋简体" panose="02000000000000000000" pitchFamily="2" charset="-122"/>
                    </a:rPr>
                    <a:t>PPT</a:t>
                  </a:r>
                  <a:r>
                    <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rPr>
                    <a:t>模板</a:t>
                  </a:r>
                  <a:r>
                    <a:rPr lang="zh-CN" altLang="en-US" sz="1200" dirty="0" smtClean="0">
                      <a:solidFill>
                        <a:schemeClr val="tx2">
                          <a:lumMod val="75000"/>
                        </a:schemeClr>
                      </a:solidFill>
                      <a:latin typeface="方正清刻本悦宋简体" panose="02000000000000000000" pitchFamily="2" charset="-122"/>
                      <a:ea typeface="方正清刻本悦宋简体" panose="02000000000000000000" pitchFamily="2" charset="-122"/>
                    </a:rPr>
                    <a:t>。 </a:t>
                  </a:r>
                  <a:endParaRPr lang="zh-CN" altLang="en-US" sz="1200" dirty="0">
                    <a:solidFill>
                      <a:schemeClr val="tx2">
                        <a:lumMod val="75000"/>
                      </a:schemeClr>
                    </a:solidFill>
                    <a:latin typeface="方正清刻本悦宋简体" panose="02000000000000000000" pitchFamily="2" charset="-122"/>
                    <a:ea typeface="方正清刻本悦宋简体" panose="02000000000000000000" pitchFamily="2" charset="-122"/>
                  </a:endParaRPr>
                </a:p>
              </p:txBody>
            </p:sp>
          </p:grpSp>
          <p:sp>
            <p:nvSpPr>
              <p:cNvPr id="39" name="TextBox 42"/>
              <p:cNvSpPr txBox="1"/>
              <p:nvPr/>
            </p:nvSpPr>
            <p:spPr>
              <a:xfrm>
                <a:off x="2001114" y="5950074"/>
                <a:ext cx="471712" cy="461772"/>
              </a:xfrm>
              <a:prstGeom prst="rect">
                <a:avLst/>
              </a:prstGeom>
              <a:noFill/>
            </p:spPr>
            <p:txBody>
              <a:bodyPr wrap="none" rtlCol="0">
                <a:spAutoFit/>
              </a:bodyPr>
              <a:lstStyle>
                <a:defPPr>
                  <a:defRPr lang="zh-CN"/>
                </a:defPPr>
                <a:lvl1pPr algn="ctr">
                  <a:defRPr sz="2400">
                    <a:solidFill>
                      <a:srgbClr val="867D54"/>
                    </a:solidFill>
                    <a:latin typeface="叶根友古刻体" panose="03000509000000000000" pitchFamily="65" charset="-122"/>
                    <a:ea typeface="叶根友古刻体" panose="03000509000000000000" pitchFamily="65" charset="-122"/>
                  </a:defRPr>
                </a:lvl1pPr>
              </a:lstStyle>
              <a:p>
                <a:r>
                  <a:rPr lang="zh-CN" altLang="en-US" dirty="0">
                    <a:solidFill>
                      <a:srgbClr val="151724"/>
                    </a:solidFill>
                  </a:rPr>
                  <a:t>叁</a:t>
                </a:r>
              </a:p>
            </p:txBody>
          </p:sp>
        </p:grpSp>
        <p:sp>
          <p:nvSpPr>
            <p:cNvPr id="37" name="TextBox 40"/>
            <p:cNvSpPr txBox="1"/>
            <p:nvPr/>
          </p:nvSpPr>
          <p:spPr>
            <a:xfrm>
              <a:off x="6825650" y="5950074"/>
              <a:ext cx="471712" cy="461772"/>
            </a:xfrm>
            <a:prstGeom prst="rect">
              <a:avLst/>
            </a:prstGeom>
            <a:noFill/>
          </p:spPr>
          <p:txBody>
            <a:bodyPr wrap="none" rtlCol="0">
              <a:spAutoFit/>
            </a:bodyPr>
            <a:lstStyle>
              <a:defPPr>
                <a:defRPr lang="zh-CN"/>
              </a:defPPr>
              <a:lvl1pPr algn="ctr">
                <a:defRPr sz="2400">
                  <a:solidFill>
                    <a:srgbClr val="867D54"/>
                  </a:solidFill>
                  <a:latin typeface="叶根友古刻体" panose="03000509000000000000" pitchFamily="65" charset="-122"/>
                  <a:ea typeface="叶根友古刻体" panose="03000509000000000000" pitchFamily="65" charset="-122"/>
                </a:defRPr>
              </a:lvl1pPr>
            </a:lstStyle>
            <a:p>
              <a:r>
                <a:rPr lang="zh-CN" altLang="en-US" dirty="0">
                  <a:solidFill>
                    <a:srgbClr val="151724"/>
                  </a:solidFill>
                </a:rPr>
                <a:t>肆</a:t>
              </a:r>
            </a:p>
          </p:txBody>
        </p:sp>
      </p:grpSp>
      <p:pic>
        <p:nvPicPr>
          <p:cNvPr id="42" name="图片 41"/>
          <p:cNvPicPr>
            <a:picLocks noChangeAspect="1"/>
          </p:cNvPicPr>
          <p:nvPr/>
        </p:nvPicPr>
        <p:blipFill rotWithShape="1">
          <a:blip r:embed="rId3" cstate="print">
            <a:extLst>
              <a:ext uri="{28A0092B-C50C-407E-A947-70E740481C1C}">
                <a14:useLocalDpi xmlns:a14="http://schemas.microsoft.com/office/drawing/2010/main" val="0"/>
              </a:ext>
            </a:extLst>
          </a:blip>
          <a:srcRect l="34184" b="42297"/>
          <a:stretch>
            <a:fillRect/>
          </a:stretch>
        </p:blipFill>
        <p:spPr>
          <a:xfrm>
            <a:off x="5842573" y="6344935"/>
            <a:ext cx="1470554" cy="513065"/>
          </a:xfrm>
          <a:prstGeom prst="rect">
            <a:avLst/>
          </a:prstGeom>
        </p:spPr>
      </p:pic>
      <p:pic>
        <p:nvPicPr>
          <p:cNvPr id="43" name="图片 42"/>
          <p:cNvPicPr>
            <a:picLocks noChangeAspect="1"/>
          </p:cNvPicPr>
          <p:nvPr/>
        </p:nvPicPr>
        <p:blipFill rotWithShape="1">
          <a:blip r:embed="rId4" cstate="print">
            <a:extLst>
              <a:ext uri="{28A0092B-C50C-407E-A947-70E740481C1C}">
                <a14:useLocalDpi xmlns:a14="http://schemas.microsoft.com/office/drawing/2010/main" val="0"/>
              </a:ext>
            </a:extLst>
          </a:blip>
          <a:srcRect b="39613"/>
          <a:stretch>
            <a:fillRect/>
          </a:stretch>
        </p:blipFill>
        <p:spPr>
          <a:xfrm flipH="1">
            <a:off x="7046672" y="5935622"/>
            <a:ext cx="3838373" cy="922378"/>
          </a:xfrm>
          <a:prstGeom prst="rect">
            <a:avLst/>
          </a:prstGeom>
        </p:spPr>
      </p:pic>
      <p:pic>
        <p:nvPicPr>
          <p:cNvPr id="44" name="图片 43"/>
          <p:cNvPicPr>
            <a:picLocks noChangeAspect="1"/>
          </p:cNvPicPr>
          <p:nvPr/>
        </p:nvPicPr>
        <p:blipFill rotWithShape="1">
          <a:blip r:embed="rId5" cstate="print">
            <a:extLst>
              <a:ext uri="{28A0092B-C50C-407E-A947-70E740481C1C}">
                <a14:useLocalDpi xmlns:a14="http://schemas.microsoft.com/office/drawing/2010/main" val="0"/>
              </a:ext>
            </a:extLst>
          </a:blip>
          <a:srcRect r="77811" b="60346"/>
          <a:stretch>
            <a:fillRect/>
          </a:stretch>
        </p:blipFill>
        <p:spPr>
          <a:xfrm>
            <a:off x="11395981" y="6291901"/>
            <a:ext cx="796019" cy="566100"/>
          </a:xfrm>
          <a:prstGeom prst="rect">
            <a:avLst/>
          </a:prstGeom>
        </p:spPr>
      </p:pic>
      <p:grpSp>
        <p:nvGrpSpPr>
          <p:cNvPr id="45" name="组合 44"/>
          <p:cNvGrpSpPr/>
          <p:nvPr/>
        </p:nvGrpSpPr>
        <p:grpSpPr>
          <a:xfrm>
            <a:off x="10671740" y="0"/>
            <a:ext cx="1143279" cy="6858000"/>
            <a:chOff x="10672005" y="0"/>
            <a:chExt cx="1143544" cy="6859588"/>
          </a:xfrm>
        </p:grpSpPr>
        <p:sp>
          <p:nvSpPr>
            <p:cNvPr id="46" name="矩形 45"/>
            <p:cNvSpPr/>
            <p:nvPr/>
          </p:nvSpPr>
          <p:spPr>
            <a:xfrm>
              <a:off x="10847734" y="0"/>
              <a:ext cx="792088" cy="685958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42390" flipH="1">
              <a:off x="10672005" y="424609"/>
              <a:ext cx="1143544" cy="776657"/>
            </a:xfrm>
            <a:prstGeom prst="rect">
              <a:avLst/>
            </a:prstGeom>
          </p:spPr>
        </p:pic>
        <p:sp>
          <p:nvSpPr>
            <p:cNvPr id="48" name="TextBox 3"/>
            <p:cNvSpPr txBox="1"/>
            <p:nvPr/>
          </p:nvSpPr>
          <p:spPr>
            <a:xfrm>
              <a:off x="10997542" y="1625876"/>
              <a:ext cx="492557" cy="2467104"/>
            </a:xfrm>
            <a:prstGeom prst="rect">
              <a:avLst/>
            </a:prstGeom>
            <a:noFill/>
          </p:spPr>
          <p:txBody>
            <a:bodyPr vert="eaVert" wrap="square" rtlCol="0">
              <a:spAutoFit/>
            </a:bodyPr>
            <a:lstStyle/>
            <a:p>
              <a:pPr algn="dist"/>
              <a:r>
                <a:rPr lang="zh-CN" altLang="en-US" sz="2000" dirty="0">
                  <a:solidFill>
                    <a:schemeClr val="bg1"/>
                  </a:solidFill>
                  <a:latin typeface="叶根友古刻体" panose="03000509000000000000" pitchFamily="65" charset="-122"/>
                  <a:ea typeface="叶根友古刻体" panose="03000509000000000000" pitchFamily="65" charset="-122"/>
                </a:rPr>
                <a:t>和</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风</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物</a:t>
              </a:r>
              <a:r>
                <a:rPr lang="en-US" altLang="zh-CN" sz="2000" dirty="0">
                  <a:solidFill>
                    <a:schemeClr val="bg1"/>
                  </a:solidFill>
                  <a:latin typeface="叶根友古刻体" panose="03000509000000000000" pitchFamily="65" charset="-122"/>
                  <a:ea typeface="叶根友古刻体" panose="03000509000000000000" pitchFamily="65" charset="-122"/>
                </a:rPr>
                <a:t>/</a:t>
              </a:r>
              <a:r>
                <a:rPr lang="zh-CN" altLang="en-US" sz="2000" dirty="0">
                  <a:solidFill>
                    <a:schemeClr val="bg1"/>
                  </a:solidFill>
                  <a:latin typeface="叶根友古刻体" panose="03000509000000000000" pitchFamily="65" charset="-122"/>
                  <a:ea typeface="叶根友古刻体" panose="03000509000000000000" pitchFamily="65" charset="-122"/>
                </a:rPr>
                <a:t>语</a:t>
              </a:r>
            </a:p>
          </p:txBody>
        </p:sp>
      </p:grpSp>
      <p:pic>
        <p:nvPicPr>
          <p:cNvPr id="49" name="图片 48"/>
          <p:cNvPicPr>
            <a:picLocks noChangeAspect="1"/>
          </p:cNvPicPr>
          <p:nvPr/>
        </p:nvPicPr>
        <p:blipFill rotWithShape="1">
          <a:blip r:embed="rId7" cstate="print">
            <a:extLst>
              <a:ext uri="{28A0092B-C50C-407E-A947-70E740481C1C}">
                <a14:useLocalDpi xmlns:a14="http://schemas.microsoft.com/office/drawing/2010/main" val="0"/>
              </a:ext>
            </a:extLst>
          </a:blip>
          <a:srcRect b="49297"/>
          <a:stretch>
            <a:fillRect/>
          </a:stretch>
        </p:blipFill>
        <p:spPr>
          <a:xfrm rot="227465" flipH="1">
            <a:off x="2541186" y="6171889"/>
            <a:ext cx="3587462" cy="836490"/>
          </a:xfrm>
          <a:prstGeom prst="rect">
            <a:avLst/>
          </a:prstGeom>
        </p:spPr>
      </p:pic>
      <p:pic>
        <p:nvPicPr>
          <p:cNvPr id="50" name="图片 49"/>
          <p:cNvPicPr>
            <a:picLocks noChangeAspect="1"/>
          </p:cNvPicPr>
          <p:nvPr/>
        </p:nvPicPr>
        <p:blipFill rotWithShape="1">
          <a:blip r:embed="rId8" cstate="print">
            <a:extLst>
              <a:ext uri="{28A0092B-C50C-407E-A947-70E740481C1C}">
                <a14:useLocalDpi xmlns:a14="http://schemas.microsoft.com/office/drawing/2010/main" val="0"/>
              </a:ext>
            </a:extLst>
          </a:blip>
          <a:srcRect l="5392" b="30267"/>
          <a:stretch>
            <a:fillRect/>
          </a:stretch>
        </p:blipFill>
        <p:spPr>
          <a:xfrm>
            <a:off x="0" y="5862490"/>
            <a:ext cx="3394034" cy="995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2" presetClass="entr" presetSubtype="8" fill="hold" nodeType="afterEffect" p14:presetBounceEnd="46000">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14:bounceEnd="46000">
                                          <p:cBhvr additive="base">
                                            <p:cTn id="11" dur="500" fill="hold"/>
                                            <p:tgtEl>
                                              <p:spTgt spid="8"/>
                                            </p:tgtEl>
                                            <p:attrNameLst>
                                              <p:attrName>ppt_x</p:attrName>
                                            </p:attrNameLst>
                                          </p:cBhvr>
                                          <p:tavLst>
                                            <p:tav tm="0">
                                              <p:val>
                                                <p:strVal val="0-#ppt_w/2"/>
                                              </p:val>
                                            </p:tav>
                                            <p:tav tm="100000">
                                              <p:val>
                                                <p:strVal val="#ppt_x"/>
                                              </p:val>
                                            </p:tav>
                                          </p:tavLst>
                                        </p:anim>
                                        <p:anim calcmode="lin" valueType="num" p14:bounceEnd="46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6000">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14:bounceEnd="46000">
                                          <p:cBhvr additive="base">
                                            <p:cTn id="15" dur="500" fill="hold"/>
                                            <p:tgtEl>
                                              <p:spTgt spid="11"/>
                                            </p:tgtEl>
                                            <p:attrNameLst>
                                              <p:attrName>ppt_x</p:attrName>
                                            </p:attrNameLst>
                                          </p:cBhvr>
                                          <p:tavLst>
                                            <p:tav tm="0">
                                              <p:val>
                                                <p:strVal val="0-#ppt_w/2"/>
                                              </p:val>
                                            </p:tav>
                                            <p:tav tm="100000">
                                              <p:val>
                                                <p:strVal val="#ppt_x"/>
                                              </p:val>
                                            </p:tav>
                                          </p:tavLst>
                                        </p:anim>
                                        <p:anim calcmode="lin" valueType="num" p14:bounceEnd="46000">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46000">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14:bounceEnd="46000">
                                          <p:cBhvr additive="base">
                                            <p:cTn id="19" dur="500" fill="hold"/>
                                            <p:tgtEl>
                                              <p:spTgt spid="14"/>
                                            </p:tgtEl>
                                            <p:attrNameLst>
                                              <p:attrName>ppt_x</p:attrName>
                                            </p:attrNameLst>
                                          </p:cBhvr>
                                          <p:tavLst>
                                            <p:tav tm="0">
                                              <p:val>
                                                <p:strVal val="0-#ppt_w/2"/>
                                              </p:val>
                                            </p:tav>
                                            <p:tav tm="100000">
                                              <p:val>
                                                <p:strVal val="#ppt_x"/>
                                              </p:val>
                                            </p:tav>
                                          </p:tavLst>
                                        </p:anim>
                                        <p:anim calcmode="lin" valueType="num" p14:bounceEnd="46000">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46000">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14:bounceEnd="46000">
                                          <p:cBhvr additive="base">
                                            <p:cTn id="23" dur="500" fill="hold"/>
                                            <p:tgtEl>
                                              <p:spTgt spid="17"/>
                                            </p:tgtEl>
                                            <p:attrNameLst>
                                              <p:attrName>ppt_x</p:attrName>
                                            </p:attrNameLst>
                                          </p:cBhvr>
                                          <p:tavLst>
                                            <p:tav tm="0">
                                              <p:val>
                                                <p:strVal val="0-#ppt_w/2"/>
                                              </p:val>
                                            </p:tav>
                                            <p:tav tm="100000">
                                              <p:val>
                                                <p:strVal val="#ppt_x"/>
                                              </p:val>
                                            </p:tav>
                                          </p:tavLst>
                                        </p:anim>
                                        <p:anim calcmode="lin" valueType="num" p14:bounceEnd="46000">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14:presetBounceEnd="46000">
                                      <p:stCondLst>
                                        <p:cond delay="500"/>
                                      </p:stCondLst>
                                      <p:childTnLst>
                                        <p:set>
                                          <p:cBhvr>
                                            <p:cTn id="26" dur="1" fill="hold">
                                              <p:stCondLst>
                                                <p:cond delay="0"/>
                                              </p:stCondLst>
                                            </p:cTn>
                                            <p:tgtEl>
                                              <p:spTgt spid="20"/>
                                            </p:tgtEl>
                                            <p:attrNameLst>
                                              <p:attrName>style.visibility</p:attrName>
                                            </p:attrNameLst>
                                          </p:cBhvr>
                                          <p:to>
                                            <p:strVal val="visible"/>
                                          </p:to>
                                        </p:set>
                                        <p:anim calcmode="lin" valueType="num" p14:bounceEnd="46000">
                                          <p:cBhvr additive="base">
                                            <p:cTn id="27" dur="500" fill="hold"/>
                                            <p:tgtEl>
                                              <p:spTgt spid="20"/>
                                            </p:tgtEl>
                                            <p:attrNameLst>
                                              <p:attrName>ppt_x</p:attrName>
                                            </p:attrNameLst>
                                          </p:cBhvr>
                                          <p:tavLst>
                                            <p:tav tm="0">
                                              <p:val>
                                                <p:strVal val="0-#ppt_w/2"/>
                                              </p:val>
                                            </p:tav>
                                            <p:tav tm="100000">
                                              <p:val>
                                                <p:strVal val="#ppt_x"/>
                                              </p:val>
                                            </p:tav>
                                          </p:tavLst>
                                        </p:anim>
                                        <p:anim calcmode="lin" valueType="num" p14:bounceEnd="46000">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250"/>
                                            <p:tgtEl>
                                              <p:spTgt spid="23"/>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250"/>
                                            <p:tgtEl>
                                              <p:spTgt spid="24"/>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250"/>
                                            <p:tgtEl>
                                              <p:spTgt spid="25"/>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250"/>
                                            <p:tgtEl>
                                              <p:spTgt spid="26"/>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250"/>
                                            <p:tgtEl>
                                              <p:spTgt spid="27"/>
                                            </p:tgtEl>
                                          </p:cBhvr>
                                        </p:animEffect>
                                      </p:childTnLst>
                                    </p:cTn>
                                  </p:par>
                                </p:childTnLst>
                              </p:cTn>
                            </p:par>
                            <p:par>
                              <p:cTn id="49" fill="hold">
                                <p:stCondLst>
                                  <p:cond delay="4500"/>
                                </p:stCondLst>
                                <p:childTnLst>
                                  <p:par>
                                    <p:cTn id="50" presetID="42" presetClass="entr" presetSubtype="0" fill="hold" nodeType="afterEffect">
                                      <p:stCondLst>
                                        <p:cond delay="2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1250"/>
                                            <p:tgtEl>
                                              <p:spTgt spid="28"/>
                                            </p:tgtEl>
                                          </p:cBhvr>
                                        </p:animEffect>
                                        <p:anim calcmode="lin" valueType="num">
                                          <p:cBhvr>
                                            <p:cTn id="53" dur="1250" fill="hold"/>
                                            <p:tgtEl>
                                              <p:spTgt spid="28"/>
                                            </p:tgtEl>
                                            <p:attrNameLst>
                                              <p:attrName>ppt_x</p:attrName>
                                            </p:attrNameLst>
                                          </p:cBhvr>
                                          <p:tavLst>
                                            <p:tav tm="0">
                                              <p:val>
                                                <p:strVal val="#ppt_x"/>
                                              </p:val>
                                            </p:tav>
                                            <p:tav tm="100000">
                                              <p:val>
                                                <p:strVal val="#ppt_x"/>
                                              </p:val>
                                            </p:tav>
                                          </p:tavLst>
                                        </p:anim>
                                        <p:anim calcmode="lin" valueType="num">
                                          <p:cBhvr>
                                            <p:cTn id="54" dur="1250" fill="hold"/>
                                            <p:tgtEl>
                                              <p:spTgt spid="28"/>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250"/>
                                            <p:tgtEl>
                                              <p:spTgt spid="35"/>
                                            </p:tgtEl>
                                          </p:cBhvr>
                                        </p:animEffect>
                                        <p:anim calcmode="lin" valueType="num">
                                          <p:cBhvr>
                                            <p:cTn id="58" dur="1250" fill="hold"/>
                                            <p:tgtEl>
                                              <p:spTgt spid="35"/>
                                            </p:tgtEl>
                                            <p:attrNameLst>
                                              <p:attrName>ppt_x</p:attrName>
                                            </p:attrNameLst>
                                          </p:cBhvr>
                                          <p:tavLst>
                                            <p:tav tm="0">
                                              <p:val>
                                                <p:strVal val="#ppt_x"/>
                                              </p:val>
                                            </p:tav>
                                            <p:tav tm="100000">
                                              <p:val>
                                                <p:strVal val="#ppt_x"/>
                                              </p:val>
                                            </p:tav>
                                          </p:tavLst>
                                        </p:anim>
                                        <p:anim calcmode="lin" valueType="num">
                                          <p:cBhvr>
                                            <p:cTn id="59" dur="12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2" presetClass="entr" presetSubtype="8" fill="hold" nodeType="after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5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250"/>
                                            <p:tgtEl>
                                              <p:spTgt spid="23"/>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250"/>
                                            <p:tgtEl>
                                              <p:spTgt spid="24"/>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250"/>
                                            <p:tgtEl>
                                              <p:spTgt spid="25"/>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250"/>
                                            <p:tgtEl>
                                              <p:spTgt spid="26"/>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250"/>
                                            <p:tgtEl>
                                              <p:spTgt spid="27"/>
                                            </p:tgtEl>
                                          </p:cBhvr>
                                        </p:animEffect>
                                      </p:childTnLst>
                                    </p:cTn>
                                  </p:par>
                                </p:childTnLst>
                              </p:cTn>
                            </p:par>
                            <p:par>
                              <p:cTn id="49" fill="hold">
                                <p:stCondLst>
                                  <p:cond delay="4500"/>
                                </p:stCondLst>
                                <p:childTnLst>
                                  <p:par>
                                    <p:cTn id="50" presetID="42" presetClass="entr" presetSubtype="0" fill="hold" nodeType="afterEffect">
                                      <p:stCondLst>
                                        <p:cond delay="2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1250"/>
                                            <p:tgtEl>
                                              <p:spTgt spid="28"/>
                                            </p:tgtEl>
                                          </p:cBhvr>
                                        </p:animEffect>
                                        <p:anim calcmode="lin" valueType="num">
                                          <p:cBhvr>
                                            <p:cTn id="53" dur="1250" fill="hold"/>
                                            <p:tgtEl>
                                              <p:spTgt spid="28"/>
                                            </p:tgtEl>
                                            <p:attrNameLst>
                                              <p:attrName>ppt_x</p:attrName>
                                            </p:attrNameLst>
                                          </p:cBhvr>
                                          <p:tavLst>
                                            <p:tav tm="0">
                                              <p:val>
                                                <p:strVal val="#ppt_x"/>
                                              </p:val>
                                            </p:tav>
                                            <p:tav tm="100000">
                                              <p:val>
                                                <p:strVal val="#ppt_x"/>
                                              </p:val>
                                            </p:tav>
                                          </p:tavLst>
                                        </p:anim>
                                        <p:anim calcmode="lin" valueType="num">
                                          <p:cBhvr>
                                            <p:cTn id="54" dur="1250" fill="hold"/>
                                            <p:tgtEl>
                                              <p:spTgt spid="28"/>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75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250"/>
                                            <p:tgtEl>
                                              <p:spTgt spid="35"/>
                                            </p:tgtEl>
                                          </p:cBhvr>
                                        </p:animEffect>
                                        <p:anim calcmode="lin" valueType="num">
                                          <p:cBhvr>
                                            <p:cTn id="58" dur="1250" fill="hold"/>
                                            <p:tgtEl>
                                              <p:spTgt spid="35"/>
                                            </p:tgtEl>
                                            <p:attrNameLst>
                                              <p:attrName>ppt_x</p:attrName>
                                            </p:attrNameLst>
                                          </p:cBhvr>
                                          <p:tavLst>
                                            <p:tav tm="0">
                                              <p:val>
                                                <p:strVal val="#ppt_x"/>
                                              </p:val>
                                            </p:tav>
                                            <p:tav tm="100000">
                                              <p:val>
                                                <p:strVal val="#ppt_x"/>
                                              </p:val>
                                            </p:tav>
                                          </p:tavLst>
                                        </p:anim>
                                        <p:anim calcmode="lin" valueType="num">
                                          <p:cBhvr>
                                            <p:cTn id="59" dur="12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CC870"/>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9636"/>
          <a:stretch>
            <a:fillRect/>
          </a:stretch>
        </p:blipFill>
        <p:spPr>
          <a:xfrm rot="16200000">
            <a:off x="2802604" y="-1347537"/>
            <a:ext cx="5568115" cy="9553074"/>
          </a:xfrm>
          <a:prstGeom prst="rect">
            <a:avLst/>
          </a:prstGeom>
          <a:effectLst>
            <a:outerShdw blurRad="63500" sx="102000" sy="102000" algn="ctr" rotWithShape="0">
              <a:prstClr val="black">
                <a:alpha val="40000"/>
              </a:prstClr>
            </a:outerShdw>
          </a:effectLst>
        </p:spPr>
      </p:pic>
      <p:sp>
        <p:nvSpPr>
          <p:cNvPr id="10" name="矩形 9"/>
          <p:cNvSpPr/>
          <p:nvPr/>
        </p:nvSpPr>
        <p:spPr>
          <a:xfrm>
            <a:off x="810126" y="644942"/>
            <a:ext cx="3032960" cy="5568116"/>
          </a:xfrm>
          <a:prstGeom prst="rect">
            <a:avLst/>
          </a:prstGeom>
          <a:solidFill>
            <a:srgbClr val="ECC870">
              <a:alpha val="9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125" y="1142949"/>
            <a:ext cx="2835971" cy="5070109"/>
          </a:xfrm>
          <a:prstGeom prst="rect">
            <a:avLst/>
          </a:prstGeom>
        </p:spPr>
      </p:pic>
      <p:sp>
        <p:nvSpPr>
          <p:cNvPr id="6" name="TextBox 59"/>
          <p:cNvSpPr txBox="1"/>
          <p:nvPr/>
        </p:nvSpPr>
        <p:spPr>
          <a:xfrm>
            <a:off x="6733810" y="2090305"/>
            <a:ext cx="738664" cy="2677390"/>
          </a:xfrm>
          <a:prstGeom prst="rect">
            <a:avLst/>
          </a:prstGeom>
          <a:solidFill>
            <a:srgbClr val="151724"/>
          </a:solidFill>
          <a:ln w="38100">
            <a:solidFill>
              <a:srgbClr val="ECC870"/>
            </a:solidFill>
          </a:ln>
          <a:effectLst>
            <a:outerShdw blurRad="50800" dist="38100" dir="2700000" algn="tl" rotWithShape="0">
              <a:prstClr val="black">
                <a:alpha val="40000"/>
              </a:prstClr>
            </a:outerShdw>
          </a:effectLst>
        </p:spPr>
        <p:txBody>
          <a:bodyPr vert="eaVert" wrap="square" rtlCol="0">
            <a:spAutoFit/>
          </a:bodyPr>
          <a:lstStyle/>
          <a:p>
            <a:pPr algn="dist"/>
            <a:r>
              <a:rPr lang="zh-CN" altLang="en-US" sz="3600" dirty="0">
                <a:solidFill>
                  <a:srgbClr val="ECC870"/>
                </a:solidFill>
                <a:latin typeface="叶根友古刻体" panose="03000509000000000000" pitchFamily="65" charset="-122"/>
                <a:ea typeface="叶根友古刻体" panose="03000509000000000000" pitchFamily="65" charset="-122"/>
              </a:rPr>
              <a:t>岁月静好</a:t>
            </a:r>
          </a:p>
        </p:txBody>
      </p:sp>
      <p:sp>
        <p:nvSpPr>
          <p:cNvPr id="2" name="矩形 1"/>
          <p:cNvSpPr/>
          <p:nvPr/>
        </p:nvSpPr>
        <p:spPr>
          <a:xfrm>
            <a:off x="11012542" y="644942"/>
            <a:ext cx="738664" cy="5012908"/>
          </a:xfrm>
          <a:prstGeom prst="rect">
            <a:avLst/>
          </a:prstGeom>
        </p:spPr>
        <p:txBody>
          <a:bodyPr vert="eaVert" wrap="square">
            <a:spAutoFit/>
          </a:bodyPr>
          <a:lstStyle/>
          <a:p>
            <a:pPr>
              <a:lnSpc>
                <a:spcPct val="150000"/>
              </a:lnSpc>
            </a:pPr>
            <a:r>
              <a:rPr lang="zh-CN" altLang="en-US" sz="1200" b="0" i="0" u="none" strike="noStrike" spc="300" dirty="0">
                <a:solidFill>
                  <a:schemeClr val="tx1">
                    <a:lumMod val="65000"/>
                    <a:lumOff val="35000"/>
                  </a:schemeClr>
                </a:solidFill>
                <a:effectLst/>
                <a:latin typeface="方正清刻本悦宋简体" panose="02000000000000000000" pitchFamily="2" charset="-122"/>
                <a:ea typeface="方正清刻本悦宋简体" panose="02000000000000000000" pitchFamily="2" charset="-122"/>
              </a:rPr>
              <a:t>于千万人之中遇见你所遇见的人，于千万年之中时间的无涯的荒野里，没有早一步，也没有晚一步，正巧赶上了。</a:t>
            </a:r>
            <a:endParaRPr lang="zh-CN" altLang="en-US" sz="1200" spc="3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625" autoRev="1" fill="hold">
                                          <p:stCondLst>
                                            <p:cond delay="0"/>
                                          </p:stCondLst>
                                        </p:cTn>
                                        <p:tgtEl>
                                          <p:spTgt spid="6"/>
                                        </p:tgtEl>
                                        <p:attrNameLst>
                                          <p:attrName>ppt_w</p:attrName>
                                        </p:attrNameLst>
                                      </p:cBhvr>
                                    </p:anim>
                                    <p:anim by="(#ppt_w*0.50)" calcmode="lin" valueType="num">
                                      <p:cBhvr>
                                        <p:cTn id="8" dur="625" decel="50000" autoRev="1" fill="hold">
                                          <p:stCondLst>
                                            <p:cond delay="0"/>
                                          </p:stCondLst>
                                        </p:cTn>
                                        <p:tgtEl>
                                          <p:spTgt spid="6"/>
                                        </p:tgtEl>
                                        <p:attrNameLst>
                                          <p:attrName>ppt_x</p:attrName>
                                        </p:attrNameLst>
                                      </p:cBhvr>
                                    </p:anim>
                                    <p:anim from="(-#ppt_h/2)" to="(#ppt_y)" calcmode="lin" valueType="num">
                                      <p:cBhvr>
                                        <p:cTn id="9" dur="1250" fill="hold">
                                          <p:stCondLst>
                                            <p:cond delay="0"/>
                                          </p:stCondLst>
                                        </p:cTn>
                                        <p:tgtEl>
                                          <p:spTgt spid="6"/>
                                        </p:tgtEl>
                                        <p:attrNameLst>
                                          <p:attrName>ppt_y</p:attrName>
                                        </p:attrNameLst>
                                      </p:cBhvr>
                                    </p:anim>
                                    <p:animRot by="21600000">
                                      <p:cBhvr>
                                        <p:cTn id="10" dur="125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2049</Words>
  <Application>Microsoft Office PowerPoint</Application>
  <PresentationFormat>宽屏</PresentationFormat>
  <Paragraphs>206</Paragraphs>
  <Slides>26</Slides>
  <Notes>26</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等线</vt:lpstr>
      <vt:lpstr>字酷堂清楷体</vt:lpstr>
      <vt:lpstr>叶根友古刻体</vt:lpstr>
      <vt:lpstr>经典繁毛楷</vt:lpstr>
      <vt:lpstr>Arial</vt:lpstr>
      <vt:lpstr>等线 Light</vt:lpstr>
      <vt:lpstr>方正清刻本悦宋简体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2018-06-19T04:53:00Z</dcterms:created>
  <dcterms:modified xsi:type="dcterms:W3CDTF">2018-11-04T03:50:13Z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2052-11.1.0.7932</vt:lpwstr>
  </property>
</Properties>
</file>