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8.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1" r:id="rId6"/>
    <p:sldId id="263" r:id="rId7"/>
    <p:sldId id="269" r:id="rId8"/>
    <p:sldId id="262" r:id="rId9"/>
    <p:sldId id="270" r:id="rId10"/>
    <p:sldId id="266" r:id="rId11"/>
    <p:sldId id="272" r:id="rId12"/>
    <p:sldId id="273" r:id="rId13"/>
    <p:sldId id="275" r:id="rId14"/>
    <p:sldId id="287" r:id="rId15"/>
    <p:sldId id="288" r:id="rId16"/>
    <p:sldId id="260" r:id="rId17"/>
    <p:sldId id="279" r:id="rId18"/>
    <p:sldId id="278" r:id="rId19"/>
    <p:sldId id="271" r:id="rId20"/>
    <p:sldId id="264" r:id="rId21"/>
    <p:sldId id="289" r:id="rId22"/>
    <p:sldId id="282" r:id="rId23"/>
    <p:sldId id="274" r:id="rId24"/>
    <p:sldId id="290" r:id="rId25"/>
    <p:sldId id="356" r:id="rId26"/>
    <p:sldId id="357" r:id="rId27"/>
    <p:sldId id="358"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7D54"/>
    <a:srgbClr val="EDE6D3"/>
    <a:srgbClr val="594B6F"/>
    <a:srgbClr val="7BA5B1"/>
    <a:srgbClr val="365873"/>
    <a:srgbClr val="85ACB5"/>
    <a:srgbClr val="35597B"/>
    <a:srgbClr val="406986"/>
    <a:srgbClr val="CAAD6B"/>
    <a:srgbClr val="0B10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153" d="100"/>
          <a:sy n="153" d="100"/>
        </p:scale>
        <p:origin x="10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058127970108E-2"/>
          <c:y val="3.4407587304019001E-2"/>
          <c:w val="0.97511312148987195"/>
          <c:h val="0.93118482539196201"/>
        </c:manualLayout>
      </c:layout>
      <c:lineChart>
        <c:grouping val="standard"/>
        <c:varyColors val="0"/>
        <c:ser>
          <c:idx val="0"/>
          <c:order val="0"/>
          <c:tx>
            <c:strRef>
              <c:f>Sheet1!$B$1</c:f>
              <c:strCache>
                <c:ptCount val="1"/>
                <c:pt idx="0">
                  <c:v>系列 1</c:v>
                </c:pt>
              </c:strCache>
            </c:strRef>
          </c:tx>
          <c:spPr>
            <a:ln w="3175" cap="rnd" cmpd="sng" algn="ctr">
              <a:solidFill>
                <a:schemeClr val="tx2">
                  <a:lumMod val="75000"/>
                </a:schemeClr>
              </a:solidFill>
              <a:prstDash val="solid"/>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ser>
        <c:ser>
          <c:idx val="1"/>
          <c:order val="1"/>
          <c:tx>
            <c:strRef>
              <c:f>Sheet1!$C$1</c:f>
              <c:strCache>
                <c:ptCount val="1"/>
                <c:pt idx="0">
                  <c:v>系列 2</c:v>
                </c:pt>
              </c:strCache>
            </c:strRef>
          </c:tx>
          <c:spPr>
            <a:ln w="12700" cap="rnd" cmpd="sng" algn="ctr">
              <a:solidFill>
                <a:srgbClr val="7BA5B1"/>
              </a:solidFill>
              <a:prstDash val="solid"/>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200" b="0" i="0" u="none" strike="noStrike" kern="1200" baseline="0">
                    <a:solidFill>
                      <a:srgbClr val="867D54"/>
                    </a:solidFill>
                    <a:latin typeface="Times New Roman" panose="02020603050405020304" pitchFamily="18" charset="0"/>
                    <a:ea typeface="+mn-ea"/>
                    <a:cs typeface="Times New Roman" panose="02020603050405020304" pitchFamily="18" charset="0"/>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ser>
        <c:ser>
          <c:idx val="2"/>
          <c:order val="2"/>
          <c:tx>
            <c:strRef>
              <c:f>Sheet1!$D$1</c:f>
              <c:strCache>
                <c:ptCount val="1"/>
                <c:pt idx="0">
                  <c:v>系列 3</c:v>
                </c:pt>
              </c:strCache>
            </c:strRef>
          </c:tx>
          <c:spPr>
            <a:ln w="3175" cap="rnd" cmpd="sng" algn="ctr">
              <a:solidFill>
                <a:schemeClr val="accent2">
                  <a:lumMod val="50000"/>
                </a:schemeClr>
              </a:solidFill>
              <a:prstDash val="solid"/>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ser>
        <c:dLbls>
          <c:showLegendKey val="0"/>
          <c:showVal val="0"/>
          <c:showCatName val="0"/>
          <c:showSerName val="0"/>
          <c:showPercent val="0"/>
          <c:showBubbleSize val="0"/>
        </c:dLbls>
        <c:smooth val="0"/>
        <c:axId val="530389920"/>
        <c:axId val="530390312"/>
      </c:lineChart>
      <c:catAx>
        <c:axId val="530389920"/>
        <c:scaling>
          <c:orientation val="minMax"/>
        </c:scaling>
        <c:delete val="1"/>
        <c:axPos val="b"/>
        <c:numFmt formatCode="General" sourceLinked="1"/>
        <c:majorTickMark val="none"/>
        <c:minorTickMark val="none"/>
        <c:tickLblPos val="nextTo"/>
        <c:crossAx val="530390312"/>
        <c:crosses val="autoZero"/>
        <c:auto val="1"/>
        <c:lblAlgn val="ctr"/>
        <c:lblOffset val="100"/>
        <c:noMultiLvlLbl val="0"/>
      </c:catAx>
      <c:valAx>
        <c:axId val="530390312"/>
        <c:scaling>
          <c:orientation val="minMax"/>
        </c:scaling>
        <c:delete val="1"/>
        <c:axPos val="l"/>
        <c:numFmt formatCode="General" sourceLinked="1"/>
        <c:majorTickMark val="none"/>
        <c:minorTickMark val="none"/>
        <c:tickLblPos val="nextTo"/>
        <c:crossAx val="53038992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a:noFill/>
            </a:ln>
          </c:spPr>
          <c:dPt>
            <c:idx val="0"/>
            <c:bubble3D val="0"/>
            <c:spPr>
              <a:solidFill>
                <a:srgbClr val="A48861"/>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a:noFill/>
            </a:ln>
          </c:spPr>
          <c:dPt>
            <c:idx val="0"/>
            <c:bubble3D val="0"/>
            <c:explosion val="1"/>
            <c:spPr>
              <a:solidFill>
                <a:srgbClr val="A48861"/>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a:noFill/>
            </a:ln>
          </c:spPr>
          <c:dPt>
            <c:idx val="0"/>
            <c:bubble3D val="0"/>
            <c:spPr>
              <a:solidFill>
                <a:srgbClr val="A48861"/>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40</c:v>
                </c:pt>
                <c:pt idx="1">
                  <c:v>60</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a:noFill/>
            </a:ln>
          </c:spPr>
          <c:dPt>
            <c:idx val="0"/>
            <c:bubble3D val="0"/>
            <c:spPr>
              <a:solidFill>
                <a:srgbClr val="A48861"/>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150"/>
        <c:overlap val="100"/>
        <c:axId val="531434568"/>
        <c:axId val="534431696"/>
      </c:barChart>
      <c:catAx>
        <c:axId val="531434568"/>
        <c:scaling>
          <c:orientation val="minMax"/>
        </c:scaling>
        <c:delete val="0"/>
        <c:axPos val="l"/>
        <c:numFmt formatCode="General" sourceLinked="1"/>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crossAx val="534431696"/>
        <c:crosses val="autoZero"/>
        <c:auto val="1"/>
        <c:lblAlgn val="ctr"/>
        <c:lblOffset val="100"/>
        <c:noMultiLvlLbl val="0"/>
      </c:catAx>
      <c:valAx>
        <c:axId val="534431696"/>
        <c:scaling>
          <c:orientation val="minMax"/>
        </c:scaling>
        <c:delete val="0"/>
        <c:axPos val="b"/>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mn-cs"/>
              </a:defRPr>
            </a:pPr>
            <a:endParaRPr lang="zh-CN"/>
          </a:p>
        </c:txPr>
        <c:crossAx val="531434568"/>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mn-cs"/>
            </a:defRPr>
          </a:pPr>
          <a:endParaRPr lang="zh-CN"/>
        </a:p>
      </c:txPr>
    </c:legend>
    <c:plotVisOnly val="1"/>
    <c:dispBlanksAs val="gap"/>
    <c:showDLblsOverMax val="0"/>
  </c:chart>
  <c:spPr>
    <a:noFill/>
    <a:ln>
      <a:noFill/>
    </a:ln>
    <a:effectLst/>
  </c:spPr>
  <c:txPr>
    <a:bodyPr/>
    <a:lstStyle/>
    <a:p>
      <a:pPr>
        <a:defRPr lang="zh-CN">
          <a:solidFill>
            <a:schemeClr val="tx1">
              <a:lumMod val="75000"/>
              <a:lumOff val="25000"/>
            </a:schemeClr>
          </a:solidFill>
          <a:latin typeface="方正清刻本悦宋简体" panose="02000000000000000000" pitchFamily="2" charset="-122"/>
          <a:ea typeface="方正清刻本悦宋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ED8D21-9514-4DEF-905E-52DEEEA18F64}" type="datetimeFigureOut">
              <a:rPr lang="zh-CN" altLang="en-US" smtClean="0"/>
              <a:t>2018/11/4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B88F49-E887-4B81-92BF-0278B5B6041B}" type="slidenum">
              <a:rPr lang="zh-CN" altLang="en-US" smtClean="0"/>
              <a:t>‹#›</a:t>
            </a:fld>
            <a:endParaRPr lang="zh-CN" altLang="en-US"/>
          </a:p>
        </p:txBody>
      </p:sp>
    </p:spTree>
    <p:extLst>
      <p:ext uri="{BB962C8B-B14F-4D97-AF65-F5344CB8AC3E}">
        <p14:creationId xmlns:p14="http://schemas.microsoft.com/office/powerpoint/2010/main" val="4279175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作品使用的特殊字体为叶根友古刻体，方正清刻本悦宋简体，叶根友特</a:t>
            </a:r>
            <a:r>
              <a:rPr lang="zh-CN" altLang="en-US"/>
              <a:t>楷简体，如有需要可自行下载安装！</a:t>
            </a:r>
            <a:endParaRPr lang="zh-CN" altLang="en-US" dirty="0"/>
          </a:p>
        </p:txBody>
      </p:sp>
      <p:sp>
        <p:nvSpPr>
          <p:cNvPr id="4" name="灯片编号占位符 3"/>
          <p:cNvSpPr>
            <a:spLocks noGrp="1"/>
          </p:cNvSpPr>
          <p:nvPr>
            <p:ph type="sldNum" sz="quarter" idx="10"/>
          </p:nvPr>
        </p:nvSpPr>
        <p:spPr/>
        <p:txBody>
          <a:bodyPr/>
          <a:lstStyle/>
          <a:p>
            <a:fld id="{E0B88F49-E887-4B81-92BF-0278B5B6041B}" type="slidenum">
              <a:rPr lang="zh-CN" altLang="en-US" smtClean="0"/>
              <a:t>1</a:t>
            </a:fld>
            <a:endParaRPr lang="zh-CN" altLang="en-US"/>
          </a:p>
        </p:txBody>
      </p:sp>
    </p:spTree>
    <p:extLst>
      <p:ext uri="{BB962C8B-B14F-4D97-AF65-F5344CB8AC3E}">
        <p14:creationId xmlns:p14="http://schemas.microsoft.com/office/powerpoint/2010/main" val="19758271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10</a:t>
            </a:fld>
            <a:endParaRPr lang="zh-CN" altLang="en-US"/>
          </a:p>
        </p:txBody>
      </p:sp>
    </p:spTree>
    <p:extLst>
      <p:ext uri="{BB962C8B-B14F-4D97-AF65-F5344CB8AC3E}">
        <p14:creationId xmlns:p14="http://schemas.microsoft.com/office/powerpoint/2010/main" val="205124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11</a:t>
            </a:fld>
            <a:endParaRPr lang="zh-CN" altLang="en-US"/>
          </a:p>
        </p:txBody>
      </p:sp>
    </p:spTree>
    <p:extLst>
      <p:ext uri="{BB962C8B-B14F-4D97-AF65-F5344CB8AC3E}">
        <p14:creationId xmlns:p14="http://schemas.microsoft.com/office/powerpoint/2010/main" val="2170857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48B4B0-3D73-4F32-9CDB-F7F90C108D57}" type="slidenum">
              <a:rPr lang="zh-CN" altLang="en-US" smtClean="0"/>
              <a:t>12</a:t>
            </a:fld>
            <a:endParaRPr lang="zh-CN" altLang="en-US"/>
          </a:p>
        </p:txBody>
      </p:sp>
    </p:spTree>
    <p:extLst>
      <p:ext uri="{BB962C8B-B14F-4D97-AF65-F5344CB8AC3E}">
        <p14:creationId xmlns:p14="http://schemas.microsoft.com/office/powerpoint/2010/main" val="2849343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69D6C7-DA2E-4658-B809-EFEDB1B00ED1}" type="slidenum">
              <a:rPr lang="zh-CN" altLang="en-US" smtClean="0"/>
              <a:t>13</a:t>
            </a:fld>
            <a:endParaRPr lang="zh-CN" altLang="en-US"/>
          </a:p>
        </p:txBody>
      </p:sp>
    </p:spTree>
    <p:extLst>
      <p:ext uri="{BB962C8B-B14F-4D97-AF65-F5344CB8AC3E}">
        <p14:creationId xmlns:p14="http://schemas.microsoft.com/office/powerpoint/2010/main" val="1324806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0C6AC-81FE-4FCB-80BD-4A2C774C1315}" type="slidenum">
              <a:rPr lang="zh-CN" altLang="en-US" smtClean="0"/>
              <a:t>14</a:t>
            </a:fld>
            <a:endParaRPr lang="zh-CN" altLang="en-US"/>
          </a:p>
        </p:txBody>
      </p:sp>
    </p:spTree>
    <p:extLst>
      <p:ext uri="{BB962C8B-B14F-4D97-AF65-F5344CB8AC3E}">
        <p14:creationId xmlns:p14="http://schemas.microsoft.com/office/powerpoint/2010/main" val="3479136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15</a:t>
            </a:fld>
            <a:endParaRPr lang="zh-CN" altLang="en-US"/>
          </a:p>
        </p:txBody>
      </p:sp>
    </p:spTree>
    <p:extLst>
      <p:ext uri="{BB962C8B-B14F-4D97-AF65-F5344CB8AC3E}">
        <p14:creationId xmlns:p14="http://schemas.microsoft.com/office/powerpoint/2010/main" val="1720872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0C6AC-81FE-4FCB-80BD-4A2C774C1315}" type="slidenum">
              <a:rPr lang="zh-CN" altLang="en-US" smtClean="0"/>
              <a:t>16</a:t>
            </a:fld>
            <a:endParaRPr lang="zh-CN" altLang="en-US"/>
          </a:p>
        </p:txBody>
      </p:sp>
    </p:spTree>
    <p:extLst>
      <p:ext uri="{BB962C8B-B14F-4D97-AF65-F5344CB8AC3E}">
        <p14:creationId xmlns:p14="http://schemas.microsoft.com/office/powerpoint/2010/main" val="1814686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17</a:t>
            </a:fld>
            <a:endParaRPr lang="zh-CN" altLang="en-US"/>
          </a:p>
        </p:txBody>
      </p:sp>
    </p:spTree>
    <p:extLst>
      <p:ext uri="{BB962C8B-B14F-4D97-AF65-F5344CB8AC3E}">
        <p14:creationId xmlns:p14="http://schemas.microsoft.com/office/powerpoint/2010/main" val="625083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69D6C7-DA2E-4658-B809-EFEDB1B00ED1}" type="slidenum">
              <a:rPr lang="zh-CN" altLang="en-US" smtClean="0"/>
              <a:t>18</a:t>
            </a:fld>
            <a:endParaRPr lang="zh-CN" altLang="en-US"/>
          </a:p>
        </p:txBody>
      </p:sp>
    </p:spTree>
    <p:extLst>
      <p:ext uri="{BB962C8B-B14F-4D97-AF65-F5344CB8AC3E}">
        <p14:creationId xmlns:p14="http://schemas.microsoft.com/office/powerpoint/2010/main" val="2652607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19</a:t>
            </a:fld>
            <a:endParaRPr lang="zh-CN" altLang="en-US"/>
          </a:p>
        </p:txBody>
      </p:sp>
    </p:spTree>
    <p:extLst>
      <p:ext uri="{BB962C8B-B14F-4D97-AF65-F5344CB8AC3E}">
        <p14:creationId xmlns:p14="http://schemas.microsoft.com/office/powerpoint/2010/main" val="818275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2</a:t>
            </a:fld>
            <a:endParaRPr lang="zh-CN" altLang="en-US"/>
          </a:p>
        </p:txBody>
      </p:sp>
    </p:spTree>
    <p:extLst>
      <p:ext uri="{BB962C8B-B14F-4D97-AF65-F5344CB8AC3E}">
        <p14:creationId xmlns:p14="http://schemas.microsoft.com/office/powerpoint/2010/main" val="23177035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20</a:t>
            </a:fld>
            <a:endParaRPr lang="zh-CN" altLang="en-US"/>
          </a:p>
        </p:txBody>
      </p:sp>
    </p:spTree>
    <p:extLst>
      <p:ext uri="{BB962C8B-B14F-4D97-AF65-F5344CB8AC3E}">
        <p14:creationId xmlns:p14="http://schemas.microsoft.com/office/powerpoint/2010/main" val="22451196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21</a:t>
            </a:fld>
            <a:endParaRPr lang="zh-CN" altLang="en-US"/>
          </a:p>
        </p:txBody>
      </p:sp>
    </p:spTree>
    <p:extLst>
      <p:ext uri="{BB962C8B-B14F-4D97-AF65-F5344CB8AC3E}">
        <p14:creationId xmlns:p14="http://schemas.microsoft.com/office/powerpoint/2010/main" val="32253390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0C6AC-81FE-4FCB-80BD-4A2C774C1315}" type="slidenum">
              <a:rPr lang="zh-CN" altLang="en-US" smtClean="0"/>
              <a:t>22</a:t>
            </a:fld>
            <a:endParaRPr lang="zh-CN" altLang="en-US"/>
          </a:p>
        </p:txBody>
      </p:sp>
    </p:spTree>
    <p:extLst>
      <p:ext uri="{BB962C8B-B14F-4D97-AF65-F5344CB8AC3E}">
        <p14:creationId xmlns:p14="http://schemas.microsoft.com/office/powerpoint/2010/main" val="37774042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69D6C7-DA2E-4658-B809-EFEDB1B00ED1}" type="slidenum">
              <a:rPr lang="zh-CN" altLang="en-US" smtClean="0"/>
              <a:t>23</a:t>
            </a:fld>
            <a:endParaRPr lang="zh-CN" altLang="en-US"/>
          </a:p>
        </p:txBody>
      </p:sp>
    </p:spTree>
    <p:extLst>
      <p:ext uri="{BB962C8B-B14F-4D97-AF65-F5344CB8AC3E}">
        <p14:creationId xmlns:p14="http://schemas.microsoft.com/office/powerpoint/2010/main" val="35456967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24</a:t>
            </a:fld>
            <a:endParaRPr lang="zh-CN" altLang="en-US"/>
          </a:p>
        </p:txBody>
      </p:sp>
    </p:spTree>
    <p:extLst>
      <p:ext uri="{BB962C8B-B14F-4D97-AF65-F5344CB8AC3E}">
        <p14:creationId xmlns:p14="http://schemas.microsoft.com/office/powerpoint/2010/main" val="19046048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25</a:t>
            </a:fld>
            <a:endParaRPr lang="zh-CN" altLang="en-US"/>
          </a:p>
        </p:txBody>
      </p:sp>
    </p:spTree>
    <p:extLst>
      <p:ext uri="{BB962C8B-B14F-4D97-AF65-F5344CB8AC3E}">
        <p14:creationId xmlns:p14="http://schemas.microsoft.com/office/powerpoint/2010/main" val="8449603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26</a:t>
            </a:fld>
            <a:endParaRPr lang="zh-CN" altLang="en-US"/>
          </a:p>
        </p:txBody>
      </p:sp>
    </p:spTree>
    <p:extLst>
      <p:ext uri="{BB962C8B-B14F-4D97-AF65-F5344CB8AC3E}">
        <p14:creationId xmlns:p14="http://schemas.microsoft.com/office/powerpoint/2010/main" val="42127174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27</a:t>
            </a:fld>
            <a:endParaRPr lang="zh-CN" altLang="en-US"/>
          </a:p>
        </p:txBody>
      </p:sp>
    </p:spTree>
    <p:extLst>
      <p:ext uri="{BB962C8B-B14F-4D97-AF65-F5344CB8AC3E}">
        <p14:creationId xmlns:p14="http://schemas.microsoft.com/office/powerpoint/2010/main" val="1259482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3</a:t>
            </a:fld>
            <a:endParaRPr lang="zh-CN" altLang="en-US"/>
          </a:p>
        </p:txBody>
      </p:sp>
    </p:spTree>
    <p:extLst>
      <p:ext uri="{BB962C8B-B14F-4D97-AF65-F5344CB8AC3E}">
        <p14:creationId xmlns:p14="http://schemas.microsoft.com/office/powerpoint/2010/main" val="917770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4</a:t>
            </a:fld>
            <a:endParaRPr lang="zh-CN" altLang="en-US"/>
          </a:p>
        </p:txBody>
      </p:sp>
    </p:spTree>
    <p:extLst>
      <p:ext uri="{BB962C8B-B14F-4D97-AF65-F5344CB8AC3E}">
        <p14:creationId xmlns:p14="http://schemas.microsoft.com/office/powerpoint/2010/main" val="1453728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5</a:t>
            </a:fld>
            <a:endParaRPr lang="zh-CN" altLang="en-US"/>
          </a:p>
        </p:txBody>
      </p:sp>
    </p:spTree>
    <p:extLst>
      <p:ext uri="{BB962C8B-B14F-4D97-AF65-F5344CB8AC3E}">
        <p14:creationId xmlns:p14="http://schemas.microsoft.com/office/powerpoint/2010/main" val="2406234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6</a:t>
            </a:fld>
            <a:endParaRPr lang="zh-CN" altLang="en-US"/>
          </a:p>
        </p:txBody>
      </p:sp>
    </p:spTree>
    <p:extLst>
      <p:ext uri="{BB962C8B-B14F-4D97-AF65-F5344CB8AC3E}">
        <p14:creationId xmlns:p14="http://schemas.microsoft.com/office/powerpoint/2010/main" val="187948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7</a:t>
            </a:fld>
            <a:endParaRPr lang="zh-CN" altLang="en-US"/>
          </a:p>
        </p:txBody>
      </p:sp>
    </p:spTree>
    <p:extLst>
      <p:ext uri="{BB962C8B-B14F-4D97-AF65-F5344CB8AC3E}">
        <p14:creationId xmlns:p14="http://schemas.microsoft.com/office/powerpoint/2010/main" val="2412353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48B4B0-3D73-4F32-9CDB-F7F90C108D57}" type="slidenum">
              <a:rPr lang="zh-CN" altLang="en-US" smtClean="0"/>
              <a:t>8</a:t>
            </a:fld>
            <a:endParaRPr lang="zh-CN" altLang="en-US"/>
          </a:p>
        </p:txBody>
      </p:sp>
    </p:spTree>
    <p:extLst>
      <p:ext uri="{BB962C8B-B14F-4D97-AF65-F5344CB8AC3E}">
        <p14:creationId xmlns:p14="http://schemas.microsoft.com/office/powerpoint/2010/main" val="2638050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9</a:t>
            </a:fld>
            <a:endParaRPr lang="zh-CN" altLang="en-US"/>
          </a:p>
        </p:txBody>
      </p:sp>
    </p:spTree>
    <p:extLst>
      <p:ext uri="{BB962C8B-B14F-4D97-AF65-F5344CB8AC3E}">
        <p14:creationId xmlns:p14="http://schemas.microsoft.com/office/powerpoint/2010/main" val="501232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F7B3234-D6E8-4EF3-9950-E71847C1408F}" type="datetimeFigureOut">
              <a:rPr lang="zh-CN" altLang="en-US" smtClean="0"/>
              <a:t>2018/11/4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0FF761-4029-4590-9083-1F67DF636FE8}"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F545DCC-1927-4CA9-8337-E57BEEF6B289}" type="datetimeFigureOut">
              <a:rPr lang="zh-CN" altLang="en-US" smtClean="0"/>
              <a:t>2018/11/4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A2DBB8-8362-4D45-A2CF-D44910C3D81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45DCC-1927-4CA9-8337-E57BEEF6B289}" type="datetimeFigureOut">
              <a:rPr lang="zh-CN" altLang="en-US" smtClean="0"/>
              <a:t>2018/11/4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A2DBB8-8362-4D45-A2CF-D44910C3D81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9.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image" Target="../media/image2.jpeg"/><Relationship Id="rId7"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chart" Target="../charts/chart2.xml"/><Relationship Id="rId11" Type="http://schemas.microsoft.com/office/2007/relationships/hdphoto" Target="../media/hdphoto3.wdp"/><Relationship Id="rId5" Type="http://schemas.microsoft.com/office/2007/relationships/hdphoto" Target="../media/hdphoto2.wdp"/><Relationship Id="rId10"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chart" Target="../charts/chart5.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chart" Target="../charts/chart6.xml"/><Relationship Id="rId7" Type="http://schemas.openxmlformats.org/officeDocument/2006/relationships/image" Target="../media/image26.png"/><Relationship Id="rId12"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microsoft.com/office/2007/relationships/hdphoto" Target="../media/hdphoto4.wdp"/><Relationship Id="rId11" Type="http://schemas.microsoft.com/office/2007/relationships/hdphoto" Target="../media/hdphoto6.wdp"/><Relationship Id="rId5" Type="http://schemas.openxmlformats.org/officeDocument/2006/relationships/image" Target="../media/image25.png"/><Relationship Id="rId10" Type="http://schemas.openxmlformats.org/officeDocument/2006/relationships/image" Target="../media/image28.png"/><Relationship Id="rId4" Type="http://schemas.openxmlformats.org/officeDocument/2006/relationships/chart" Target="../charts/chart7.xml"/><Relationship Id="rId9"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35.png"/><Relationship Id="rId18" Type="http://schemas.microsoft.com/office/2007/relationships/hdphoto" Target="../media/hdphoto11.wdp"/><Relationship Id="rId3" Type="http://schemas.openxmlformats.org/officeDocument/2006/relationships/image" Target="../media/image30.png"/><Relationship Id="rId21" Type="http://schemas.openxmlformats.org/officeDocument/2006/relationships/image" Target="../media/image40.png"/><Relationship Id="rId7" Type="http://schemas.openxmlformats.org/officeDocument/2006/relationships/image" Target="../media/image32.png"/><Relationship Id="rId12" Type="http://schemas.microsoft.com/office/2007/relationships/hdphoto" Target="../media/hdphoto9.wdp"/><Relationship Id="rId17" Type="http://schemas.openxmlformats.org/officeDocument/2006/relationships/image" Target="../media/image37.png"/><Relationship Id="rId2" Type="http://schemas.openxmlformats.org/officeDocument/2006/relationships/notesSlide" Target="../notesSlides/notesSlide16.xml"/><Relationship Id="rId16" Type="http://schemas.microsoft.com/office/2007/relationships/hdphoto" Target="../media/hdphoto10.wdp"/><Relationship Id="rId20" Type="http://schemas.openxmlformats.org/officeDocument/2006/relationships/image" Target="../media/image39.png"/><Relationship Id="rId1" Type="http://schemas.openxmlformats.org/officeDocument/2006/relationships/slideLayout" Target="../slideLayouts/slideLayout7.xml"/><Relationship Id="rId6" Type="http://schemas.microsoft.com/office/2007/relationships/hdphoto" Target="../media/hdphoto6.wdp"/><Relationship Id="rId11" Type="http://schemas.openxmlformats.org/officeDocument/2006/relationships/image" Target="../media/image34.png"/><Relationship Id="rId5" Type="http://schemas.openxmlformats.org/officeDocument/2006/relationships/image" Target="../media/image31.png"/><Relationship Id="rId15" Type="http://schemas.openxmlformats.org/officeDocument/2006/relationships/image" Target="../media/image36.png"/><Relationship Id="rId10" Type="http://schemas.microsoft.com/office/2007/relationships/hdphoto" Target="../media/hdphoto8.wdp"/><Relationship Id="rId19" Type="http://schemas.openxmlformats.org/officeDocument/2006/relationships/image" Target="../media/image38.png"/><Relationship Id="rId4" Type="http://schemas.microsoft.com/office/2007/relationships/hdphoto" Target="../media/hdphoto4.wdp"/><Relationship Id="rId9" Type="http://schemas.openxmlformats.org/officeDocument/2006/relationships/image" Target="../media/image33.png"/><Relationship Id="rId14" Type="http://schemas.microsoft.com/office/2007/relationships/hdphoto" Target="../media/hdphoto5.wdp"/><Relationship Id="rId22" Type="http://schemas.microsoft.com/office/2007/relationships/hdphoto" Target="../media/hdphoto12.wdp"/></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25.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3.png"/><Relationship Id="rId7"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14.wdp"/><Relationship Id="rId5" Type="http://schemas.openxmlformats.org/officeDocument/2006/relationships/image" Target="../media/image44.png"/><Relationship Id="rId4" Type="http://schemas.microsoft.com/office/2007/relationships/hdphoto" Target="../media/hdphoto13.wdp"/><Relationship Id="rId9" Type="http://schemas.microsoft.com/office/2007/relationships/hdphoto" Target="../media/hdphoto15.wdp"/></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chart" Target="../charts/chart8.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microsoft.com/office/2007/relationships/hdphoto" Target="../media/hdphoto17.wdp"/><Relationship Id="rId5" Type="http://schemas.openxmlformats.org/officeDocument/2006/relationships/image" Target="../media/image53.png"/><Relationship Id="rId4" Type="http://schemas.microsoft.com/office/2007/relationships/hdphoto" Target="../media/hdphoto16.wdp"/></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18.wdp"/></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1930" y="0"/>
            <a:ext cx="9948141" cy="6858000"/>
          </a:xfrm>
          <a:prstGeom prst="rect">
            <a:avLst/>
          </a:prstGeom>
          <a:effectLst>
            <a:outerShdw blurRad="63500" sx="102000" sy="102000" algn="ctr" rotWithShape="0">
              <a:prstClr val="black">
                <a:alpha val="40000"/>
              </a:prstClr>
            </a:outerShdw>
          </a:effectLst>
        </p:spPr>
      </p:pic>
      <p:sp>
        <p:nvSpPr>
          <p:cNvPr id="6" name="矩形 5"/>
          <p:cNvSpPr/>
          <p:nvPr/>
        </p:nvSpPr>
        <p:spPr>
          <a:xfrm rot="10800000" flipV="1">
            <a:off x="4072663" y="2843935"/>
            <a:ext cx="4046676" cy="1170131"/>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7" name="TextBox 8"/>
          <p:cNvSpPr txBox="1"/>
          <p:nvPr/>
        </p:nvSpPr>
        <p:spPr>
          <a:xfrm>
            <a:off x="4218566" y="3036585"/>
            <a:ext cx="3754869" cy="784830"/>
          </a:xfrm>
          <a:prstGeom prst="rect">
            <a:avLst/>
          </a:prstGeom>
          <a:noFill/>
        </p:spPr>
        <p:txBody>
          <a:bodyPr vert="horz" wrap="square" rtlCol="0">
            <a:spAutoFit/>
          </a:bodyPr>
          <a:lstStyle/>
          <a:p>
            <a:pPr algn="dist"/>
            <a:r>
              <a:rPr lang="zh-CN" altLang="en-US" sz="4500" dirty="0">
                <a:solidFill>
                  <a:schemeClr val="tx2">
                    <a:lumMod val="75000"/>
                  </a:schemeClr>
                </a:solidFill>
                <a:latin typeface="叶根友古刻体" panose="03000509000000000000" pitchFamily="65" charset="-122"/>
                <a:ea typeface="叶根友古刻体" panose="03000509000000000000" pitchFamily="65" charset="-122"/>
              </a:rPr>
              <a:t>和风</a:t>
            </a:r>
            <a:r>
              <a:rPr lang="en-US" altLang="zh-CN" sz="45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4500" dirty="0">
                <a:solidFill>
                  <a:schemeClr val="tx2">
                    <a:lumMod val="75000"/>
                  </a:schemeClr>
                </a:solidFill>
                <a:latin typeface="叶根友古刻体" panose="03000509000000000000" pitchFamily="65" charset="-122"/>
                <a:ea typeface="叶根友古刻体" panose="03000509000000000000" pitchFamily="65" charset="-122"/>
              </a:rPr>
              <a:t>浮世绘</a:t>
            </a:r>
          </a:p>
        </p:txBody>
      </p:sp>
      <p:pic>
        <p:nvPicPr>
          <p:cNvPr id="8" name="山崎哲雄 - あかねさす~MISATO Arrang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007974" y="2277666"/>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53" presetClass="entr" presetSubtype="16"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1250" fill="hold"/>
                                        <p:tgtEl>
                                          <p:spTgt spid="6"/>
                                        </p:tgtEl>
                                        <p:attrNameLst>
                                          <p:attrName>ppt_w</p:attrName>
                                        </p:attrNameLst>
                                      </p:cBhvr>
                                      <p:tavLst>
                                        <p:tav tm="0">
                                          <p:val>
                                            <p:fltVal val="0"/>
                                          </p:val>
                                        </p:tav>
                                        <p:tav tm="100000">
                                          <p:val>
                                            <p:strVal val="#ppt_w"/>
                                          </p:val>
                                        </p:tav>
                                      </p:tavLst>
                                    </p:anim>
                                    <p:anim calcmode="lin" valueType="num">
                                      <p:cBhvr>
                                        <p:cTn id="10" dur="1250" fill="hold"/>
                                        <p:tgtEl>
                                          <p:spTgt spid="6"/>
                                        </p:tgtEl>
                                        <p:attrNameLst>
                                          <p:attrName>ppt_h</p:attrName>
                                        </p:attrNameLst>
                                      </p:cBhvr>
                                      <p:tavLst>
                                        <p:tav tm="0">
                                          <p:val>
                                            <p:fltVal val="0"/>
                                          </p:val>
                                        </p:tav>
                                        <p:tav tm="100000">
                                          <p:val>
                                            <p:strVal val="#ppt_h"/>
                                          </p:val>
                                        </p:tav>
                                      </p:tavLst>
                                    </p:anim>
                                    <p:animEffect transition="in" filter="fade">
                                      <p:cBhvr>
                                        <p:cTn id="11" dur="1250"/>
                                        <p:tgtEl>
                                          <p:spTgt spid="6"/>
                                        </p:tgtEl>
                                      </p:cBhvr>
                                    </p:animEffect>
                                  </p:childTnLst>
                                </p:cTn>
                              </p:par>
                            </p:childTnLst>
                          </p:cTn>
                        </p:par>
                        <p:par>
                          <p:cTn id="12" fill="hold">
                            <p:stCondLst>
                              <p:cond delay="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625" autoRev="1" fill="hold">
                                          <p:stCondLst>
                                            <p:cond delay="0"/>
                                          </p:stCondLst>
                                        </p:cTn>
                                        <p:tgtEl>
                                          <p:spTgt spid="7"/>
                                        </p:tgtEl>
                                        <p:attrNameLst>
                                          <p:attrName>ppt_w</p:attrName>
                                        </p:attrNameLst>
                                      </p:cBhvr>
                                    </p:anim>
                                    <p:anim by="(#ppt_w*0.50)" calcmode="lin" valueType="num">
                                      <p:cBhvr>
                                        <p:cTn id="16" dur="625" decel="50000" autoRev="1" fill="hold">
                                          <p:stCondLst>
                                            <p:cond delay="0"/>
                                          </p:stCondLst>
                                        </p:cTn>
                                        <p:tgtEl>
                                          <p:spTgt spid="7"/>
                                        </p:tgtEl>
                                        <p:attrNameLst>
                                          <p:attrName>ppt_x</p:attrName>
                                        </p:attrNameLst>
                                      </p:cBhvr>
                                    </p:anim>
                                    <p:anim from="(-#ppt_h/2)" to="(#ppt_y)" calcmode="lin" valueType="num">
                                      <p:cBhvr>
                                        <p:cTn id="17" dur="1250" fill="hold">
                                          <p:stCondLst>
                                            <p:cond delay="0"/>
                                          </p:stCondLst>
                                        </p:cTn>
                                        <p:tgtEl>
                                          <p:spTgt spid="7"/>
                                        </p:tgtEl>
                                        <p:attrNameLst>
                                          <p:attrName>ppt_y</p:attrName>
                                        </p:attrNameLst>
                                      </p:cBhvr>
                                    </p:anim>
                                    <p:animRot by="21600000">
                                      <p:cBhvr>
                                        <p:cTn id="18" dur="125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19" repeatCount="indefinite" fill="remove" display="0">
                  <p:stCondLst>
                    <p:cond delay="indefinite"/>
                  </p:stCondLst>
                  <p:endCondLst>
                    <p:cond evt="onStopAudio" delay="0">
                      <p:tgtEl>
                        <p:sldTgt/>
                      </p:tgtEl>
                    </p:cond>
                  </p:endCondLst>
                </p:cTn>
                <p:tgtEl>
                  <p:spTgt spid="8"/>
                </p:tgtEl>
              </p:cMediaNode>
            </p:audio>
          </p:childTnLst>
        </p:cTn>
      </p:par>
    </p:tnLst>
    <p:bldLst>
      <p:bldP spid="6"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cxnSp>
        <p:nvCxnSpPr>
          <p:cNvPr id="2" name="直接连接符 1"/>
          <p:cNvCxnSpPr/>
          <p:nvPr/>
        </p:nvCxnSpPr>
        <p:spPr>
          <a:xfrm>
            <a:off x="2208468" y="1845191"/>
            <a:ext cx="9981329" cy="0"/>
          </a:xfrm>
          <a:prstGeom prst="line">
            <a:avLst/>
          </a:prstGeom>
          <a:ln>
            <a:solidFill>
              <a:srgbClr val="867D54"/>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296216" y="4436879"/>
            <a:ext cx="7893581" cy="10807"/>
          </a:xfrm>
          <a:prstGeom prst="line">
            <a:avLst/>
          </a:prstGeom>
          <a:ln>
            <a:solidFill>
              <a:srgbClr val="867D54"/>
            </a:solidFill>
          </a:ln>
        </p:spPr>
        <p:style>
          <a:lnRef idx="1">
            <a:schemeClr val="accent1"/>
          </a:lnRef>
          <a:fillRef idx="0">
            <a:schemeClr val="accent1"/>
          </a:fillRef>
          <a:effectRef idx="0">
            <a:schemeClr val="accent1"/>
          </a:effectRef>
          <a:fontRef idx="minor">
            <a:schemeClr val="tx1"/>
          </a:fontRef>
        </p:style>
      </p:cxnSp>
      <p:sp>
        <p:nvSpPr>
          <p:cNvPr id="4" name="矩形 25"/>
          <p:cNvSpPr/>
          <p:nvPr/>
        </p:nvSpPr>
        <p:spPr>
          <a:xfrm>
            <a:off x="4222644" y="1989174"/>
            <a:ext cx="6832640" cy="2434593"/>
          </a:xfrm>
          <a:prstGeom prst="rect">
            <a:avLst/>
          </a:prstGeom>
          <a:noFill/>
          <a:ln w="9525">
            <a:noFill/>
          </a:ln>
        </p:spPr>
        <p:txBody>
          <a:bodyPr vert="eaVert" wrap="square">
            <a:spAutoFit/>
          </a:bodyPr>
          <a:lstStyle/>
          <a:p>
            <a:pPr>
              <a:lnSpc>
                <a:spcPct val="180000"/>
              </a:lnSpc>
            </a:pPr>
            <a:r>
              <a:rPr lang="zh-CN" altLang="en-US" sz="1600" dirty="0">
                <a:solidFill>
                  <a:schemeClr val="tx2">
                    <a:lumMod val="7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2">
                  <a:lumMod val="75000"/>
                </a:schemeClr>
              </a:solidFill>
              <a:latin typeface="方正清刻本悦宋简体" panose="02000000000000000000" pitchFamily="2" charset="-122"/>
              <a:ea typeface="方正清刻本悦宋简体" panose="02000000000000000000" pitchFamily="2" charset="-122"/>
            </a:endParaRPr>
          </a:p>
          <a:p>
            <a:pPr>
              <a:lnSpc>
                <a:spcPct val="180000"/>
              </a:lnSpc>
            </a:pPr>
            <a:r>
              <a:rPr lang="zh-CN" altLang="en-US" sz="1600" dirty="0">
                <a:solidFill>
                  <a:schemeClr val="tx2">
                    <a:lumMod val="7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endParaRPr lang="en-US" altLang="zh-CN" sz="16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5" name="Rectangle 1"/>
          <p:cNvSpPr>
            <a:spLocks noChangeArrowheads="1"/>
          </p:cNvSpPr>
          <p:nvPr/>
        </p:nvSpPr>
        <p:spPr bwMode="auto">
          <a:xfrm>
            <a:off x="6958974" y="4559760"/>
            <a:ext cx="3985706" cy="1958817"/>
          </a:xfrm>
          <a:prstGeom prst="rect">
            <a:avLst/>
          </a:prstGeom>
          <a:noFill/>
          <a:ln w="9525">
            <a:noFill/>
          </a:ln>
        </p:spPr>
        <p:txBody>
          <a:bodyPr vert="eaVert" wrap="square">
            <a:spAutoFit/>
          </a:bodyPr>
          <a:lstStyle/>
          <a:p>
            <a:pPr>
              <a:lnSpc>
                <a:spcPct val="130000"/>
              </a:lnSpc>
            </a:pPr>
            <a:r>
              <a:rPr lang="zh-CN" altLang="zh-CN" sz="1000" dirty="0">
                <a:solidFill>
                  <a:srgbClr val="867D54"/>
                </a:solidFill>
                <a:latin typeface="华文楷体" panose="02010600040101010101" pitchFamily="2" charset="-122"/>
                <a:ea typeface="华文楷体" panose="02010600040101010101" pitchFamily="2" charset="-122"/>
              </a:rPr>
              <a:t>东风夜放花千树</a:t>
            </a:r>
            <a:r>
              <a:rPr lang="zh-CN" altLang="en-US" sz="1000" dirty="0">
                <a:solidFill>
                  <a:srgbClr val="867D54"/>
                </a:solidFill>
                <a:latin typeface="华文楷体" panose="02010600040101010101" pitchFamily="2" charset="-122"/>
                <a:ea typeface="华文楷体" panose="02010600040101010101" pitchFamily="2" charset="-122"/>
              </a:rPr>
              <a:t>，</a:t>
            </a:r>
            <a:r>
              <a:rPr lang="zh-CN" altLang="zh-CN" sz="1000" dirty="0">
                <a:solidFill>
                  <a:srgbClr val="867D54"/>
                </a:solidFill>
                <a:latin typeface="华文楷体" panose="02010600040101010101" pitchFamily="2" charset="-122"/>
                <a:ea typeface="华文楷体" panose="02010600040101010101" pitchFamily="2" charset="-122"/>
              </a:rPr>
              <a:t> </a:t>
            </a:r>
            <a:br>
              <a:rPr lang="zh-CN" altLang="zh-CN" sz="1000" dirty="0">
                <a:solidFill>
                  <a:srgbClr val="867D54"/>
                </a:solidFill>
                <a:latin typeface="华文楷体" panose="02010600040101010101" pitchFamily="2" charset="-122"/>
                <a:ea typeface="华文楷体" panose="02010600040101010101" pitchFamily="2" charset="-122"/>
              </a:rPr>
            </a:b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r>
              <a:rPr lang="zh-CN" altLang="zh-CN" sz="1000" dirty="0">
                <a:solidFill>
                  <a:srgbClr val="867D54"/>
                </a:solidFill>
                <a:latin typeface="华文楷体" panose="02010600040101010101" pitchFamily="2" charset="-122"/>
                <a:ea typeface="华文楷体" panose="02010600040101010101" pitchFamily="2" charset="-122"/>
              </a:rPr>
              <a:t>更吹落，星如雨。 </a:t>
            </a:r>
            <a:br>
              <a:rPr lang="zh-CN" altLang="zh-CN" sz="1000" dirty="0">
                <a:solidFill>
                  <a:srgbClr val="867D54"/>
                </a:solidFill>
                <a:latin typeface="华文楷体" panose="02010600040101010101" pitchFamily="2" charset="-122"/>
                <a:ea typeface="华文楷体" panose="02010600040101010101" pitchFamily="2" charset="-122"/>
              </a:rPr>
            </a:b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r>
              <a:rPr lang="zh-CN" altLang="zh-CN" sz="1000" dirty="0">
                <a:solidFill>
                  <a:srgbClr val="867D54"/>
                </a:solidFill>
                <a:latin typeface="华文楷体" panose="02010600040101010101" pitchFamily="2" charset="-122"/>
                <a:ea typeface="华文楷体" panose="02010600040101010101" pitchFamily="2" charset="-122"/>
              </a:rPr>
              <a:t>宝马雕车香满路。 </a:t>
            </a:r>
            <a:br>
              <a:rPr lang="zh-CN" altLang="zh-CN" sz="1000" dirty="0">
                <a:solidFill>
                  <a:srgbClr val="867D54"/>
                </a:solidFill>
                <a:latin typeface="华文楷体" panose="02010600040101010101" pitchFamily="2" charset="-122"/>
                <a:ea typeface="华文楷体" panose="02010600040101010101" pitchFamily="2" charset="-122"/>
              </a:rPr>
            </a:b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r>
              <a:rPr lang="zh-CN" altLang="zh-CN" sz="1000" dirty="0">
                <a:solidFill>
                  <a:srgbClr val="867D54"/>
                </a:solidFill>
                <a:latin typeface="华文楷体" panose="02010600040101010101" pitchFamily="2" charset="-122"/>
                <a:ea typeface="华文楷体" panose="02010600040101010101" pitchFamily="2" charset="-122"/>
              </a:rPr>
              <a:t>凤箫声动，玉壶光转， </a:t>
            </a:r>
            <a:br>
              <a:rPr lang="zh-CN" altLang="zh-CN" sz="1000" dirty="0">
                <a:solidFill>
                  <a:srgbClr val="867D54"/>
                </a:solidFill>
                <a:latin typeface="华文楷体" panose="02010600040101010101" pitchFamily="2" charset="-122"/>
                <a:ea typeface="华文楷体" panose="02010600040101010101" pitchFamily="2" charset="-122"/>
              </a:rPr>
            </a:b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r>
              <a:rPr lang="zh-CN" altLang="zh-CN" sz="1000" dirty="0">
                <a:solidFill>
                  <a:srgbClr val="867D54"/>
                </a:solidFill>
                <a:latin typeface="华文楷体" panose="02010600040101010101" pitchFamily="2" charset="-122"/>
                <a:ea typeface="华文楷体" panose="02010600040101010101" pitchFamily="2" charset="-122"/>
              </a:rPr>
              <a:t>一夜鱼龙舞。</a:t>
            </a: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r>
              <a:rPr lang="zh-CN" altLang="en-US" sz="1000" dirty="0">
                <a:solidFill>
                  <a:srgbClr val="867D54"/>
                </a:solidFill>
                <a:latin typeface="华文楷体" panose="02010600040101010101" pitchFamily="2" charset="-122"/>
                <a:ea typeface="华文楷体" panose="02010600040101010101" pitchFamily="2" charset="-122"/>
              </a:rPr>
              <a:t>蛾儿雪柳黄金缕， </a:t>
            </a:r>
            <a:br>
              <a:rPr lang="zh-CN" altLang="en-US" sz="1000" dirty="0">
                <a:solidFill>
                  <a:srgbClr val="867D54"/>
                </a:solidFill>
                <a:latin typeface="华文楷体" panose="02010600040101010101" pitchFamily="2" charset="-122"/>
                <a:ea typeface="华文楷体" panose="02010600040101010101" pitchFamily="2" charset="-122"/>
              </a:rPr>
            </a:b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r>
              <a:rPr lang="zh-CN" altLang="en-US" sz="1000" dirty="0">
                <a:solidFill>
                  <a:srgbClr val="867D54"/>
                </a:solidFill>
                <a:latin typeface="华文楷体" panose="02010600040101010101" pitchFamily="2" charset="-122"/>
                <a:ea typeface="华文楷体" panose="02010600040101010101" pitchFamily="2" charset="-122"/>
              </a:rPr>
              <a:t>笑语盈盈暗香去。 </a:t>
            </a:r>
            <a:br>
              <a:rPr lang="zh-CN" altLang="en-US" sz="1000" dirty="0">
                <a:solidFill>
                  <a:srgbClr val="867D54"/>
                </a:solidFill>
                <a:latin typeface="华文楷体" panose="02010600040101010101" pitchFamily="2" charset="-122"/>
                <a:ea typeface="华文楷体" panose="02010600040101010101" pitchFamily="2" charset="-122"/>
              </a:rPr>
            </a:b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r>
              <a:rPr lang="zh-CN" altLang="en-US" sz="1000" dirty="0">
                <a:solidFill>
                  <a:srgbClr val="867D54"/>
                </a:solidFill>
                <a:latin typeface="华文楷体" panose="02010600040101010101" pitchFamily="2" charset="-122"/>
                <a:ea typeface="华文楷体" panose="02010600040101010101" pitchFamily="2" charset="-122"/>
              </a:rPr>
              <a:t>众里寻他千百度， </a:t>
            </a:r>
            <a:br>
              <a:rPr lang="zh-CN" altLang="en-US" sz="1000" dirty="0">
                <a:solidFill>
                  <a:srgbClr val="867D54"/>
                </a:solidFill>
                <a:latin typeface="华文楷体" panose="02010600040101010101" pitchFamily="2" charset="-122"/>
                <a:ea typeface="华文楷体" panose="02010600040101010101" pitchFamily="2" charset="-122"/>
              </a:rPr>
            </a:b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r>
              <a:rPr lang="zh-CN" altLang="en-US" sz="1000" dirty="0">
                <a:solidFill>
                  <a:srgbClr val="867D54"/>
                </a:solidFill>
                <a:latin typeface="华文楷体" panose="02010600040101010101" pitchFamily="2" charset="-122"/>
                <a:ea typeface="华文楷体" panose="02010600040101010101" pitchFamily="2" charset="-122"/>
              </a:rPr>
              <a:t>蓦然回首，那人却在， </a:t>
            </a:r>
            <a:br>
              <a:rPr lang="zh-CN" altLang="en-US" sz="1000" dirty="0">
                <a:solidFill>
                  <a:srgbClr val="867D54"/>
                </a:solidFill>
                <a:latin typeface="华文楷体" panose="02010600040101010101" pitchFamily="2" charset="-122"/>
                <a:ea typeface="华文楷体" panose="02010600040101010101" pitchFamily="2" charset="-122"/>
              </a:rPr>
            </a:br>
            <a:endParaRPr lang="en-US" altLang="zh-CN" sz="1000" dirty="0">
              <a:solidFill>
                <a:srgbClr val="867D54"/>
              </a:solidFill>
              <a:latin typeface="华文楷体" panose="02010600040101010101" pitchFamily="2" charset="-122"/>
              <a:ea typeface="华文楷体" panose="02010600040101010101" pitchFamily="2" charset="-122"/>
            </a:endParaRPr>
          </a:p>
          <a:p>
            <a:pPr>
              <a:lnSpc>
                <a:spcPct val="130000"/>
              </a:lnSpc>
            </a:pPr>
            <a:r>
              <a:rPr lang="zh-CN" altLang="en-US" sz="1000" dirty="0">
                <a:solidFill>
                  <a:srgbClr val="867D54"/>
                </a:solidFill>
                <a:latin typeface="华文楷体" panose="02010600040101010101" pitchFamily="2" charset="-122"/>
                <a:ea typeface="华文楷体" panose="02010600040101010101" pitchFamily="2" charset="-122"/>
              </a:rPr>
              <a:t>灯火阑珊处。</a:t>
            </a:r>
            <a:r>
              <a:rPr lang="zh-CN" altLang="zh-CN" sz="1000" dirty="0">
                <a:solidFill>
                  <a:srgbClr val="867D54"/>
                </a:solidFill>
                <a:latin typeface="华文楷体" panose="02010600040101010101" pitchFamily="2" charset="-122"/>
                <a:ea typeface="华文楷体" panose="02010600040101010101" pitchFamily="2" charset="-122"/>
              </a:rPr>
              <a:t> </a:t>
            </a:r>
          </a:p>
        </p:txBody>
      </p:sp>
      <p:pic>
        <p:nvPicPr>
          <p:cNvPr id="13" name="图片 12"/>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76000"/>
                    </a14:imgEffect>
                  </a14:imgLayer>
                </a14:imgProps>
              </a:ext>
              <a:ext uri="{28A0092B-C50C-407E-A947-70E740481C1C}">
                <a14:useLocalDpi xmlns:a14="http://schemas.microsoft.com/office/drawing/2010/main" val="0"/>
              </a:ext>
            </a:extLst>
          </a:blip>
          <a:srcRect l="29640" r="17359"/>
          <a:stretch>
            <a:fillRect/>
          </a:stretch>
        </p:blipFill>
        <p:spPr>
          <a:xfrm>
            <a:off x="-1" y="0"/>
            <a:ext cx="5448301" cy="6858000"/>
          </a:xfrm>
          <a:prstGeom prst="rect">
            <a:avLst/>
          </a:prstGeom>
        </p:spPr>
      </p:pic>
      <p:sp>
        <p:nvSpPr>
          <p:cNvPr id="16" name="矩形 15"/>
          <p:cNvSpPr/>
          <p:nvPr/>
        </p:nvSpPr>
        <p:spPr>
          <a:xfrm>
            <a:off x="11135393" y="0"/>
            <a:ext cx="575931" cy="249311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742390" flipH="1">
            <a:off x="10574736" y="216875"/>
            <a:ext cx="1063860" cy="722538"/>
          </a:xfrm>
          <a:prstGeom prst="rect">
            <a:avLst/>
          </a:prstGeom>
        </p:spPr>
      </p:pic>
      <p:sp>
        <p:nvSpPr>
          <p:cNvPr id="18" name="TextBox 17"/>
          <p:cNvSpPr txBox="1"/>
          <p:nvPr/>
        </p:nvSpPr>
        <p:spPr>
          <a:xfrm>
            <a:off x="11177160" y="1059557"/>
            <a:ext cx="492443" cy="1361564"/>
          </a:xfrm>
          <a:prstGeom prst="rect">
            <a:avLst/>
          </a:prstGeom>
          <a:noFill/>
        </p:spPr>
        <p:txBody>
          <a:bodyPr vert="eaVert" wrap="square" rtlCol="0">
            <a:spAutoFit/>
          </a:bodyPr>
          <a:lstStyle/>
          <a:p>
            <a:pPr algn="dist"/>
            <a:r>
              <a:rPr lang="zh-CN" altLang="en-US" sz="2000" dirty="0">
                <a:solidFill>
                  <a:schemeClr val="bg1"/>
                </a:solidFill>
                <a:latin typeface="叶根友古刻体" panose="03000509000000000000" pitchFamily="65" charset="-122"/>
                <a:ea typeface="叶根友古刻体" panose="03000509000000000000" pitchFamily="65" charset="-122"/>
              </a:rPr>
              <a:t>浮世百绘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childTnLst>
                          </p:cTn>
                        </p:par>
                        <p:par>
                          <p:cTn id="8" fill="hold">
                            <p:stCondLst>
                              <p:cond delay="1500"/>
                            </p:stCondLst>
                            <p:childTnLst>
                              <p:par>
                                <p:cTn id="9" presetID="22" presetClass="entr" presetSubtype="2"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750"/>
                                        <p:tgtEl>
                                          <p:spTgt spid="3"/>
                                        </p:tgtEl>
                                      </p:cBhvr>
                                    </p:animEffect>
                                  </p:childTnLst>
                                </p:cTn>
                              </p:par>
                              <p:par>
                                <p:cTn id="12" presetID="18" presetClass="entr" presetSubtype="12"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downLeft)">
                                      <p:cBhvr>
                                        <p:cTn id="14" dur="1500"/>
                                        <p:tgtEl>
                                          <p:spTgt spid="4"/>
                                        </p:tgtEl>
                                      </p:cBhvr>
                                    </p:animEffect>
                                  </p:childTnLst>
                                </p:cTn>
                              </p:par>
                            </p:childTnLst>
                          </p:cTn>
                        </p:par>
                        <p:par>
                          <p:cTn id="15" fill="hold">
                            <p:stCondLst>
                              <p:cond delay="3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67D54"/>
        </a:solidFill>
        <a:effectLst/>
      </p:bgPr>
    </p:bg>
    <p:spTree>
      <p:nvGrpSpPr>
        <p:cNvPr id="1" name=""/>
        <p:cNvGrpSpPr/>
        <p:nvPr/>
      </p:nvGrpSpPr>
      <p:grpSpPr>
        <a:xfrm>
          <a:off x="0" y="0"/>
          <a:ext cx="0" cy="0"/>
          <a:chOff x="0" y="0"/>
          <a:chExt cx="0" cy="0"/>
        </a:xfrm>
      </p:grpSpPr>
      <p:sp>
        <p:nvSpPr>
          <p:cNvPr id="5" name="矩形 4"/>
          <p:cNvSpPr/>
          <p:nvPr/>
        </p:nvSpPr>
        <p:spPr>
          <a:xfrm>
            <a:off x="1056607" y="1413243"/>
            <a:ext cx="2231731" cy="1799783"/>
          </a:xfrm>
          <a:prstGeom prst="rect">
            <a:avLst/>
          </a:prstGeom>
          <a:blipFill dpi="0" rotWithShape="1">
            <a:blip r:embed="rId3"/>
            <a:srcRect/>
            <a:stretch>
              <a:fillRect/>
            </a:stretch>
          </a:blipFill>
          <a:ln w="12700">
            <a:solidFill>
              <a:srgbClr val="CAAD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72256" y="1413243"/>
            <a:ext cx="2231731" cy="1799783"/>
          </a:xfrm>
          <a:prstGeom prst="rect">
            <a:avLst/>
          </a:prstGeom>
          <a:blipFill dpi="0" rotWithShape="1">
            <a:blip r:embed="rId4"/>
            <a:srcRect/>
            <a:stretch>
              <a:fillRect/>
            </a:stretch>
          </a:blipFill>
          <a:ln w="127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87905" y="1413243"/>
            <a:ext cx="2231731" cy="1799783"/>
          </a:xfrm>
          <a:prstGeom prst="rect">
            <a:avLst/>
          </a:prstGeom>
          <a:blipFill dpi="0" rotWithShape="1">
            <a:blip r:embed="rId5"/>
            <a:srcRect/>
            <a:stretch>
              <a:fillRect/>
            </a:stretch>
          </a:blipFill>
          <a:ln w="127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835724" y="3788956"/>
            <a:ext cx="1973617" cy="477054"/>
          </a:xfrm>
          <a:prstGeom prst="rect">
            <a:avLst/>
          </a:prstGeom>
          <a:noFill/>
        </p:spPr>
        <p:txBody>
          <a:bodyPr wrap="none" rtlCol="0">
            <a:spAutoFit/>
          </a:bodyPr>
          <a:lstStyle/>
          <a:p>
            <a:pPr algn="ctr"/>
            <a:r>
              <a:rPr lang="en-US" altLang="zh-CN" sz="25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500" dirty="0">
                <a:solidFill>
                  <a:schemeClr val="tx2">
                    <a:lumMod val="75000"/>
                  </a:schemeClr>
                </a:solidFill>
                <a:latin typeface="叶根友古刻体" panose="03000509000000000000" pitchFamily="65" charset="-122"/>
                <a:ea typeface="叶根友古刻体" panose="03000509000000000000" pitchFamily="65" charset="-122"/>
              </a:rPr>
              <a:t>输入文字</a:t>
            </a:r>
            <a:r>
              <a:rPr lang="en-US" altLang="zh-CN" sz="2500" dirty="0">
                <a:solidFill>
                  <a:schemeClr val="tx2">
                    <a:lumMod val="75000"/>
                  </a:schemeClr>
                </a:solidFill>
                <a:latin typeface="叶根友古刻体" panose="03000509000000000000" pitchFamily="65" charset="-122"/>
                <a:ea typeface="叶根友古刻体" panose="03000509000000000000" pitchFamily="65" charset="-122"/>
              </a:rPr>
              <a:t>】</a:t>
            </a:r>
            <a:endParaRPr lang="zh-CN" altLang="en-US" sz="2500" dirty="0">
              <a:solidFill>
                <a:schemeClr val="tx2">
                  <a:lumMod val="75000"/>
                </a:schemeClr>
              </a:solidFill>
              <a:latin typeface="叶根友古刻体" panose="03000509000000000000" pitchFamily="65" charset="-122"/>
              <a:ea typeface="叶根友古刻体" panose="03000509000000000000" pitchFamily="65" charset="-122"/>
            </a:endParaRPr>
          </a:p>
        </p:txBody>
      </p:sp>
      <p:sp>
        <p:nvSpPr>
          <p:cNvPr id="9" name="矩形 25"/>
          <p:cNvSpPr/>
          <p:nvPr/>
        </p:nvSpPr>
        <p:spPr>
          <a:xfrm>
            <a:off x="984615" y="4364887"/>
            <a:ext cx="7703073" cy="830997"/>
          </a:xfrm>
          <a:prstGeom prst="rect">
            <a:avLst/>
          </a:prstGeom>
          <a:noFill/>
          <a:ln w="9525">
            <a:noFill/>
          </a:ln>
        </p:spPr>
        <p:txBody>
          <a:bodyPr vert="horz" wrap="square">
            <a:spAutoFit/>
          </a:bodyPr>
          <a:lstStyle/>
          <a:p>
            <a:pPr>
              <a:lnSpc>
                <a:spcPct val="150000"/>
              </a:lnSpc>
            </a:pPr>
            <a:r>
              <a:rPr lang="zh-CN" altLang="en-US" sz="1600" dirty="0">
                <a:solidFill>
                  <a:srgbClr val="EDE6D3"/>
                </a:solidFill>
                <a:latin typeface="方正清刻本悦宋简体" panose="02000000000000000000" pitchFamily="2" charset="-122"/>
                <a:ea typeface="方正清刻本悦宋简体" panose="02000000000000000000" pitchFamily="2" charset="-122"/>
              </a:rPr>
              <a:t>感谢您的购买，款款用心之作</a:t>
            </a:r>
            <a:r>
              <a:rPr lang="zh-CN" altLang="en-US" sz="1600" dirty="0" smtClean="0">
                <a:solidFill>
                  <a:srgbClr val="EDE6D3"/>
                </a:solidFill>
                <a:latin typeface="方正清刻本悦宋简体" panose="02000000000000000000" pitchFamily="2" charset="-122"/>
                <a:ea typeface="方正清刻本悦宋简体" panose="02000000000000000000" pitchFamily="2" charset="-122"/>
              </a:rPr>
              <a:t>， 感谢</a:t>
            </a:r>
            <a:r>
              <a:rPr lang="zh-CN" altLang="en-US" sz="1600" dirty="0">
                <a:solidFill>
                  <a:srgbClr val="EDE6D3"/>
                </a:solidFill>
                <a:latin typeface="方正清刻本悦宋简体" panose="02000000000000000000" pitchFamily="2" charset="-122"/>
                <a:ea typeface="方正清刻本悦宋简体" panose="02000000000000000000" pitchFamily="2" charset="-122"/>
              </a:rPr>
              <a:t>您的购买，款款用心之作</a:t>
            </a:r>
            <a:r>
              <a:rPr lang="zh-CN" altLang="en-US" sz="1600" dirty="0" smtClean="0">
                <a:solidFill>
                  <a:srgbClr val="EDE6D3"/>
                </a:solidFill>
                <a:latin typeface="方正清刻本悦宋简体" panose="02000000000000000000" pitchFamily="2" charset="-122"/>
                <a:ea typeface="方正清刻本悦宋简体" panose="02000000000000000000" pitchFamily="2" charset="-122"/>
              </a:rPr>
              <a:t>， 感谢</a:t>
            </a:r>
            <a:r>
              <a:rPr lang="zh-CN" altLang="en-US" sz="1600" dirty="0">
                <a:solidFill>
                  <a:srgbClr val="EDE6D3"/>
                </a:solidFill>
                <a:latin typeface="方正清刻本悦宋简体" panose="02000000000000000000" pitchFamily="2" charset="-122"/>
                <a:ea typeface="方正清刻本悦宋简体" panose="02000000000000000000" pitchFamily="2" charset="-122"/>
              </a:rPr>
              <a:t>您的购买，款款用心之作</a:t>
            </a:r>
            <a:r>
              <a:rPr lang="zh-CN" altLang="en-US" sz="1600" dirty="0" smtClean="0">
                <a:solidFill>
                  <a:srgbClr val="EDE6D3"/>
                </a:solidFill>
                <a:latin typeface="方正清刻本悦宋简体" panose="02000000000000000000" pitchFamily="2" charset="-122"/>
                <a:ea typeface="方正清刻本悦宋简体" panose="02000000000000000000" pitchFamily="2" charset="-122"/>
              </a:rPr>
              <a:t>， 感谢</a:t>
            </a:r>
            <a:r>
              <a:rPr lang="zh-CN" altLang="en-US" sz="1600" dirty="0">
                <a:solidFill>
                  <a:srgbClr val="EDE6D3"/>
                </a:solidFill>
                <a:latin typeface="方正清刻本悦宋简体" panose="02000000000000000000" pitchFamily="2" charset="-122"/>
                <a:ea typeface="方正清刻本悦宋简体" panose="02000000000000000000" pitchFamily="2" charset="-122"/>
              </a:rPr>
              <a:t>您的购买，款款用心之作</a:t>
            </a:r>
            <a:r>
              <a:rPr lang="zh-CN" altLang="en-US" sz="16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600" dirty="0">
              <a:solidFill>
                <a:srgbClr val="EDE6D3"/>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59680" y="3716965"/>
            <a:ext cx="2837119" cy="3546399"/>
          </a:xfrm>
          <a:prstGeom prst="rect">
            <a:avLst/>
          </a:prstGeom>
        </p:spPr>
      </p:pic>
      <p:sp>
        <p:nvSpPr>
          <p:cNvPr id="11" name="矩形 10"/>
          <p:cNvSpPr/>
          <p:nvPr/>
        </p:nvSpPr>
        <p:spPr>
          <a:xfrm>
            <a:off x="11135393" y="0"/>
            <a:ext cx="575931" cy="249311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742390" flipH="1">
            <a:off x="10574736" y="216875"/>
            <a:ext cx="1063860" cy="722538"/>
          </a:xfrm>
          <a:prstGeom prst="rect">
            <a:avLst/>
          </a:prstGeom>
        </p:spPr>
      </p:pic>
      <p:sp>
        <p:nvSpPr>
          <p:cNvPr id="13" name="TextBox 17"/>
          <p:cNvSpPr txBox="1"/>
          <p:nvPr/>
        </p:nvSpPr>
        <p:spPr>
          <a:xfrm>
            <a:off x="11177160" y="1059557"/>
            <a:ext cx="492443" cy="1361564"/>
          </a:xfrm>
          <a:prstGeom prst="rect">
            <a:avLst/>
          </a:prstGeom>
          <a:noFill/>
        </p:spPr>
        <p:txBody>
          <a:bodyPr vert="eaVert" wrap="square" rtlCol="0">
            <a:spAutoFit/>
          </a:bodyPr>
          <a:lstStyle/>
          <a:p>
            <a:pPr algn="dist"/>
            <a:r>
              <a:rPr lang="zh-CN" altLang="en-US" sz="2000" dirty="0">
                <a:solidFill>
                  <a:schemeClr val="bg1"/>
                </a:solidFill>
                <a:latin typeface="叶根友古刻体" panose="03000509000000000000" pitchFamily="65" charset="-122"/>
                <a:ea typeface="叶根友古刻体" panose="03000509000000000000" pitchFamily="65" charset="-122"/>
              </a:rPr>
              <a:t>浮世百绘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childTnLst>
                          </p:cTn>
                        </p:par>
                        <p:par>
                          <p:cTn id="31" fill="hold">
                            <p:stCondLst>
                              <p:cond delay="30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8"/>
                                        </p:tgtEl>
                                        <p:attrNameLst>
                                          <p:attrName>style.visibility</p:attrName>
                                        </p:attrNameLst>
                                      </p:cBhvr>
                                      <p:to>
                                        <p:strVal val="visible"/>
                                      </p:to>
                                    </p:set>
                                    <p:anim by="(-#ppt_w*2)" calcmode="lin" valueType="num">
                                      <p:cBhvr rctx="PPT">
                                        <p:cTn id="34" dur="625" autoRev="1" fill="hold">
                                          <p:stCondLst>
                                            <p:cond delay="0"/>
                                          </p:stCondLst>
                                        </p:cTn>
                                        <p:tgtEl>
                                          <p:spTgt spid="8"/>
                                        </p:tgtEl>
                                        <p:attrNameLst>
                                          <p:attrName>ppt_w</p:attrName>
                                        </p:attrNameLst>
                                      </p:cBhvr>
                                    </p:anim>
                                    <p:anim by="(#ppt_w*0.50)" calcmode="lin" valueType="num">
                                      <p:cBhvr>
                                        <p:cTn id="35" dur="625" decel="50000" autoRev="1" fill="hold">
                                          <p:stCondLst>
                                            <p:cond delay="0"/>
                                          </p:stCondLst>
                                        </p:cTn>
                                        <p:tgtEl>
                                          <p:spTgt spid="8"/>
                                        </p:tgtEl>
                                        <p:attrNameLst>
                                          <p:attrName>ppt_x</p:attrName>
                                        </p:attrNameLst>
                                      </p:cBhvr>
                                    </p:anim>
                                    <p:anim from="(-#ppt_h/2)" to="(#ppt_y)" calcmode="lin" valueType="num">
                                      <p:cBhvr>
                                        <p:cTn id="36" dur="1250" fill="hold">
                                          <p:stCondLst>
                                            <p:cond delay="0"/>
                                          </p:stCondLst>
                                        </p:cTn>
                                        <p:tgtEl>
                                          <p:spTgt spid="8"/>
                                        </p:tgtEl>
                                        <p:attrNameLst>
                                          <p:attrName>ppt_y</p:attrName>
                                        </p:attrNameLst>
                                      </p:cBhvr>
                                    </p:anim>
                                    <p:animRot by="21600000">
                                      <p:cBhvr>
                                        <p:cTn id="37" dur="1250" fill="hold">
                                          <p:stCondLst>
                                            <p:cond delay="0"/>
                                          </p:stCondLst>
                                        </p:cTn>
                                        <p:tgtEl>
                                          <p:spTgt spid="8"/>
                                        </p:tgtEl>
                                        <p:attrNameLst>
                                          <p:attrName>r</p:attrName>
                                        </p:attrNameLst>
                                      </p:cBhvr>
                                    </p:animRot>
                                  </p:childTnLst>
                                </p:cTn>
                              </p:par>
                            </p:childTnLst>
                          </p:cTn>
                        </p:par>
                        <p:par>
                          <p:cTn id="38" fill="hold">
                            <p:stCondLst>
                              <p:cond delay="4875"/>
                            </p:stCondLst>
                            <p:childTnLst>
                              <p:par>
                                <p:cTn id="39" presetID="9"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t="92084"/>
          <a:stretch>
            <a:fillRect/>
          </a:stretch>
        </p:blipFill>
        <p:spPr>
          <a:xfrm>
            <a:off x="1" y="6195848"/>
            <a:ext cx="12192000" cy="662152"/>
          </a:xfrm>
          <a:prstGeom prst="rect">
            <a:avLst/>
          </a:prstGeom>
          <a:effectLst>
            <a:outerShdw blurRad="63500" sx="102000" sy="102000" algn="ctr" rotWithShape="0">
              <a:prstClr val="black">
                <a:alpha val="40000"/>
              </a:prstClr>
            </a:outerShdw>
          </a:effectLst>
        </p:spPr>
      </p:pic>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t="68653" b="21644"/>
          <a:stretch>
            <a:fillRect/>
          </a:stretch>
        </p:blipFill>
        <p:spPr>
          <a:xfrm flipH="1">
            <a:off x="0" y="0"/>
            <a:ext cx="12191999" cy="788276"/>
          </a:xfrm>
          <a:prstGeom prst="rect">
            <a:avLst/>
          </a:prstGeom>
          <a:effectLst>
            <a:outerShdw blurRad="63500" sx="102000" sy="102000" algn="ctr" rotWithShape="0">
              <a:prstClr val="black">
                <a:alpha val="40000"/>
              </a:prstClr>
            </a:outerShdw>
          </a:effectLst>
        </p:spPr>
      </p:pic>
      <p:pic>
        <p:nvPicPr>
          <p:cNvPr id="21" name="图片 20" descr="红-01.png"/>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l="22171" t="15752" r="27061" b="31847"/>
          <a:stretch>
            <a:fillRect/>
          </a:stretch>
        </p:blipFill>
        <p:spPr>
          <a:xfrm>
            <a:off x="-518341" y="-436065"/>
            <a:ext cx="4810001" cy="2793320"/>
          </a:xfrm>
          <a:prstGeom prst="rect">
            <a:avLst/>
          </a:prstGeom>
        </p:spPr>
      </p:pic>
      <p:graphicFrame>
        <p:nvGraphicFramePr>
          <p:cNvPr id="22" name="图表 21"/>
          <p:cNvGraphicFramePr/>
          <p:nvPr/>
        </p:nvGraphicFramePr>
        <p:xfrm>
          <a:off x="480253" y="1214587"/>
          <a:ext cx="1817846" cy="205245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7" name="图表 26"/>
          <p:cNvGraphicFramePr/>
          <p:nvPr/>
        </p:nvGraphicFramePr>
        <p:xfrm>
          <a:off x="3999300" y="1280087"/>
          <a:ext cx="1817846" cy="205245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8" name="图表 27"/>
          <p:cNvGraphicFramePr/>
          <p:nvPr/>
        </p:nvGraphicFramePr>
        <p:xfrm>
          <a:off x="529161" y="3669583"/>
          <a:ext cx="1817846" cy="205245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9" name="图表 28"/>
          <p:cNvGraphicFramePr/>
          <p:nvPr/>
        </p:nvGraphicFramePr>
        <p:xfrm>
          <a:off x="4229925" y="3717085"/>
          <a:ext cx="1817846" cy="2052452"/>
        </p:xfrm>
        <a:graphic>
          <a:graphicData uri="http://schemas.openxmlformats.org/drawingml/2006/chart">
            <c:chart xmlns:c="http://schemas.openxmlformats.org/drawingml/2006/chart" xmlns:r="http://schemas.openxmlformats.org/officeDocument/2006/relationships" r:id="rId9"/>
          </a:graphicData>
        </a:graphic>
      </p:graphicFrame>
      <p:sp>
        <p:nvSpPr>
          <p:cNvPr id="30" name="文本框 29"/>
          <p:cNvSpPr txBox="1"/>
          <p:nvPr/>
        </p:nvSpPr>
        <p:spPr>
          <a:xfrm>
            <a:off x="969488" y="2028172"/>
            <a:ext cx="867087" cy="523220"/>
          </a:xfrm>
          <a:prstGeom prst="rect">
            <a:avLst/>
          </a:prstGeom>
          <a:noFill/>
        </p:spPr>
        <p:txBody>
          <a:bodyPr vert="horz" wrap="square" rtlCol="0">
            <a:spAutoFit/>
          </a:bodyPr>
          <a:lstStyle/>
          <a:p>
            <a:pPr algn="dist"/>
            <a:r>
              <a:rPr lang="en-US" altLang="zh-CN" sz="2800" dirty="0">
                <a:solidFill>
                  <a:srgbClr val="A48861"/>
                </a:solidFill>
                <a:latin typeface="方正清刻本悦宋简体" panose="02000000000000000000" pitchFamily="2" charset="-122"/>
                <a:ea typeface="方正清刻本悦宋简体" panose="02000000000000000000" pitchFamily="2" charset="-122"/>
              </a:rPr>
              <a:t>75%</a:t>
            </a:r>
            <a:endParaRPr lang="zh-CN" altLang="en-US" sz="2800" dirty="0">
              <a:solidFill>
                <a:srgbClr val="A48861"/>
              </a:solidFill>
              <a:latin typeface="方正清刻本悦宋简体" panose="02000000000000000000" pitchFamily="2" charset="-122"/>
              <a:ea typeface="方正清刻本悦宋简体" panose="02000000000000000000" pitchFamily="2" charset="-122"/>
            </a:endParaRPr>
          </a:p>
        </p:txBody>
      </p:sp>
      <p:sp>
        <p:nvSpPr>
          <p:cNvPr id="31" name="矩形 30"/>
          <p:cNvSpPr/>
          <p:nvPr/>
        </p:nvSpPr>
        <p:spPr>
          <a:xfrm>
            <a:off x="2349538" y="1639816"/>
            <a:ext cx="1817846" cy="1054135"/>
          </a:xfrm>
          <a:prstGeom prst="rect">
            <a:avLst/>
          </a:prstGeom>
        </p:spPr>
        <p:txBody>
          <a:bodyPr vert="horz" wrap="square">
            <a:spAutoFit/>
          </a:bodyPr>
          <a:lstStyle/>
          <a:p>
            <a:pPr>
              <a:lnSpc>
                <a:spcPts val="2500"/>
              </a:lnSpc>
            </a:pPr>
            <a:r>
              <a:rPr lang="zh-CN" altLang="en-US" sz="10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0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0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0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a:xfrm>
            <a:off x="5965421" y="1639816"/>
            <a:ext cx="1817846" cy="1054135"/>
          </a:xfrm>
          <a:prstGeom prst="rect">
            <a:avLst/>
          </a:prstGeom>
        </p:spPr>
        <p:txBody>
          <a:bodyPr vert="horz" wrap="square">
            <a:spAutoFit/>
          </a:bodyPr>
          <a:lstStyle/>
          <a:p>
            <a:pPr>
              <a:lnSpc>
                <a:spcPts val="2500"/>
              </a:lnSpc>
            </a:pPr>
            <a:r>
              <a:rPr lang="zh-CN" altLang="en-US" sz="10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0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0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0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33" name="文本框 32"/>
          <p:cNvSpPr txBox="1"/>
          <p:nvPr/>
        </p:nvSpPr>
        <p:spPr>
          <a:xfrm>
            <a:off x="4442089" y="2063592"/>
            <a:ext cx="867087" cy="523220"/>
          </a:xfrm>
          <a:prstGeom prst="rect">
            <a:avLst/>
          </a:prstGeom>
          <a:noFill/>
        </p:spPr>
        <p:txBody>
          <a:bodyPr vert="horz" wrap="square" rtlCol="0">
            <a:spAutoFit/>
          </a:bodyPr>
          <a:lstStyle>
            <a:defPPr>
              <a:defRPr lang="zh-CN"/>
            </a:defPPr>
            <a:lvl1pPr algn="dist">
              <a:defRPr sz="2800">
                <a:solidFill>
                  <a:srgbClr val="A48861"/>
                </a:solidFill>
                <a:latin typeface="方正清刻本悦宋简体" panose="02000000000000000000" pitchFamily="2" charset="-122"/>
                <a:ea typeface="方正清刻本悦宋简体" panose="02000000000000000000" pitchFamily="2" charset="-122"/>
              </a:defRPr>
            </a:lvl1pPr>
          </a:lstStyle>
          <a:p>
            <a:r>
              <a:rPr lang="en-US" altLang="zh-CN" dirty="0"/>
              <a:t>50%</a:t>
            </a:r>
            <a:endParaRPr lang="zh-CN" altLang="en-US" dirty="0"/>
          </a:p>
        </p:txBody>
      </p:sp>
      <p:sp>
        <p:nvSpPr>
          <p:cNvPr id="34" name="文本框 33"/>
          <p:cNvSpPr txBox="1"/>
          <p:nvPr/>
        </p:nvSpPr>
        <p:spPr>
          <a:xfrm>
            <a:off x="1004541" y="4439272"/>
            <a:ext cx="867087" cy="523220"/>
          </a:xfrm>
          <a:prstGeom prst="rect">
            <a:avLst/>
          </a:prstGeom>
          <a:noFill/>
        </p:spPr>
        <p:txBody>
          <a:bodyPr vert="horz" wrap="square" rtlCol="0">
            <a:spAutoFit/>
          </a:bodyPr>
          <a:lstStyle>
            <a:defPPr>
              <a:defRPr lang="zh-CN"/>
            </a:defPPr>
            <a:lvl1pPr algn="dist">
              <a:defRPr sz="2800">
                <a:solidFill>
                  <a:srgbClr val="A48861"/>
                </a:solidFill>
                <a:latin typeface="方正清刻本悦宋简体" panose="02000000000000000000" pitchFamily="2" charset="-122"/>
                <a:ea typeface="方正清刻本悦宋简体" panose="02000000000000000000" pitchFamily="2" charset="-122"/>
              </a:defRPr>
            </a:lvl1pPr>
          </a:lstStyle>
          <a:p>
            <a:r>
              <a:rPr lang="en-US" altLang="zh-CN" dirty="0"/>
              <a:t>40%</a:t>
            </a:r>
            <a:endParaRPr lang="zh-CN" altLang="en-US" dirty="0"/>
          </a:p>
        </p:txBody>
      </p:sp>
      <p:sp>
        <p:nvSpPr>
          <p:cNvPr id="35" name="矩形 34"/>
          <p:cNvSpPr/>
          <p:nvPr/>
        </p:nvSpPr>
        <p:spPr>
          <a:xfrm>
            <a:off x="2386364" y="4029312"/>
            <a:ext cx="1817846" cy="1054135"/>
          </a:xfrm>
          <a:prstGeom prst="rect">
            <a:avLst/>
          </a:prstGeom>
        </p:spPr>
        <p:txBody>
          <a:bodyPr vert="horz" wrap="square">
            <a:spAutoFit/>
          </a:bodyPr>
          <a:lstStyle/>
          <a:p>
            <a:pPr>
              <a:lnSpc>
                <a:spcPts val="2500"/>
              </a:lnSpc>
            </a:pPr>
            <a:r>
              <a:rPr lang="zh-CN" altLang="en-US" sz="10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0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0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0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36" name="文本框 35"/>
          <p:cNvSpPr txBox="1"/>
          <p:nvPr/>
        </p:nvSpPr>
        <p:spPr>
          <a:xfrm>
            <a:off x="4705305" y="4439272"/>
            <a:ext cx="867087" cy="523220"/>
          </a:xfrm>
          <a:prstGeom prst="rect">
            <a:avLst/>
          </a:prstGeom>
          <a:noFill/>
        </p:spPr>
        <p:txBody>
          <a:bodyPr vert="horz" wrap="square" rtlCol="0">
            <a:spAutoFit/>
          </a:bodyPr>
          <a:lstStyle>
            <a:defPPr>
              <a:defRPr lang="zh-CN"/>
            </a:defPPr>
            <a:lvl1pPr algn="dist">
              <a:defRPr sz="2800">
                <a:solidFill>
                  <a:srgbClr val="A48861"/>
                </a:solidFill>
                <a:latin typeface="方正清刻本悦宋简体" panose="02000000000000000000" pitchFamily="2" charset="-122"/>
                <a:ea typeface="方正清刻本悦宋简体" panose="02000000000000000000" pitchFamily="2" charset="-122"/>
              </a:defRPr>
            </a:lvl1pPr>
          </a:lstStyle>
          <a:p>
            <a:r>
              <a:rPr lang="en-US" altLang="zh-CN" dirty="0"/>
              <a:t>90%</a:t>
            </a:r>
            <a:endParaRPr lang="zh-CN" altLang="en-US" dirty="0"/>
          </a:p>
        </p:txBody>
      </p:sp>
      <p:sp>
        <p:nvSpPr>
          <p:cNvPr id="37" name="矩形 36"/>
          <p:cNvSpPr/>
          <p:nvPr/>
        </p:nvSpPr>
        <p:spPr>
          <a:xfrm>
            <a:off x="6082496" y="4059616"/>
            <a:ext cx="1817846" cy="1054135"/>
          </a:xfrm>
          <a:prstGeom prst="rect">
            <a:avLst/>
          </a:prstGeom>
        </p:spPr>
        <p:txBody>
          <a:bodyPr vert="horz" wrap="square">
            <a:spAutoFit/>
          </a:bodyPr>
          <a:lstStyle/>
          <a:p>
            <a:pPr>
              <a:lnSpc>
                <a:spcPts val="2500"/>
              </a:lnSpc>
            </a:pPr>
            <a:r>
              <a:rPr lang="zh-CN" altLang="en-US" sz="10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0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0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0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pic>
        <p:nvPicPr>
          <p:cNvPr id="38" name="图片 37"/>
          <p:cNvPicPr>
            <a:picLocks noChangeAspect="1"/>
          </p:cNvPicPr>
          <p:nvPr/>
        </p:nvPicPr>
        <p:blipFill rotWithShape="1">
          <a:blip r:embed="rId10">
            <a:extLst>
              <a:ext uri="{BEBA8EAE-BF5A-486C-A8C5-ECC9F3942E4B}">
                <a14:imgProps xmlns:a14="http://schemas.microsoft.com/office/drawing/2010/main">
                  <a14:imgLayer r:embed="rId11">
                    <a14:imgEffect>
                      <a14:saturation sat="76000"/>
                    </a14:imgEffect>
                  </a14:imgLayer>
                </a14:imgProps>
              </a:ext>
              <a:ext uri="{28A0092B-C50C-407E-A947-70E740481C1C}">
                <a14:useLocalDpi xmlns:a14="http://schemas.microsoft.com/office/drawing/2010/main" val="0"/>
              </a:ext>
            </a:extLst>
          </a:blip>
          <a:srcRect l="11139"/>
          <a:stretch>
            <a:fillRect/>
          </a:stretch>
        </p:blipFill>
        <p:spPr>
          <a:xfrm flipH="1">
            <a:off x="8399589" y="788276"/>
            <a:ext cx="3792409" cy="5425158"/>
          </a:xfrm>
          <a:prstGeom prst="rect">
            <a:avLst/>
          </a:prstGeom>
        </p:spPr>
      </p:pic>
      <p:sp>
        <p:nvSpPr>
          <p:cNvPr id="39" name="矩形 38"/>
          <p:cNvSpPr/>
          <p:nvPr/>
        </p:nvSpPr>
        <p:spPr>
          <a:xfrm rot="16200000" flipV="1">
            <a:off x="7854919" y="3202007"/>
            <a:ext cx="2431729" cy="692643"/>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40" name="TextBox 8"/>
          <p:cNvSpPr txBox="1"/>
          <p:nvPr/>
        </p:nvSpPr>
        <p:spPr>
          <a:xfrm>
            <a:off x="8793315" y="2512256"/>
            <a:ext cx="553998" cy="2095500"/>
          </a:xfrm>
          <a:prstGeom prst="rect">
            <a:avLst/>
          </a:prstGeom>
          <a:noFill/>
        </p:spPr>
        <p:txBody>
          <a:bodyPr vert="eaVert"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浮世百绘</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heel(1)">
                                      <p:cBhvr>
                                        <p:cTn id="10" dur="2000"/>
                                        <p:tgtEl>
                                          <p:spTgt spid="2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heel(1)">
                                      <p:cBhvr>
                                        <p:cTn id="13" dur="2000"/>
                                        <p:tgtEl>
                                          <p:spTgt spid="28"/>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heel(1)">
                                      <p:cBhvr>
                                        <p:cTn id="16" dur="2000"/>
                                        <p:tgtEl>
                                          <p:spTgt spid="29"/>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1250" fill="hold"/>
                                        <p:tgtEl>
                                          <p:spTgt spid="39"/>
                                        </p:tgtEl>
                                        <p:attrNameLst>
                                          <p:attrName>ppt_w</p:attrName>
                                        </p:attrNameLst>
                                      </p:cBhvr>
                                      <p:tavLst>
                                        <p:tav tm="0">
                                          <p:val>
                                            <p:fltVal val="0"/>
                                          </p:val>
                                        </p:tav>
                                        <p:tav tm="100000">
                                          <p:val>
                                            <p:strVal val="#ppt_w"/>
                                          </p:val>
                                        </p:tav>
                                      </p:tavLst>
                                    </p:anim>
                                    <p:anim calcmode="lin" valueType="num">
                                      <p:cBhvr>
                                        <p:cTn id="20" dur="1250" fill="hold"/>
                                        <p:tgtEl>
                                          <p:spTgt spid="39"/>
                                        </p:tgtEl>
                                        <p:attrNameLst>
                                          <p:attrName>ppt_h</p:attrName>
                                        </p:attrNameLst>
                                      </p:cBhvr>
                                      <p:tavLst>
                                        <p:tav tm="0">
                                          <p:val>
                                            <p:fltVal val="0"/>
                                          </p:val>
                                        </p:tav>
                                        <p:tav tm="100000">
                                          <p:val>
                                            <p:strVal val="#ppt_h"/>
                                          </p:val>
                                        </p:tav>
                                      </p:tavLst>
                                    </p:anim>
                                    <p:animEffect transition="in" filter="fade">
                                      <p:cBhvr>
                                        <p:cTn id="21" dur="1250"/>
                                        <p:tgtEl>
                                          <p:spTgt spid="39"/>
                                        </p:tgtEl>
                                      </p:cBhvr>
                                    </p:animEffect>
                                  </p:childTnLst>
                                </p:cTn>
                              </p:par>
                            </p:childTnLst>
                          </p:cTn>
                        </p:par>
                        <p:par>
                          <p:cTn id="22" fill="hold">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40"/>
                                        </p:tgtEl>
                                        <p:attrNameLst>
                                          <p:attrName>style.visibility</p:attrName>
                                        </p:attrNameLst>
                                      </p:cBhvr>
                                      <p:to>
                                        <p:strVal val="visible"/>
                                      </p:to>
                                    </p:set>
                                    <p:anim by="(-#ppt_w*2)" calcmode="lin" valueType="num">
                                      <p:cBhvr rctx="PPT">
                                        <p:cTn id="25" dur="625" autoRev="1" fill="hold">
                                          <p:stCondLst>
                                            <p:cond delay="0"/>
                                          </p:stCondLst>
                                        </p:cTn>
                                        <p:tgtEl>
                                          <p:spTgt spid="40"/>
                                        </p:tgtEl>
                                        <p:attrNameLst>
                                          <p:attrName>ppt_w</p:attrName>
                                        </p:attrNameLst>
                                      </p:cBhvr>
                                    </p:anim>
                                    <p:anim by="(#ppt_w*0.50)" calcmode="lin" valueType="num">
                                      <p:cBhvr>
                                        <p:cTn id="26" dur="625" decel="50000" autoRev="1" fill="hold">
                                          <p:stCondLst>
                                            <p:cond delay="0"/>
                                          </p:stCondLst>
                                        </p:cTn>
                                        <p:tgtEl>
                                          <p:spTgt spid="40"/>
                                        </p:tgtEl>
                                        <p:attrNameLst>
                                          <p:attrName>ppt_x</p:attrName>
                                        </p:attrNameLst>
                                      </p:cBhvr>
                                    </p:anim>
                                    <p:anim from="(-#ppt_h/2)" to="(#ppt_y)" calcmode="lin" valueType="num">
                                      <p:cBhvr>
                                        <p:cTn id="27" dur="1250" fill="hold">
                                          <p:stCondLst>
                                            <p:cond delay="0"/>
                                          </p:stCondLst>
                                        </p:cTn>
                                        <p:tgtEl>
                                          <p:spTgt spid="40"/>
                                        </p:tgtEl>
                                        <p:attrNameLst>
                                          <p:attrName>ppt_y</p:attrName>
                                        </p:attrNameLst>
                                      </p:cBhvr>
                                    </p:anim>
                                    <p:animRot by="21600000">
                                      <p:cBhvr>
                                        <p:cTn id="28" dur="1250"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Graphic spid="27" grpId="0">
        <p:bldAsOne/>
      </p:bldGraphic>
      <p:bldGraphic spid="28" grpId="0">
        <p:bldAsOne/>
      </p:bldGraphic>
      <p:bldGraphic spid="29" grpId="0">
        <p:bldAsOne/>
      </p:bldGraphic>
      <p:bldP spid="39" grpId="0" animBg="1"/>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1000" b="-11000"/>
          </a:stretch>
        </a:blipFill>
        <a:effectLst/>
      </p:bgPr>
    </p:bg>
    <p:spTree>
      <p:nvGrpSpPr>
        <p:cNvPr id="1" name=""/>
        <p:cNvGrpSpPr/>
        <p:nvPr/>
      </p:nvGrpSpPr>
      <p:grpSpPr>
        <a:xfrm>
          <a:off x="0" y="0"/>
          <a:ext cx="0" cy="0"/>
          <a:chOff x="0" y="0"/>
          <a:chExt cx="0" cy="0"/>
        </a:xfrm>
      </p:grpSpPr>
      <p:sp>
        <p:nvSpPr>
          <p:cNvPr id="24" name="矩形 23"/>
          <p:cNvSpPr/>
          <p:nvPr/>
        </p:nvSpPr>
        <p:spPr>
          <a:xfrm>
            <a:off x="4408" y="0"/>
            <a:ext cx="12187592" cy="6858000"/>
          </a:xfrm>
          <a:prstGeom prst="rect">
            <a:avLst/>
          </a:pr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250425" y="922983"/>
            <a:ext cx="5691149" cy="461665"/>
          </a:xfrm>
          <a:prstGeom prst="rect">
            <a:avLst/>
          </a:prstGeom>
          <a:noFill/>
        </p:spPr>
        <p:txBody>
          <a:bodyPr wrap="square" rtlCol="0">
            <a:spAutoFit/>
          </a:bodyPr>
          <a:lstStyle/>
          <a:p>
            <a:pPr algn="dist"/>
            <a:r>
              <a:rPr lang="zh-CN" altLang="en-US" sz="2400" dirty="0">
                <a:solidFill>
                  <a:schemeClr val="bg1"/>
                </a:solidFill>
                <a:latin typeface="叶根友古刻体" panose="03000509000000000000" pitchFamily="65" charset="-122"/>
                <a:ea typeface="叶根友古刻体" panose="03000509000000000000" pitchFamily="65" charset="-122"/>
              </a:rPr>
              <a:t>浮</a:t>
            </a:r>
            <a:r>
              <a:rPr lang="en-US" altLang="zh-CN" sz="2400" dirty="0">
                <a:solidFill>
                  <a:schemeClr val="bg1"/>
                </a:solidFill>
                <a:latin typeface="叶根友古刻体" panose="03000509000000000000" pitchFamily="65" charset="-122"/>
                <a:ea typeface="叶根友古刻体" panose="03000509000000000000" pitchFamily="65" charset="-122"/>
              </a:rPr>
              <a:t>|</a:t>
            </a:r>
            <a:r>
              <a:rPr lang="zh-CN" altLang="en-US" sz="2400" dirty="0">
                <a:solidFill>
                  <a:schemeClr val="bg1"/>
                </a:solidFill>
                <a:latin typeface="叶根友古刻体" panose="03000509000000000000" pitchFamily="65" charset="-122"/>
                <a:ea typeface="叶根友古刻体" panose="03000509000000000000" pitchFamily="65" charset="-122"/>
              </a:rPr>
              <a:t>世</a:t>
            </a:r>
            <a:r>
              <a:rPr lang="en-US" altLang="zh-CN" sz="2400" dirty="0">
                <a:solidFill>
                  <a:schemeClr val="bg1"/>
                </a:solidFill>
                <a:latin typeface="叶根友古刻体" panose="03000509000000000000" pitchFamily="65" charset="-122"/>
                <a:ea typeface="叶根友古刻体" panose="03000509000000000000" pitchFamily="65" charset="-122"/>
              </a:rPr>
              <a:t>|</a:t>
            </a:r>
            <a:r>
              <a:rPr lang="zh-CN" altLang="en-US" sz="2400" dirty="0">
                <a:solidFill>
                  <a:schemeClr val="bg1"/>
                </a:solidFill>
                <a:latin typeface="叶根友古刻体" panose="03000509000000000000" pitchFamily="65" charset="-122"/>
                <a:ea typeface="叶根友古刻体" panose="03000509000000000000" pitchFamily="65" charset="-122"/>
              </a:rPr>
              <a:t>百</a:t>
            </a:r>
            <a:r>
              <a:rPr lang="en-US" altLang="zh-CN" sz="2400" dirty="0">
                <a:solidFill>
                  <a:schemeClr val="bg1"/>
                </a:solidFill>
                <a:latin typeface="叶根友古刻体" panose="03000509000000000000" pitchFamily="65" charset="-122"/>
                <a:ea typeface="叶根友古刻体" panose="03000509000000000000" pitchFamily="65" charset="-122"/>
              </a:rPr>
              <a:t>|</a:t>
            </a:r>
            <a:r>
              <a:rPr lang="zh-CN" altLang="en-US" sz="2400" dirty="0">
                <a:solidFill>
                  <a:schemeClr val="bg1"/>
                </a:solidFill>
                <a:latin typeface="叶根友古刻体" panose="03000509000000000000" pitchFamily="65" charset="-122"/>
                <a:ea typeface="叶根友古刻体" panose="03000509000000000000" pitchFamily="65" charset="-122"/>
              </a:rPr>
              <a:t>绘</a:t>
            </a:r>
          </a:p>
        </p:txBody>
      </p:sp>
      <p:grpSp>
        <p:nvGrpSpPr>
          <p:cNvPr id="2" name="组合 1"/>
          <p:cNvGrpSpPr/>
          <p:nvPr/>
        </p:nvGrpSpPr>
        <p:grpSpPr>
          <a:xfrm>
            <a:off x="4746458" y="2072550"/>
            <a:ext cx="2699085" cy="2712898"/>
            <a:chOff x="4746458" y="2072550"/>
            <a:chExt cx="2699085" cy="2712898"/>
          </a:xfrm>
        </p:grpSpPr>
        <p:sp>
          <p:nvSpPr>
            <p:cNvPr id="12" name="矩形 11"/>
            <p:cNvSpPr/>
            <p:nvPr/>
          </p:nvSpPr>
          <p:spPr>
            <a:xfrm>
              <a:off x="4746458" y="2072550"/>
              <a:ext cx="2699085" cy="2712898"/>
            </a:xfrm>
            <a:prstGeom prst="rect">
              <a:avLst/>
            </a:prstGeom>
            <a:solidFill>
              <a:schemeClr val="accent1">
                <a:lumMod val="50000"/>
                <a:alpha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3677" y="2492763"/>
              <a:ext cx="2424639" cy="2114745"/>
            </a:xfrm>
            <a:prstGeom prst="rect">
              <a:avLst/>
            </a:prstGeom>
          </p:spPr>
        </p:pic>
        <p:sp>
          <p:nvSpPr>
            <p:cNvPr id="14" name="矩形 13"/>
            <p:cNvSpPr/>
            <p:nvPr/>
          </p:nvSpPr>
          <p:spPr>
            <a:xfrm>
              <a:off x="4883679" y="2246076"/>
              <a:ext cx="2424639" cy="2361433"/>
            </a:xfrm>
            <a:prstGeom prst="rect">
              <a:avLst/>
            </a:prstGeom>
            <a:noFill/>
            <a:ln w="952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693239" y="2072551"/>
            <a:ext cx="2699085" cy="2712898"/>
            <a:chOff x="8693239" y="2072551"/>
            <a:chExt cx="2699085" cy="2712898"/>
          </a:xfrm>
        </p:grpSpPr>
        <p:sp>
          <p:nvSpPr>
            <p:cNvPr id="13" name="矩形 12"/>
            <p:cNvSpPr/>
            <p:nvPr/>
          </p:nvSpPr>
          <p:spPr>
            <a:xfrm>
              <a:off x="8693239" y="2072551"/>
              <a:ext cx="2699085" cy="2712898"/>
            </a:xfrm>
            <a:prstGeom prst="rect">
              <a:avLst/>
            </a:prstGeom>
            <a:solidFill>
              <a:schemeClr val="accent1">
                <a:lumMod val="50000"/>
                <a:alpha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矩形 18"/>
            <p:cNvSpPr/>
            <p:nvPr/>
          </p:nvSpPr>
          <p:spPr>
            <a:xfrm>
              <a:off x="9000105" y="2400425"/>
              <a:ext cx="2173672" cy="2162239"/>
            </a:xfrm>
            <a:prstGeom prst="rect">
              <a:avLst/>
            </a:prstGeom>
          </p:spPr>
          <p:txBody>
            <a:bodyPr vert="eaVert" wrap="square">
              <a:spAutoFit/>
            </a:bodyPr>
            <a:lstStyle/>
            <a:p>
              <a:pPr>
                <a:lnSpc>
                  <a:spcPct val="200000"/>
                </a:lnSpc>
              </a:pP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模板</a:t>
              </a:r>
              <a:r>
                <a:rPr lang="zh-CN" altLang="en-US" sz="1100" spc="120" dirty="0" smtClean="0">
                  <a:solidFill>
                    <a:schemeClr val="bg1"/>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1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2" name="矩形 21"/>
            <p:cNvSpPr/>
            <p:nvPr/>
          </p:nvSpPr>
          <p:spPr>
            <a:xfrm>
              <a:off x="8827883" y="2246075"/>
              <a:ext cx="2424639" cy="2361433"/>
            </a:xfrm>
            <a:prstGeom prst="rect">
              <a:avLst/>
            </a:prstGeom>
            <a:noFill/>
            <a:ln w="952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1352446" y="5476244"/>
            <a:ext cx="9487109" cy="690958"/>
          </a:xfrm>
          <a:prstGeom prst="rect">
            <a:avLst/>
          </a:prstGeom>
          <a:ln w="28575">
            <a:noFill/>
            <a:prstDash val="sysDot"/>
          </a:ln>
        </p:spPr>
        <p:txBody>
          <a:bodyPr wrap="square">
            <a:spAutoFit/>
          </a:bodyPr>
          <a:lstStyle/>
          <a:p>
            <a:pPr algn="ctr">
              <a:lnSpc>
                <a:spcPts val="1600"/>
              </a:lnSpc>
            </a:pPr>
            <a:r>
              <a:rPr lang="en-US" altLang="zh-CN" sz="1200" dirty="0">
                <a:solidFill>
                  <a:schemeClr val="bg1"/>
                </a:solidFill>
                <a:latin typeface="叶根友古刻体" panose="03000509000000000000" pitchFamily="65" charset="-122"/>
                <a:ea typeface="叶根友古刻体" panose="03000509000000000000" pitchFamily="65" charset="-122"/>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p>
        </p:txBody>
      </p:sp>
      <p:grpSp>
        <p:nvGrpSpPr>
          <p:cNvPr id="26" name="组合 25"/>
          <p:cNvGrpSpPr/>
          <p:nvPr/>
        </p:nvGrpSpPr>
        <p:grpSpPr>
          <a:xfrm>
            <a:off x="939478" y="2072550"/>
            <a:ext cx="2699085" cy="2712898"/>
            <a:chOff x="8693239" y="2072551"/>
            <a:chExt cx="2699085" cy="2712898"/>
          </a:xfrm>
        </p:grpSpPr>
        <p:sp>
          <p:nvSpPr>
            <p:cNvPr id="27" name="矩形 26"/>
            <p:cNvSpPr/>
            <p:nvPr/>
          </p:nvSpPr>
          <p:spPr>
            <a:xfrm>
              <a:off x="8693239" y="2072551"/>
              <a:ext cx="2699085" cy="2712898"/>
            </a:xfrm>
            <a:prstGeom prst="rect">
              <a:avLst/>
            </a:prstGeom>
            <a:solidFill>
              <a:schemeClr val="accent1">
                <a:lumMod val="50000"/>
                <a:alpha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矩形 27"/>
            <p:cNvSpPr/>
            <p:nvPr/>
          </p:nvSpPr>
          <p:spPr>
            <a:xfrm>
              <a:off x="9000105" y="2400425"/>
              <a:ext cx="2173672" cy="2162239"/>
            </a:xfrm>
            <a:prstGeom prst="rect">
              <a:avLst/>
            </a:prstGeom>
          </p:spPr>
          <p:txBody>
            <a:bodyPr vert="eaVert" wrap="square">
              <a:spAutoFit/>
            </a:bodyPr>
            <a:lstStyle/>
            <a:p>
              <a:pPr>
                <a:lnSpc>
                  <a:spcPct val="200000"/>
                </a:lnSpc>
              </a:pP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模板</a:t>
              </a:r>
              <a:r>
                <a:rPr lang="zh-CN" altLang="en-US" sz="1100" spc="120" dirty="0" smtClean="0">
                  <a:solidFill>
                    <a:schemeClr val="bg1"/>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1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a:xfrm>
              <a:off x="8827883" y="2246075"/>
              <a:ext cx="2424639" cy="2361433"/>
            </a:xfrm>
            <a:prstGeom prst="rect">
              <a:avLst/>
            </a:prstGeom>
            <a:noFill/>
            <a:ln w="952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 calcmode="lin" valueType="num">
                                      <p:cBhvr>
                                        <p:cTn id="9" dur="1500" fill="hold"/>
                                        <p:tgtEl>
                                          <p:spTgt spid="2"/>
                                        </p:tgtEl>
                                        <p:attrNameLst>
                                          <p:attrName>style.rotation</p:attrName>
                                        </p:attrNameLst>
                                      </p:cBhvr>
                                      <p:tavLst>
                                        <p:tav tm="0">
                                          <p:val>
                                            <p:fltVal val="90"/>
                                          </p:val>
                                        </p:tav>
                                        <p:tav tm="100000">
                                          <p:val>
                                            <p:fltVal val="0"/>
                                          </p:val>
                                        </p:tav>
                                      </p:tavLst>
                                    </p:anim>
                                    <p:animEffect transition="in" filter="fade">
                                      <p:cBhvr>
                                        <p:cTn id="10" dur="1500"/>
                                        <p:tgtEl>
                                          <p:spTgt spid="2"/>
                                        </p:tgtEl>
                                      </p:cBhvr>
                                    </p:animEffect>
                                  </p:childTnLst>
                                </p:cTn>
                              </p:par>
                              <p:par>
                                <p:cTn id="11" presetID="42"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500"/>
                                        <p:tgtEl>
                                          <p:spTgt spid="4"/>
                                        </p:tgtEl>
                                      </p:cBhvr>
                                    </p:animEffect>
                                    <p:anim calcmode="lin" valueType="num">
                                      <p:cBhvr>
                                        <p:cTn id="14" dur="1500" fill="hold"/>
                                        <p:tgtEl>
                                          <p:spTgt spid="4"/>
                                        </p:tgtEl>
                                        <p:attrNameLst>
                                          <p:attrName>ppt_x</p:attrName>
                                        </p:attrNameLst>
                                      </p:cBhvr>
                                      <p:tavLst>
                                        <p:tav tm="0">
                                          <p:val>
                                            <p:strVal val="#ppt_x"/>
                                          </p:val>
                                        </p:tav>
                                        <p:tav tm="100000">
                                          <p:val>
                                            <p:strVal val="#ppt_x"/>
                                          </p:val>
                                        </p:tav>
                                      </p:tavLst>
                                    </p:anim>
                                    <p:anim calcmode="lin" valueType="num">
                                      <p:cBhvr>
                                        <p:cTn id="15" dur="1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iterate type="wd">
                                    <p:tmPct val="10000"/>
                                  </p:iterate>
                                  <p:childTnLst>
                                    <p:set>
                                      <p:cBhvr>
                                        <p:cTn id="18" dur="1" fill="hold">
                                          <p:stCondLst>
                                            <p:cond delay="0"/>
                                          </p:stCondLst>
                                        </p:cTn>
                                        <p:tgtEl>
                                          <p:spTgt spid="23"/>
                                        </p:tgtEl>
                                        <p:attrNameLst>
                                          <p:attrName>style.visibility</p:attrName>
                                        </p:attrNameLst>
                                      </p:cBhvr>
                                      <p:to>
                                        <p:strVal val="visible"/>
                                      </p:to>
                                    </p:set>
                                    <p:animEffect transition="in" filter="fade">
                                      <p:cBhvr>
                                        <p:cTn id="19" dur="1500"/>
                                        <p:tgtEl>
                                          <p:spTgt spid="23"/>
                                        </p:tgtEl>
                                      </p:cBhvr>
                                    </p:animEffect>
                                  </p:childTnLst>
                                </p:cTn>
                              </p:par>
                              <p:par>
                                <p:cTn id="20" presetID="42"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500"/>
                                        <p:tgtEl>
                                          <p:spTgt spid="26"/>
                                        </p:tgtEl>
                                      </p:cBhvr>
                                    </p:animEffect>
                                    <p:anim calcmode="lin" valueType="num">
                                      <p:cBhvr>
                                        <p:cTn id="23" dur="1500" fill="hold"/>
                                        <p:tgtEl>
                                          <p:spTgt spid="26"/>
                                        </p:tgtEl>
                                        <p:attrNameLst>
                                          <p:attrName>ppt_x</p:attrName>
                                        </p:attrNameLst>
                                      </p:cBhvr>
                                      <p:tavLst>
                                        <p:tav tm="0">
                                          <p:val>
                                            <p:strVal val="#ppt_x"/>
                                          </p:val>
                                        </p:tav>
                                        <p:tav tm="100000">
                                          <p:val>
                                            <p:strVal val="#ppt_x"/>
                                          </p:val>
                                        </p:tav>
                                      </p:tavLst>
                                    </p:anim>
                                    <p:anim calcmode="lin" valueType="num">
                                      <p:cBhvr>
                                        <p:cTn id="24" dur="1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graphicFrame>
        <p:nvGraphicFramePr>
          <p:cNvPr id="2" name="图表 1"/>
          <p:cNvGraphicFramePr/>
          <p:nvPr/>
        </p:nvGraphicFramePr>
        <p:xfrm>
          <a:off x="3506943" y="3625188"/>
          <a:ext cx="1817846" cy="20524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nvGraphicFramePr>
        <p:xfrm>
          <a:off x="7295896" y="3914145"/>
          <a:ext cx="1817846" cy="2052452"/>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组合 3"/>
          <p:cNvGrpSpPr/>
          <p:nvPr/>
        </p:nvGrpSpPr>
        <p:grpSpPr>
          <a:xfrm>
            <a:off x="6967771" y="4466723"/>
            <a:ext cx="1641096" cy="1495091"/>
            <a:chOff x="2428875" y="1986350"/>
            <a:chExt cx="1641096" cy="1495091"/>
          </a:xfrm>
        </p:grpSpPr>
        <p:sp>
          <p:nvSpPr>
            <p:cNvPr id="5" name="矩形 4"/>
            <p:cNvSpPr/>
            <p:nvPr/>
          </p:nvSpPr>
          <p:spPr>
            <a:xfrm>
              <a:off x="2428875" y="1986350"/>
              <a:ext cx="1641096" cy="1495091"/>
            </a:xfrm>
            <a:prstGeom prst="rect">
              <a:avLst/>
            </a:prstGeom>
            <a:noFill/>
            <a:ln w="6350">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611248" y="2087434"/>
              <a:ext cx="1276350" cy="1292921"/>
            </a:xfrm>
            <a:prstGeom prst="ellipse">
              <a:avLst/>
            </a:prstGeom>
            <a:blipFill dpi="0" rotWithShape="1">
              <a:blip r:embed="rId5">
                <a:extLst>
                  <a:ext uri="{BEBA8EAE-BF5A-486C-A8C5-ECC9F3942E4B}">
                    <a14:imgProps xmlns:a14="http://schemas.microsoft.com/office/drawing/2010/main">
                      <a14:imgLayer r:embed="rId6">
                        <a14:imgEffect>
                          <a14:saturation sat="6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矩形 11"/>
          <p:cNvSpPr/>
          <p:nvPr/>
        </p:nvSpPr>
        <p:spPr>
          <a:xfrm>
            <a:off x="7118612" y="1676381"/>
            <a:ext cx="600164" cy="2136678"/>
          </a:xfrm>
          <a:prstGeom prst="rect">
            <a:avLst/>
          </a:prstGeom>
        </p:spPr>
        <p:txBody>
          <a:bodyPr vert="eaVert" wrap="square">
            <a:spAutoFit/>
          </a:bodyPr>
          <a:lstStyle/>
          <a:p>
            <a:pPr>
              <a:lnSpc>
                <a:spcPct val="150000"/>
              </a:lnSpc>
            </a:pPr>
            <a:r>
              <a:rPr lang="zh-CN" altLang="en-US" sz="900" spc="12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900" spc="12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900" spc="12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900" spc="120" dirty="0" smtClean="0">
                <a:solidFill>
                  <a:srgbClr val="867D54"/>
                </a:solidFill>
                <a:latin typeface="方正清刻本悦宋简体" panose="02000000000000000000" pitchFamily="2" charset="-122"/>
                <a:ea typeface="方正清刻本悦宋简体" panose="02000000000000000000" pitchFamily="2" charset="-122"/>
              </a:rPr>
              <a:t>。 </a:t>
            </a:r>
            <a:endParaRPr lang="zh-CN" altLang="en-US" sz="900" spc="120" dirty="0">
              <a:solidFill>
                <a:srgbClr val="867D54"/>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4386525" y="2196770"/>
            <a:ext cx="1641096" cy="1495091"/>
            <a:chOff x="2428875" y="1986350"/>
            <a:chExt cx="1641096" cy="1495091"/>
          </a:xfrm>
        </p:grpSpPr>
        <p:sp>
          <p:nvSpPr>
            <p:cNvPr id="14" name="矩形 13"/>
            <p:cNvSpPr/>
            <p:nvPr/>
          </p:nvSpPr>
          <p:spPr>
            <a:xfrm>
              <a:off x="2428875" y="1986350"/>
              <a:ext cx="1641096" cy="1495091"/>
            </a:xfrm>
            <a:prstGeom prst="rect">
              <a:avLst/>
            </a:prstGeom>
            <a:noFill/>
            <a:ln w="6350">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611248" y="2087434"/>
              <a:ext cx="1276350" cy="1292921"/>
            </a:xfrm>
            <a:prstGeom prst="ellipse">
              <a:avLst/>
            </a:prstGeom>
            <a:blipFill dpi="0" rotWithShape="1">
              <a:blip r:embed="rId7">
                <a:extLst>
                  <a:ext uri="{BEBA8EAE-BF5A-486C-A8C5-ECC9F3942E4B}">
                    <a14:imgProps xmlns:a14="http://schemas.microsoft.com/office/drawing/2010/main">
                      <a14:imgLayer r:embed="rId8">
                        <a14:imgEffect>
                          <a14:saturation sat="6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 name="组合 15"/>
          <p:cNvGrpSpPr/>
          <p:nvPr/>
        </p:nvGrpSpPr>
        <p:grpSpPr>
          <a:xfrm>
            <a:off x="9502730" y="2175364"/>
            <a:ext cx="1641096" cy="1495091"/>
            <a:chOff x="2428875" y="1986350"/>
            <a:chExt cx="1641096" cy="1495091"/>
          </a:xfrm>
        </p:grpSpPr>
        <p:sp>
          <p:nvSpPr>
            <p:cNvPr id="17" name="矩形 16"/>
            <p:cNvSpPr/>
            <p:nvPr/>
          </p:nvSpPr>
          <p:spPr>
            <a:xfrm>
              <a:off x="2428875" y="1986350"/>
              <a:ext cx="1641096" cy="1495091"/>
            </a:xfrm>
            <a:prstGeom prst="rect">
              <a:avLst/>
            </a:prstGeom>
            <a:noFill/>
            <a:ln w="6350">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611248" y="2087434"/>
              <a:ext cx="1276350" cy="1292921"/>
            </a:xfrm>
            <a:prstGeom prst="ellipse">
              <a:avLst/>
            </a:prstGeom>
            <a:blipFill dpi="0" rotWithShape="1">
              <a:blip r:embed="rId9">
                <a:extLst>
                  <a:ext uri="{BEBA8EAE-BF5A-486C-A8C5-ECC9F3942E4B}">
                    <a14:imgProps xmlns:a14="http://schemas.microsoft.com/office/drawing/2010/main">
                      <a14:imgLayer r:embed="rId8">
                        <a14:imgEffect>
                          <a14:saturation sat="66000"/>
                        </a14:imgEffect>
                        <a14:imgEffect>
                          <a14:sharpenSoften amount="-25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050421" y="4096818"/>
            <a:ext cx="2412363" cy="1103980"/>
            <a:chOff x="2699982" y="1259148"/>
            <a:chExt cx="2953324" cy="1103980"/>
          </a:xfrm>
        </p:grpSpPr>
        <p:sp>
          <p:nvSpPr>
            <p:cNvPr id="20" name="TextBox 22"/>
            <p:cNvSpPr txBox="1"/>
            <p:nvPr/>
          </p:nvSpPr>
          <p:spPr>
            <a:xfrm>
              <a:off x="3356441" y="1259148"/>
              <a:ext cx="1627279" cy="338554"/>
            </a:xfrm>
            <a:prstGeom prst="rect">
              <a:avLst/>
            </a:prstGeom>
            <a:noFill/>
          </p:spPr>
          <p:txBody>
            <a:bodyPr wrap="none" rtlCol="0">
              <a:spAutoFit/>
            </a:bodyPr>
            <a:lstStyle/>
            <a:p>
              <a:pPr algn="ctr"/>
              <a:r>
                <a:rPr lang="en-US" altLang="zh-CN" sz="16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1600" dirty="0">
                  <a:solidFill>
                    <a:schemeClr val="tx2">
                      <a:lumMod val="75000"/>
                    </a:schemeClr>
                  </a:solidFill>
                  <a:latin typeface="叶根友古刻体" panose="03000509000000000000" pitchFamily="65" charset="-122"/>
                  <a:ea typeface="叶根友古刻体" panose="03000509000000000000" pitchFamily="65" charset="-122"/>
                </a:rPr>
                <a:t>输入文字</a:t>
              </a:r>
              <a:r>
                <a:rPr lang="en-US" altLang="zh-CN" sz="1600" dirty="0">
                  <a:solidFill>
                    <a:schemeClr val="tx2">
                      <a:lumMod val="75000"/>
                    </a:schemeClr>
                  </a:solidFill>
                  <a:latin typeface="叶根友古刻体" panose="03000509000000000000" pitchFamily="65" charset="-122"/>
                  <a:ea typeface="叶根友古刻体" panose="03000509000000000000" pitchFamily="65" charset="-122"/>
                </a:rPr>
                <a:t>】</a:t>
              </a:r>
              <a:endParaRPr lang="zh-CN" altLang="en-US" sz="1600" dirty="0">
                <a:solidFill>
                  <a:schemeClr val="tx2">
                    <a:lumMod val="75000"/>
                  </a:schemeClr>
                </a:solidFill>
                <a:latin typeface="叶根友古刻体" panose="03000509000000000000" pitchFamily="65" charset="-122"/>
                <a:ea typeface="叶根友古刻体" panose="03000509000000000000" pitchFamily="65" charset="-122"/>
              </a:endParaRPr>
            </a:p>
          </p:txBody>
        </p:sp>
        <p:sp>
          <p:nvSpPr>
            <p:cNvPr id="21" name="矩形 20"/>
            <p:cNvSpPr/>
            <p:nvPr/>
          </p:nvSpPr>
          <p:spPr>
            <a:xfrm>
              <a:off x="2699982" y="1629594"/>
              <a:ext cx="2953324" cy="733534"/>
            </a:xfrm>
            <a:prstGeom prst="rect">
              <a:avLst/>
            </a:prstGeom>
          </p:spPr>
          <p:txBody>
            <a:bodyPr vert="horz" wrap="square">
              <a:spAutoFit/>
            </a:bodyPr>
            <a:lstStyle/>
            <a:p>
              <a:pPr algn="ctr">
                <a:lnSpc>
                  <a:spcPts val="2500"/>
                </a:lnSpc>
              </a:pPr>
              <a:r>
                <a:rPr lang="zh-CN" altLang="en-US" sz="11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grpSp>
        <p:nvGrpSpPr>
          <p:cNvPr id="22" name="组合 21"/>
          <p:cNvGrpSpPr/>
          <p:nvPr/>
        </p:nvGrpSpPr>
        <p:grpSpPr>
          <a:xfrm>
            <a:off x="9136425" y="4096818"/>
            <a:ext cx="2412363" cy="1103980"/>
            <a:chOff x="2699982" y="1259148"/>
            <a:chExt cx="2953324" cy="1103980"/>
          </a:xfrm>
        </p:grpSpPr>
        <p:sp>
          <p:nvSpPr>
            <p:cNvPr id="23" name="TextBox 22"/>
            <p:cNvSpPr txBox="1"/>
            <p:nvPr/>
          </p:nvSpPr>
          <p:spPr>
            <a:xfrm>
              <a:off x="3303454" y="1259148"/>
              <a:ext cx="1733252" cy="338554"/>
            </a:xfrm>
            <a:prstGeom prst="rect">
              <a:avLst/>
            </a:prstGeom>
            <a:noFill/>
          </p:spPr>
          <p:txBody>
            <a:bodyPr wrap="none" rtlCol="0">
              <a:spAutoFit/>
            </a:bodyPr>
            <a:lstStyle>
              <a:defPPr>
                <a:defRPr lang="zh-CN"/>
              </a:defPPr>
              <a:lvl1pPr algn="ctr">
                <a:defRPr sz="16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24" name="矩形 23"/>
            <p:cNvSpPr/>
            <p:nvPr/>
          </p:nvSpPr>
          <p:spPr>
            <a:xfrm>
              <a:off x="2699982" y="1629594"/>
              <a:ext cx="2953324" cy="733534"/>
            </a:xfrm>
            <a:prstGeom prst="rect">
              <a:avLst/>
            </a:prstGeom>
          </p:spPr>
          <p:txBody>
            <a:bodyPr vert="horz" wrap="square">
              <a:spAutoFit/>
            </a:bodyPr>
            <a:lstStyle/>
            <a:p>
              <a:pPr algn="ctr">
                <a:lnSpc>
                  <a:spcPts val="2500"/>
                </a:lnSpc>
              </a:pPr>
              <a:r>
                <a:rPr lang="zh-CN" altLang="en-US" sz="11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pic>
        <p:nvPicPr>
          <p:cNvPr id="25" name="图片 24"/>
          <p:cNvPicPr>
            <a:picLocks noChangeAspect="1"/>
          </p:cNvPicPr>
          <p:nvPr/>
        </p:nvPicPr>
        <p:blipFill>
          <a:blip r:embed="rId10">
            <a:extLst>
              <a:ext uri="{BEBA8EAE-BF5A-486C-A8C5-ECC9F3942E4B}">
                <a14:imgProps xmlns:a14="http://schemas.microsoft.com/office/drawing/2010/main">
                  <a14:imgLayer r:embed="rId11">
                    <a14:imgEffect>
                      <a14:saturation sat="66000"/>
                    </a14:imgEffect>
                  </a14:imgLayer>
                </a14:imgProps>
              </a:ext>
              <a:ext uri="{28A0092B-C50C-407E-A947-70E740481C1C}">
                <a14:useLocalDpi xmlns:a14="http://schemas.microsoft.com/office/drawing/2010/main" val="0"/>
              </a:ext>
            </a:extLst>
          </a:blip>
          <a:stretch>
            <a:fillRect/>
          </a:stretch>
        </p:blipFill>
        <p:spPr>
          <a:xfrm>
            <a:off x="-15359" y="1"/>
            <a:ext cx="2929027" cy="4393540"/>
          </a:xfrm>
          <a:prstGeom prst="rect">
            <a:avLst/>
          </a:prstGeom>
        </p:spPr>
      </p:pic>
      <p:sp>
        <p:nvSpPr>
          <p:cNvPr id="26" name="矩形 25"/>
          <p:cNvSpPr/>
          <p:nvPr/>
        </p:nvSpPr>
        <p:spPr>
          <a:xfrm>
            <a:off x="206576" y="244909"/>
            <a:ext cx="2911821" cy="4393541"/>
          </a:xfrm>
          <a:prstGeom prst="rect">
            <a:avLst/>
          </a:prstGeom>
          <a:noFill/>
          <a:ln w="3175">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90750" y="4466724"/>
            <a:ext cx="874118" cy="1562738"/>
          </a:xfrm>
          <a:prstGeom prst="rect">
            <a:avLst/>
          </a:prstGeom>
        </p:spPr>
      </p:pic>
      <p:sp>
        <p:nvSpPr>
          <p:cNvPr id="27" name="矩形 26"/>
          <p:cNvSpPr/>
          <p:nvPr/>
        </p:nvSpPr>
        <p:spPr>
          <a:xfrm rot="16200000" flipV="1">
            <a:off x="7148109" y="1687023"/>
            <a:ext cx="2431729" cy="692643"/>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29" name="TextBox 8"/>
          <p:cNvSpPr txBox="1"/>
          <p:nvPr/>
        </p:nvSpPr>
        <p:spPr>
          <a:xfrm>
            <a:off x="8086505" y="997272"/>
            <a:ext cx="553998" cy="2095500"/>
          </a:xfrm>
          <a:prstGeom prst="rect">
            <a:avLst/>
          </a:prstGeom>
          <a:noFill/>
        </p:spPr>
        <p:txBody>
          <a:bodyPr vert="eaVert"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浮世百绘</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5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p:tgtEl>
                                          <p:spTgt spid="19"/>
                                        </p:tgtEl>
                                        <p:attrNameLst>
                                          <p:attrName>ppt_x</p:attrName>
                                        </p:attrNameLst>
                                      </p:cBhvr>
                                      <p:tavLst>
                                        <p:tav tm="0">
                                          <p:val>
                                            <p:strVal val="#ppt_x-#ppt_w*1.125000"/>
                                          </p:val>
                                        </p:tav>
                                        <p:tav tm="100000">
                                          <p:val>
                                            <p:strVal val="#ppt_x"/>
                                          </p:val>
                                        </p:tav>
                                      </p:tavLst>
                                    </p:anim>
                                    <p:animEffect transition="in" filter="wipe(right)">
                                      <p:cBhvr>
                                        <p:cTn id="8" dur="1000"/>
                                        <p:tgtEl>
                                          <p:spTgt spid="19"/>
                                        </p:tgtEl>
                                      </p:cBhvr>
                                    </p:animEffect>
                                  </p:childTnLst>
                                </p:cTn>
                              </p:par>
                            </p:childTnLst>
                          </p:cTn>
                        </p:par>
                        <p:par>
                          <p:cTn id="9" fill="hold">
                            <p:stCondLst>
                              <p:cond delay="1500"/>
                            </p:stCondLst>
                            <p:childTnLst>
                              <p:par>
                                <p:cTn id="10" presetID="12" presetClass="entr" presetSubtype="8" fill="hold" nodeType="afterEffect">
                                  <p:stCondLst>
                                    <p:cond delay="50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1000"/>
                                        <p:tgtEl>
                                          <p:spTgt spid="22"/>
                                        </p:tgtEl>
                                        <p:attrNameLst>
                                          <p:attrName>ppt_x</p:attrName>
                                        </p:attrNameLst>
                                      </p:cBhvr>
                                      <p:tavLst>
                                        <p:tav tm="0">
                                          <p:val>
                                            <p:strVal val="#ppt_x-#ppt_w*1.125000"/>
                                          </p:val>
                                        </p:tav>
                                        <p:tav tm="100000">
                                          <p:val>
                                            <p:strVal val="#ppt_x"/>
                                          </p:val>
                                        </p:tav>
                                      </p:tavLst>
                                    </p:anim>
                                    <p:animEffect transition="in" filter="wipe(right)">
                                      <p:cBhvr>
                                        <p:cTn id="13" dur="1000"/>
                                        <p:tgtEl>
                                          <p:spTgt spid="22"/>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1250" fill="hold"/>
                                        <p:tgtEl>
                                          <p:spTgt spid="27"/>
                                        </p:tgtEl>
                                        <p:attrNameLst>
                                          <p:attrName>ppt_w</p:attrName>
                                        </p:attrNameLst>
                                      </p:cBhvr>
                                      <p:tavLst>
                                        <p:tav tm="0">
                                          <p:val>
                                            <p:fltVal val="0"/>
                                          </p:val>
                                        </p:tav>
                                        <p:tav tm="100000">
                                          <p:val>
                                            <p:strVal val="#ppt_w"/>
                                          </p:val>
                                        </p:tav>
                                      </p:tavLst>
                                    </p:anim>
                                    <p:anim calcmode="lin" valueType="num">
                                      <p:cBhvr>
                                        <p:cTn id="21" dur="1250" fill="hold"/>
                                        <p:tgtEl>
                                          <p:spTgt spid="27"/>
                                        </p:tgtEl>
                                        <p:attrNameLst>
                                          <p:attrName>ppt_h</p:attrName>
                                        </p:attrNameLst>
                                      </p:cBhvr>
                                      <p:tavLst>
                                        <p:tav tm="0">
                                          <p:val>
                                            <p:fltVal val="0"/>
                                          </p:val>
                                        </p:tav>
                                        <p:tav tm="100000">
                                          <p:val>
                                            <p:strVal val="#ppt_h"/>
                                          </p:val>
                                        </p:tav>
                                      </p:tavLst>
                                    </p:anim>
                                    <p:animEffect transition="in" filter="fade">
                                      <p:cBhvr>
                                        <p:cTn id="22" dur="1250"/>
                                        <p:tgtEl>
                                          <p:spTgt spid="27"/>
                                        </p:tgtEl>
                                      </p:cBhvr>
                                    </p:animEffect>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29"/>
                                        </p:tgtEl>
                                        <p:attrNameLst>
                                          <p:attrName>style.visibility</p:attrName>
                                        </p:attrNameLst>
                                      </p:cBhvr>
                                      <p:to>
                                        <p:strVal val="visible"/>
                                      </p:to>
                                    </p:set>
                                    <p:anim by="(-#ppt_w*2)" calcmode="lin" valueType="num">
                                      <p:cBhvr rctx="PPT">
                                        <p:cTn id="26" dur="625" autoRev="1" fill="hold">
                                          <p:stCondLst>
                                            <p:cond delay="0"/>
                                          </p:stCondLst>
                                        </p:cTn>
                                        <p:tgtEl>
                                          <p:spTgt spid="29"/>
                                        </p:tgtEl>
                                        <p:attrNameLst>
                                          <p:attrName>ppt_w</p:attrName>
                                        </p:attrNameLst>
                                      </p:cBhvr>
                                    </p:anim>
                                    <p:anim by="(#ppt_w*0.50)" calcmode="lin" valueType="num">
                                      <p:cBhvr>
                                        <p:cTn id="27" dur="625" decel="50000" autoRev="1" fill="hold">
                                          <p:stCondLst>
                                            <p:cond delay="0"/>
                                          </p:stCondLst>
                                        </p:cTn>
                                        <p:tgtEl>
                                          <p:spTgt spid="29"/>
                                        </p:tgtEl>
                                        <p:attrNameLst>
                                          <p:attrName>ppt_x</p:attrName>
                                        </p:attrNameLst>
                                      </p:cBhvr>
                                    </p:anim>
                                    <p:anim from="(-#ppt_h/2)" to="(#ppt_y)" calcmode="lin" valueType="num">
                                      <p:cBhvr>
                                        <p:cTn id="28" dur="1250" fill="hold">
                                          <p:stCondLst>
                                            <p:cond delay="0"/>
                                          </p:stCondLst>
                                        </p:cTn>
                                        <p:tgtEl>
                                          <p:spTgt spid="29"/>
                                        </p:tgtEl>
                                        <p:attrNameLst>
                                          <p:attrName>ppt_y</p:attrName>
                                        </p:attrNameLst>
                                      </p:cBhvr>
                                    </p:anim>
                                    <p:animRot by="21600000">
                                      <p:cBhvr>
                                        <p:cTn id="29" dur="1250"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131" t="14846" r="-3517" b="18785"/>
          <a:stretch>
            <a:fillRect/>
          </a:stretch>
        </p:blipFill>
        <p:spPr>
          <a:xfrm>
            <a:off x="0" y="0"/>
            <a:ext cx="12737431" cy="6858000"/>
          </a:xfrm>
          <a:prstGeom prst="rect">
            <a:avLst/>
          </a:prstGeom>
        </p:spPr>
      </p:pic>
      <p:sp>
        <p:nvSpPr>
          <p:cNvPr id="4" name="矩形 3"/>
          <p:cNvSpPr/>
          <p:nvPr/>
        </p:nvSpPr>
        <p:spPr>
          <a:xfrm rot="16200000" flipV="1">
            <a:off x="9018144" y="1816241"/>
            <a:ext cx="2762250" cy="831288"/>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5" name="TextBox 8"/>
          <p:cNvSpPr txBox="1"/>
          <p:nvPr/>
        </p:nvSpPr>
        <p:spPr>
          <a:xfrm>
            <a:off x="10122270" y="1018394"/>
            <a:ext cx="553998" cy="2426982"/>
          </a:xfrm>
          <a:prstGeom prst="rect">
            <a:avLst/>
          </a:prstGeom>
          <a:noFill/>
        </p:spPr>
        <p:txBody>
          <a:bodyPr vert="eaVert"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浮世百绘</a:t>
            </a:r>
            <a:r>
              <a:rPr lang="en-US" altLang="zh-CN" sz="24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叁章回</a:t>
            </a:r>
          </a:p>
        </p:txBody>
      </p:sp>
      <p:sp>
        <p:nvSpPr>
          <p:cNvPr id="6" name="矩形 5"/>
          <p:cNvSpPr/>
          <p:nvPr/>
        </p:nvSpPr>
        <p:spPr>
          <a:xfrm>
            <a:off x="8410173" y="1317331"/>
            <a:ext cx="825867" cy="3388019"/>
          </a:xfrm>
          <a:prstGeom prst="rect">
            <a:avLst/>
          </a:prstGeom>
        </p:spPr>
        <p:txBody>
          <a:bodyPr vert="eaVert" wrap="square">
            <a:spAutoFit/>
          </a:bodyPr>
          <a:lstStyle/>
          <a:p>
            <a:pPr>
              <a:lnSpc>
                <a:spcPts val="2500"/>
              </a:lnSpc>
            </a:pPr>
            <a:r>
              <a:rPr lang="zh-CN" altLang="en-US" sz="110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110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rgbClr val="867D54"/>
                </a:solidFill>
                <a:latin typeface="方正清刻本悦宋简体" panose="02000000000000000000" pitchFamily="2" charset="-122"/>
                <a:ea typeface="方正清刻本悦宋简体" panose="02000000000000000000" pitchFamily="2" charset="-122"/>
              </a:rPr>
              <a:t>。 </a:t>
            </a:r>
            <a:endParaRPr lang="en-US" altLang="zh-CN" sz="1100" dirty="0">
              <a:solidFill>
                <a:srgbClr val="867D54"/>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50" fill="hold"/>
                                        <p:tgtEl>
                                          <p:spTgt spid="4"/>
                                        </p:tgtEl>
                                        <p:attrNameLst>
                                          <p:attrName>ppt_w</p:attrName>
                                        </p:attrNameLst>
                                      </p:cBhvr>
                                      <p:tavLst>
                                        <p:tav tm="0">
                                          <p:val>
                                            <p:fltVal val="0"/>
                                          </p:val>
                                        </p:tav>
                                        <p:tav tm="100000">
                                          <p:val>
                                            <p:strVal val="#ppt_w"/>
                                          </p:val>
                                        </p:tav>
                                      </p:tavLst>
                                    </p:anim>
                                    <p:anim calcmode="lin" valueType="num">
                                      <p:cBhvr>
                                        <p:cTn id="8" dur="1250" fill="hold"/>
                                        <p:tgtEl>
                                          <p:spTgt spid="4"/>
                                        </p:tgtEl>
                                        <p:attrNameLst>
                                          <p:attrName>ppt_h</p:attrName>
                                        </p:attrNameLst>
                                      </p:cBhvr>
                                      <p:tavLst>
                                        <p:tav tm="0">
                                          <p:val>
                                            <p:fltVal val="0"/>
                                          </p:val>
                                        </p:tav>
                                        <p:tav tm="100000">
                                          <p:val>
                                            <p:strVal val="#ppt_h"/>
                                          </p:val>
                                        </p:tav>
                                      </p:tavLst>
                                    </p:anim>
                                    <p:animEffect transition="in" filter="fade">
                                      <p:cBhvr>
                                        <p:cTn id="9" dur="1250"/>
                                        <p:tgtEl>
                                          <p:spTgt spid="4"/>
                                        </p:tgtEl>
                                      </p:cBhvr>
                                    </p:animEffect>
                                  </p:childTnLst>
                                </p:cTn>
                              </p:par>
                            </p:childTnLst>
                          </p:cTn>
                        </p:par>
                        <p:par>
                          <p:cTn id="10" fill="hold">
                            <p:stCondLst>
                              <p:cond delay="1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625" autoRev="1" fill="hold">
                                          <p:stCondLst>
                                            <p:cond delay="0"/>
                                          </p:stCondLst>
                                        </p:cTn>
                                        <p:tgtEl>
                                          <p:spTgt spid="5"/>
                                        </p:tgtEl>
                                        <p:attrNameLst>
                                          <p:attrName>ppt_w</p:attrName>
                                        </p:attrNameLst>
                                      </p:cBhvr>
                                    </p:anim>
                                    <p:anim by="(#ppt_w*0.50)" calcmode="lin" valueType="num">
                                      <p:cBhvr>
                                        <p:cTn id="14" dur="625" decel="50000" autoRev="1" fill="hold">
                                          <p:stCondLst>
                                            <p:cond delay="0"/>
                                          </p:stCondLst>
                                        </p:cTn>
                                        <p:tgtEl>
                                          <p:spTgt spid="5"/>
                                        </p:tgtEl>
                                        <p:attrNameLst>
                                          <p:attrName>ppt_x</p:attrName>
                                        </p:attrNameLst>
                                      </p:cBhvr>
                                    </p:anim>
                                    <p:anim from="(-#ppt_h/2)" to="(#ppt_y)" calcmode="lin" valueType="num">
                                      <p:cBhvr>
                                        <p:cTn id="15" dur="1250" fill="hold">
                                          <p:stCondLst>
                                            <p:cond delay="0"/>
                                          </p:stCondLst>
                                        </p:cTn>
                                        <p:tgtEl>
                                          <p:spTgt spid="5"/>
                                        </p:tgtEl>
                                        <p:attrNameLst>
                                          <p:attrName>ppt_y</p:attrName>
                                        </p:attrNameLst>
                                      </p:cBhvr>
                                    </p:anim>
                                    <p:animRot by="21600000">
                                      <p:cBhvr>
                                        <p:cTn id="16" dur="125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sp>
        <p:nvSpPr>
          <p:cNvPr id="2" name="矩形 1"/>
          <p:cNvSpPr/>
          <p:nvPr/>
        </p:nvSpPr>
        <p:spPr>
          <a:xfrm>
            <a:off x="3625754" y="0"/>
            <a:ext cx="4764268" cy="6858000"/>
          </a:xfrm>
          <a:prstGeom prst="rect">
            <a:avLst/>
          </a:prstGeom>
          <a:solidFill>
            <a:schemeClr val="tx2">
              <a:lumMod val="75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E0E6"/>
              </a:solidFill>
            </a:endParaRPr>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6213509" y="3913549"/>
            <a:ext cx="2347761" cy="1618488"/>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tretch>
            <a:fillRect/>
          </a:stretch>
        </p:blipFill>
        <p:spPr>
          <a:xfrm>
            <a:off x="4238197" y="4457700"/>
            <a:ext cx="1741872" cy="2400300"/>
          </a:xfrm>
          <a:prstGeom prst="rect">
            <a:avLst/>
          </a:prstGeom>
        </p:spPr>
      </p:pic>
      <p:pic>
        <p:nvPicPr>
          <p:cNvPr id="10" name="图片 9"/>
          <p:cNvPicPr>
            <a:picLocks noChangeAspect="1"/>
          </p:cNvPicPr>
          <p:nvPr/>
        </p:nvPicPr>
        <p:blipFill>
          <a:blip r:embed="rId7"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tretch>
            <a:fillRect/>
          </a:stretch>
        </p:blipFill>
        <p:spPr>
          <a:xfrm>
            <a:off x="8789827" y="5152013"/>
            <a:ext cx="940957" cy="1600200"/>
          </a:xfrm>
          <a:prstGeom prst="rect">
            <a:avLst/>
          </a:prstGeom>
        </p:spPr>
      </p:pic>
      <p:pic>
        <p:nvPicPr>
          <p:cNvPr id="12" name="图片 11"/>
          <p:cNvPicPr>
            <a:picLocks noChangeAspect="1"/>
          </p:cNvPicPr>
          <p:nvPr/>
        </p:nvPicPr>
        <p:blipFill>
          <a:blip r:embed="rId9" cstate="print">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val="0"/>
              </a:ext>
            </a:extLst>
          </a:blip>
          <a:stretch>
            <a:fillRect/>
          </a:stretch>
        </p:blipFill>
        <p:spPr>
          <a:xfrm>
            <a:off x="2097938" y="4075083"/>
            <a:ext cx="1741872" cy="1182716"/>
          </a:xfrm>
          <a:prstGeom prst="rect">
            <a:avLst/>
          </a:prstGeom>
        </p:spPr>
      </p:pic>
      <p:pic>
        <p:nvPicPr>
          <p:cNvPr id="14" name="图片 13"/>
          <p:cNvPicPr>
            <a:picLocks noChangeAspect="1"/>
          </p:cNvPicPr>
          <p:nvPr/>
        </p:nvPicPr>
        <p:blipFill>
          <a:blip r:embed="rId11" cstate="print">
            <a:extLst>
              <a:ext uri="{BEBA8EAE-BF5A-486C-A8C5-ECC9F3942E4B}">
                <a14:imgProps xmlns:a14="http://schemas.microsoft.com/office/drawing/2010/main">
                  <a14:imgLayer r:embed="rId12">
                    <a14:imgEffect>
                      <a14:saturation sat="33000"/>
                    </a14:imgEffect>
                  </a14:imgLayer>
                </a14:imgProps>
              </a:ext>
              <a:ext uri="{28A0092B-C50C-407E-A947-70E740481C1C}">
                <a14:useLocalDpi xmlns:a14="http://schemas.microsoft.com/office/drawing/2010/main" val="0"/>
              </a:ext>
            </a:extLst>
          </a:blip>
          <a:stretch>
            <a:fillRect/>
          </a:stretch>
        </p:blipFill>
        <p:spPr>
          <a:xfrm>
            <a:off x="8747498" y="4032100"/>
            <a:ext cx="1416643" cy="1003969"/>
          </a:xfrm>
          <a:prstGeom prst="rect">
            <a:avLst/>
          </a:prstGeom>
        </p:spPr>
      </p:pic>
      <p:pic>
        <p:nvPicPr>
          <p:cNvPr id="16" name="图片 15"/>
          <p:cNvPicPr>
            <a:picLocks noChangeAspect="1"/>
          </p:cNvPicPr>
          <p:nvPr/>
        </p:nvPicPr>
        <p:blipFill>
          <a:blip r:embed="rId13" cstate="print">
            <a:extLst>
              <a:ext uri="{BEBA8EAE-BF5A-486C-A8C5-ECC9F3942E4B}">
                <a14:imgProps xmlns:a14="http://schemas.microsoft.com/office/drawing/2010/main">
                  <a14:imgLayer r:embed="rId14">
                    <a14:imgEffect>
                      <a14:saturation sat="33000"/>
                    </a14:imgEffect>
                  </a14:imgLayer>
                </a14:imgProps>
              </a:ext>
              <a:ext uri="{28A0092B-C50C-407E-A947-70E740481C1C}">
                <a14:useLocalDpi xmlns:a14="http://schemas.microsoft.com/office/drawing/2010/main" val="0"/>
              </a:ext>
            </a:extLst>
          </a:blip>
          <a:stretch>
            <a:fillRect/>
          </a:stretch>
        </p:blipFill>
        <p:spPr>
          <a:xfrm>
            <a:off x="9944340" y="5101568"/>
            <a:ext cx="2223437" cy="1483537"/>
          </a:xfrm>
          <a:prstGeom prst="rect">
            <a:avLst/>
          </a:prstGeom>
        </p:spPr>
      </p:pic>
      <p:pic>
        <p:nvPicPr>
          <p:cNvPr id="18" name="图片 17"/>
          <p:cNvPicPr>
            <a:picLocks noChangeAspect="1"/>
          </p:cNvPicPr>
          <p:nvPr/>
        </p:nvPicPr>
        <p:blipFill>
          <a:blip r:embed="rId15" cstate="print">
            <a:extLst>
              <a:ext uri="{BEBA8EAE-BF5A-486C-A8C5-ECC9F3942E4B}">
                <a14:imgProps xmlns:a14="http://schemas.microsoft.com/office/drawing/2010/main">
                  <a14:imgLayer r:embed="rId16">
                    <a14:imgEffect>
                      <a14:saturation sat="33000"/>
                    </a14:imgEffect>
                  </a14:imgLayer>
                </a14:imgProps>
              </a:ext>
              <a:ext uri="{28A0092B-C50C-407E-A947-70E740481C1C}">
                <a14:useLocalDpi xmlns:a14="http://schemas.microsoft.com/office/drawing/2010/main" val="0"/>
              </a:ext>
            </a:extLst>
          </a:blip>
          <a:stretch>
            <a:fillRect/>
          </a:stretch>
        </p:blipFill>
        <p:spPr>
          <a:xfrm>
            <a:off x="1913099" y="5366751"/>
            <a:ext cx="2087479" cy="1382297"/>
          </a:xfrm>
          <a:prstGeom prst="rect">
            <a:avLst/>
          </a:prstGeom>
        </p:spPr>
      </p:pic>
      <p:pic>
        <p:nvPicPr>
          <p:cNvPr id="20" name="图片 19"/>
          <p:cNvPicPr>
            <a:picLocks noChangeAspect="1"/>
          </p:cNvPicPr>
          <p:nvPr/>
        </p:nvPicPr>
        <p:blipFill>
          <a:blip r:embed="rId17" cstate="print">
            <a:extLst>
              <a:ext uri="{BEBA8EAE-BF5A-486C-A8C5-ECC9F3942E4B}">
                <a14:imgProps xmlns:a14="http://schemas.microsoft.com/office/drawing/2010/main">
                  <a14:imgLayer r:embed="rId18">
                    <a14:imgEffect>
                      <a14:saturation sat="33000"/>
                    </a14:imgEffect>
                  </a14:imgLayer>
                </a14:imgProps>
              </a:ext>
              <a:ext uri="{28A0092B-C50C-407E-A947-70E740481C1C}">
                <a14:useLocalDpi xmlns:a14="http://schemas.microsoft.com/office/drawing/2010/main" val="0"/>
              </a:ext>
            </a:extLst>
          </a:blip>
          <a:stretch>
            <a:fillRect/>
          </a:stretch>
        </p:blipFill>
        <p:spPr>
          <a:xfrm>
            <a:off x="10405167" y="2380230"/>
            <a:ext cx="1762610" cy="2590340"/>
          </a:xfrm>
          <a:prstGeom prst="rect">
            <a:avLst/>
          </a:prstGeom>
        </p:spPr>
      </p:pic>
      <p:pic>
        <p:nvPicPr>
          <p:cNvPr id="22" name="图片 21"/>
          <p:cNvPicPr>
            <a:picLocks noChangeAspect="1"/>
          </p:cNvPicPr>
          <p:nvPr/>
        </p:nvPicPr>
        <p:blipFill>
          <a:blip r:embed="rId19"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tretch>
            <a:fillRect/>
          </a:stretch>
        </p:blipFill>
        <p:spPr>
          <a:xfrm>
            <a:off x="-6192" y="2662619"/>
            <a:ext cx="1799787" cy="3060733"/>
          </a:xfrm>
          <a:prstGeom prst="rect">
            <a:avLst/>
          </a:prstGeom>
        </p:spPr>
      </p:pic>
      <p:pic>
        <p:nvPicPr>
          <p:cNvPr id="23" name="图片 2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flipH="1">
            <a:off x="6940626" y="5657850"/>
            <a:ext cx="752098" cy="1344591"/>
          </a:xfrm>
          <a:prstGeom prst="rect">
            <a:avLst/>
          </a:prstGeom>
        </p:spPr>
      </p:pic>
      <p:pic>
        <p:nvPicPr>
          <p:cNvPr id="27" name="图片 26"/>
          <p:cNvPicPr>
            <a:picLocks noChangeAspect="1"/>
          </p:cNvPicPr>
          <p:nvPr/>
        </p:nvPicPr>
        <p:blipFill>
          <a:blip r:embed="rId21" cstate="print">
            <a:extLst>
              <a:ext uri="{BEBA8EAE-BF5A-486C-A8C5-ECC9F3942E4B}">
                <a14:imgProps xmlns:a14="http://schemas.microsoft.com/office/drawing/2010/main">
                  <a14:imgLayer r:embed="rId22">
                    <a14:imgEffect>
                      <a14:saturation sat="33000"/>
                    </a14:imgEffect>
                  </a14:imgLayer>
                </a14:imgProps>
              </a:ext>
              <a:ext uri="{28A0092B-C50C-407E-A947-70E740481C1C}">
                <a14:useLocalDpi xmlns:a14="http://schemas.microsoft.com/office/drawing/2010/main" val="0"/>
              </a:ext>
            </a:extLst>
          </a:blip>
          <a:stretch>
            <a:fillRect/>
          </a:stretch>
        </p:blipFill>
        <p:spPr>
          <a:xfrm>
            <a:off x="195948" y="5843336"/>
            <a:ext cx="1545945" cy="974637"/>
          </a:xfrm>
          <a:prstGeom prst="rect">
            <a:avLst/>
          </a:prstGeom>
        </p:spPr>
      </p:pic>
      <p:sp>
        <p:nvSpPr>
          <p:cNvPr id="28" name="矩形 27"/>
          <p:cNvSpPr/>
          <p:nvPr/>
        </p:nvSpPr>
        <p:spPr>
          <a:xfrm>
            <a:off x="4025819" y="1519676"/>
            <a:ext cx="4140363" cy="1061829"/>
          </a:xfrm>
          <a:prstGeom prst="rect">
            <a:avLst/>
          </a:prstGeom>
        </p:spPr>
        <p:txBody>
          <a:bodyPr vert="horz" wrap="square">
            <a:spAutoFit/>
          </a:bodyPr>
          <a:lstStyle/>
          <a:p>
            <a:pPr>
              <a:lnSpc>
                <a:spcPct val="150000"/>
              </a:lnSpc>
            </a:pPr>
            <a:r>
              <a:rPr lang="zh-CN" altLang="en-US" sz="1050" spc="2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spc="2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spc="2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spc="2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spc="250" dirty="0">
              <a:solidFill>
                <a:srgbClr val="EDE6D3"/>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050" spc="2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spc="2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spc="2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spc="250" dirty="0" smtClean="0">
                <a:solidFill>
                  <a:srgbClr val="EDE6D3"/>
                </a:solidFill>
                <a:latin typeface="方正清刻本悦宋简体" panose="02000000000000000000" pitchFamily="2" charset="-122"/>
                <a:ea typeface="方正清刻本悦宋简体" panose="02000000000000000000" pitchFamily="2" charset="-122"/>
              </a:rPr>
              <a:t>。 感谢</a:t>
            </a:r>
            <a:r>
              <a:rPr lang="zh-CN" altLang="en-US" sz="1050" spc="250" dirty="0">
                <a:solidFill>
                  <a:srgbClr val="EDE6D3"/>
                </a:solidFill>
                <a:latin typeface="方正清刻本悦宋简体" panose="02000000000000000000" pitchFamily="2" charset="-122"/>
                <a:ea typeface="方正清刻本悦宋简体" panose="02000000000000000000" pitchFamily="2" charset="-122"/>
              </a:rPr>
              <a:t>您的购买，款款用心之作</a:t>
            </a:r>
            <a:endParaRPr lang="en-US" altLang="zh-CN" sz="1050" spc="250" dirty="0">
              <a:solidFill>
                <a:srgbClr val="EDE6D3"/>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a:xfrm>
            <a:off x="4086015" y="2796885"/>
            <a:ext cx="4019970" cy="888448"/>
          </a:xfrm>
          <a:prstGeom prst="rect">
            <a:avLst/>
          </a:prstGeom>
          <a:ln w="28575">
            <a:noFill/>
            <a:prstDash val="sysDot"/>
          </a:ln>
        </p:spPr>
        <p:txBody>
          <a:bodyPr wrap="square">
            <a:spAutoFit/>
          </a:bodyPr>
          <a:lstStyle/>
          <a:p>
            <a:pPr>
              <a:lnSpc>
                <a:spcPct val="150000"/>
              </a:lnSpc>
            </a:pPr>
            <a:r>
              <a:rPr lang="en-US" altLang="zh-CN" sz="1200" dirty="0">
                <a:solidFill>
                  <a:srgbClr val="867D54"/>
                </a:solidFill>
                <a:latin typeface="叶根友古刻体" panose="03000509000000000000" pitchFamily="65" charset="-122"/>
                <a:ea typeface="叶根友古刻体" panose="03000509000000000000" pitchFamily="65" charset="-122"/>
              </a:rPr>
              <a:t>Starting new routines, kicking old habits and living the way we really want is largely based on our desire to genuinely be the happiest person we know. </a:t>
            </a:r>
          </a:p>
        </p:txBody>
      </p:sp>
      <p:sp>
        <p:nvSpPr>
          <p:cNvPr id="30" name="文本框 29"/>
          <p:cNvSpPr txBox="1"/>
          <p:nvPr/>
        </p:nvSpPr>
        <p:spPr>
          <a:xfrm>
            <a:off x="4764529" y="645879"/>
            <a:ext cx="2662941" cy="400110"/>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zh-CN" altLang="en-US" sz="2000" dirty="0">
                <a:solidFill>
                  <a:srgbClr val="867D54"/>
                </a:solidFill>
                <a:latin typeface="叶根友古刻体" panose="03000509000000000000" pitchFamily="65" charset="-122"/>
                <a:ea typeface="叶根友古刻体" panose="03000509000000000000" pitchFamily="65" charset="-122"/>
              </a:rPr>
              <a:t>浮</a:t>
            </a:r>
            <a:r>
              <a:rPr lang="en-US" altLang="zh-CN" sz="2000" dirty="0">
                <a:solidFill>
                  <a:srgbClr val="867D54"/>
                </a:solidFill>
                <a:latin typeface="叶根友古刻体" panose="03000509000000000000" pitchFamily="65" charset="-122"/>
                <a:ea typeface="叶根友古刻体" panose="03000509000000000000" pitchFamily="65" charset="-122"/>
              </a:rPr>
              <a:t>|</a:t>
            </a:r>
            <a:r>
              <a:rPr lang="zh-CN" altLang="en-US" sz="2000" dirty="0">
                <a:solidFill>
                  <a:srgbClr val="867D54"/>
                </a:solidFill>
                <a:latin typeface="叶根友古刻体" panose="03000509000000000000" pitchFamily="65" charset="-122"/>
                <a:ea typeface="叶根友古刻体" panose="03000509000000000000" pitchFamily="65" charset="-122"/>
              </a:rPr>
              <a:t>世</a:t>
            </a:r>
            <a:r>
              <a:rPr lang="en-US" altLang="zh-CN" sz="2000" dirty="0">
                <a:solidFill>
                  <a:srgbClr val="867D54"/>
                </a:solidFill>
                <a:latin typeface="叶根友古刻体" panose="03000509000000000000" pitchFamily="65" charset="-122"/>
                <a:ea typeface="叶根友古刻体" panose="03000509000000000000" pitchFamily="65" charset="-122"/>
              </a:rPr>
              <a:t>|</a:t>
            </a:r>
            <a:r>
              <a:rPr lang="zh-CN" altLang="en-US" sz="2000" dirty="0">
                <a:solidFill>
                  <a:srgbClr val="867D54"/>
                </a:solidFill>
                <a:latin typeface="叶根友古刻体" panose="03000509000000000000" pitchFamily="65" charset="-122"/>
                <a:ea typeface="叶根友古刻体" panose="03000509000000000000" pitchFamily="65" charset="-122"/>
              </a:rPr>
              <a:t>百</a:t>
            </a:r>
            <a:r>
              <a:rPr lang="en-US" altLang="zh-CN" sz="2000" dirty="0">
                <a:solidFill>
                  <a:srgbClr val="867D54"/>
                </a:solidFill>
                <a:latin typeface="叶根友古刻体" panose="03000509000000000000" pitchFamily="65" charset="-122"/>
                <a:ea typeface="叶根友古刻体" panose="03000509000000000000" pitchFamily="65" charset="-122"/>
              </a:rPr>
              <a:t>|</a:t>
            </a:r>
            <a:r>
              <a:rPr lang="zh-CN" altLang="en-US" sz="2000" dirty="0">
                <a:solidFill>
                  <a:srgbClr val="867D54"/>
                </a:solidFill>
                <a:latin typeface="叶根友古刻体" panose="03000509000000000000" pitchFamily="65" charset="-122"/>
                <a:ea typeface="叶根友古刻体" panose="03000509000000000000" pitchFamily="65" charset="-122"/>
              </a:rPr>
              <a:t>绘</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childTnLst>
                                </p:cTn>
                              </p:par>
                            </p:childTnLst>
                          </p:cTn>
                        </p:par>
                        <p:par>
                          <p:cTn id="8" fill="hold">
                            <p:stCondLst>
                              <p:cond delay="1500"/>
                            </p:stCondLst>
                            <p:childTnLst>
                              <p:par>
                                <p:cTn id="9" presetID="56" presetClass="entr" presetSubtype="0" fill="hold" grpId="0" nodeType="afterEffect">
                                  <p:stCondLst>
                                    <p:cond delay="0"/>
                                  </p:stCondLst>
                                  <p:iterate type="wd">
                                    <p:tmPct val="10000"/>
                                  </p:iterate>
                                  <p:childTnLst>
                                    <p:set>
                                      <p:cBhvr>
                                        <p:cTn id="10" dur="1" fill="hold">
                                          <p:stCondLst>
                                            <p:cond delay="0"/>
                                          </p:stCondLst>
                                        </p:cTn>
                                        <p:tgtEl>
                                          <p:spTgt spid="28"/>
                                        </p:tgtEl>
                                        <p:attrNameLst>
                                          <p:attrName>style.visibility</p:attrName>
                                        </p:attrNameLst>
                                      </p:cBhvr>
                                      <p:to>
                                        <p:strVal val="visible"/>
                                      </p:to>
                                    </p:set>
                                    <p:anim by="(-#ppt_w*2)" calcmode="lin" valueType="num">
                                      <p:cBhvr rctx="PPT">
                                        <p:cTn id="11" dur="750" autoRev="1" fill="hold">
                                          <p:stCondLst>
                                            <p:cond delay="0"/>
                                          </p:stCondLst>
                                        </p:cTn>
                                        <p:tgtEl>
                                          <p:spTgt spid="28"/>
                                        </p:tgtEl>
                                        <p:attrNameLst>
                                          <p:attrName>ppt_w</p:attrName>
                                        </p:attrNameLst>
                                      </p:cBhvr>
                                    </p:anim>
                                    <p:anim by="(#ppt_w*0.50)" calcmode="lin" valueType="num">
                                      <p:cBhvr>
                                        <p:cTn id="12" dur="750" decel="50000" autoRev="1" fill="hold">
                                          <p:stCondLst>
                                            <p:cond delay="0"/>
                                          </p:stCondLst>
                                        </p:cTn>
                                        <p:tgtEl>
                                          <p:spTgt spid="28"/>
                                        </p:tgtEl>
                                        <p:attrNameLst>
                                          <p:attrName>ppt_x</p:attrName>
                                        </p:attrNameLst>
                                      </p:cBhvr>
                                    </p:anim>
                                    <p:anim from="(-#ppt_h/2)" to="(#ppt_y)" calcmode="lin" valueType="num">
                                      <p:cBhvr>
                                        <p:cTn id="13" dur="1500" fill="hold">
                                          <p:stCondLst>
                                            <p:cond delay="0"/>
                                          </p:stCondLst>
                                        </p:cTn>
                                        <p:tgtEl>
                                          <p:spTgt spid="28"/>
                                        </p:tgtEl>
                                        <p:attrNameLst>
                                          <p:attrName>ppt_y</p:attrName>
                                        </p:attrNameLst>
                                      </p:cBhvr>
                                    </p:anim>
                                    <p:animRot by="21600000">
                                      <p:cBhvr>
                                        <p:cTn id="14" dur="1500" fill="hold">
                                          <p:stCondLst>
                                            <p:cond delay="0"/>
                                          </p:stCondLst>
                                        </p:cTn>
                                        <p:tgtEl>
                                          <p:spTgt spid="28"/>
                                        </p:tgtEl>
                                        <p:attrNameLst>
                                          <p:attrName>r</p:attrName>
                                        </p:attrNameLst>
                                      </p:cBhvr>
                                    </p:animRot>
                                  </p:childTnLst>
                                </p:cTn>
                              </p:par>
                              <p:par>
                                <p:cTn id="15" presetID="31" presetClass="entr" presetSubtype="0" fill="hold" grpId="0" nodeType="withEffect">
                                  <p:stCondLst>
                                    <p:cond delay="500"/>
                                  </p:stCondLst>
                                  <p:iterate type="wd">
                                    <p:tmPct val="5000"/>
                                  </p:iterate>
                                  <p:childTnLst>
                                    <p:set>
                                      <p:cBhvr>
                                        <p:cTn id="16" dur="1" fill="hold">
                                          <p:stCondLst>
                                            <p:cond delay="0"/>
                                          </p:stCondLst>
                                        </p:cTn>
                                        <p:tgtEl>
                                          <p:spTgt spid="29"/>
                                        </p:tgtEl>
                                        <p:attrNameLst>
                                          <p:attrName>style.visibility</p:attrName>
                                        </p:attrNameLst>
                                      </p:cBhvr>
                                      <p:to>
                                        <p:strVal val="visible"/>
                                      </p:to>
                                    </p:set>
                                    <p:anim calcmode="lin" valueType="num">
                                      <p:cBhvr>
                                        <p:cTn id="17" dur="1000" fill="hold"/>
                                        <p:tgtEl>
                                          <p:spTgt spid="29"/>
                                        </p:tgtEl>
                                        <p:attrNameLst>
                                          <p:attrName>ppt_w</p:attrName>
                                        </p:attrNameLst>
                                      </p:cBhvr>
                                      <p:tavLst>
                                        <p:tav tm="0">
                                          <p:val>
                                            <p:fltVal val="0"/>
                                          </p:val>
                                        </p:tav>
                                        <p:tav tm="100000">
                                          <p:val>
                                            <p:strVal val="#ppt_w"/>
                                          </p:val>
                                        </p:tav>
                                      </p:tavLst>
                                    </p:anim>
                                    <p:anim calcmode="lin" valueType="num">
                                      <p:cBhvr>
                                        <p:cTn id="18" dur="1000" fill="hold"/>
                                        <p:tgtEl>
                                          <p:spTgt spid="29"/>
                                        </p:tgtEl>
                                        <p:attrNameLst>
                                          <p:attrName>ppt_h</p:attrName>
                                        </p:attrNameLst>
                                      </p:cBhvr>
                                      <p:tavLst>
                                        <p:tav tm="0">
                                          <p:val>
                                            <p:fltVal val="0"/>
                                          </p:val>
                                        </p:tav>
                                        <p:tav tm="100000">
                                          <p:val>
                                            <p:strVal val="#ppt_h"/>
                                          </p:val>
                                        </p:tav>
                                      </p:tavLst>
                                    </p:anim>
                                    <p:anim calcmode="lin" valueType="num">
                                      <p:cBhvr>
                                        <p:cTn id="19" dur="1000" fill="hold"/>
                                        <p:tgtEl>
                                          <p:spTgt spid="29"/>
                                        </p:tgtEl>
                                        <p:attrNameLst>
                                          <p:attrName>style.rotation</p:attrName>
                                        </p:attrNameLst>
                                      </p:cBhvr>
                                      <p:tavLst>
                                        <p:tav tm="0">
                                          <p:val>
                                            <p:fltVal val="90"/>
                                          </p:val>
                                        </p:tav>
                                        <p:tav tm="100000">
                                          <p:val>
                                            <p:fltVal val="0"/>
                                          </p:val>
                                        </p:tav>
                                      </p:tavLst>
                                    </p:anim>
                                    <p:animEffect transition="in" filter="fade">
                                      <p:cBhvr>
                                        <p:cTn id="20" dur="1000"/>
                                        <p:tgtEl>
                                          <p:spTgt spid="29"/>
                                        </p:tgtEl>
                                      </p:cBhvr>
                                    </p:animEffect>
                                  </p:childTnLst>
                                </p:cTn>
                              </p:par>
                            </p:childTnLst>
                          </p:cTn>
                        </p:par>
                        <p:par>
                          <p:cTn id="21" fill="hold">
                            <p:stCondLst>
                              <p:cond delay="9600"/>
                            </p:stCondLst>
                            <p:childTnLst>
                              <p:par>
                                <p:cTn id="22" presetID="5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75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6"/>
                                        </p:tgtEl>
                                        <p:attrNameLst>
                                          <p:attrName>ppt_x</p:attrName>
                                          <p:attrName>ppt_y</p:attrName>
                                        </p:attrNameLst>
                                      </p:cBhvr>
                                    </p:animMotion>
                                    <p:animEffect transition="in" filter="fade">
                                      <p:cBhvr>
                                        <p:cTn id="26" dur="750"/>
                                        <p:tgtEl>
                                          <p:spTgt spid="6"/>
                                        </p:tgtEl>
                                      </p:cBhvr>
                                    </p:animEffect>
                                  </p:childTnLst>
                                </p:cTn>
                              </p:par>
                            </p:childTnLst>
                          </p:cTn>
                        </p:par>
                        <p:par>
                          <p:cTn id="27" fill="hold">
                            <p:stCondLst>
                              <p:cond delay="10350"/>
                            </p:stCondLst>
                            <p:childTnLst>
                              <p:par>
                                <p:cTn id="28" presetID="52"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Scale>
                                      <p:cBhvr>
                                        <p:cTn id="30" dur="7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750" decel="50000" fill="hold">
                                          <p:stCondLst>
                                            <p:cond delay="0"/>
                                          </p:stCondLst>
                                        </p:cTn>
                                        <p:tgtEl>
                                          <p:spTgt spid="4"/>
                                        </p:tgtEl>
                                        <p:attrNameLst>
                                          <p:attrName>ppt_x</p:attrName>
                                          <p:attrName>ppt_y</p:attrName>
                                        </p:attrNameLst>
                                      </p:cBhvr>
                                    </p:animMotion>
                                    <p:animEffect transition="in" filter="fade">
                                      <p:cBhvr>
                                        <p:cTn id="32" dur="750"/>
                                        <p:tgtEl>
                                          <p:spTgt spid="4"/>
                                        </p:tgtEl>
                                      </p:cBhvr>
                                    </p:animEffect>
                                  </p:childTnLst>
                                </p:cTn>
                              </p:par>
                            </p:childTnLst>
                          </p:cTn>
                        </p:par>
                        <p:par>
                          <p:cTn id="33" fill="hold">
                            <p:stCondLst>
                              <p:cond delay="11100"/>
                            </p:stCondLst>
                            <p:childTnLst>
                              <p:par>
                                <p:cTn id="34" presetID="5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Scale>
                                      <p:cBhvr>
                                        <p:cTn id="36"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750" decel="50000" fill="hold">
                                          <p:stCondLst>
                                            <p:cond delay="0"/>
                                          </p:stCondLst>
                                        </p:cTn>
                                        <p:tgtEl>
                                          <p:spTgt spid="12"/>
                                        </p:tgtEl>
                                        <p:attrNameLst>
                                          <p:attrName>ppt_x</p:attrName>
                                          <p:attrName>ppt_y</p:attrName>
                                        </p:attrNameLst>
                                      </p:cBhvr>
                                    </p:animMotion>
                                    <p:animEffect transition="in" filter="fade">
                                      <p:cBhvr>
                                        <p:cTn id="38" dur="750"/>
                                        <p:tgtEl>
                                          <p:spTgt spid="12"/>
                                        </p:tgtEl>
                                      </p:cBhvr>
                                    </p:animEffect>
                                  </p:childTnLst>
                                </p:cTn>
                              </p:par>
                            </p:childTnLst>
                          </p:cTn>
                        </p:par>
                        <p:par>
                          <p:cTn id="39" fill="hold">
                            <p:stCondLst>
                              <p:cond delay="11850"/>
                            </p:stCondLst>
                            <p:childTnLst>
                              <p:par>
                                <p:cTn id="40" presetID="52" presetClass="entr" presetSubtype="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Scale>
                                      <p:cBhvr>
                                        <p:cTn id="42"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750" decel="50000" fill="hold">
                                          <p:stCondLst>
                                            <p:cond delay="0"/>
                                          </p:stCondLst>
                                        </p:cTn>
                                        <p:tgtEl>
                                          <p:spTgt spid="10"/>
                                        </p:tgtEl>
                                        <p:attrNameLst>
                                          <p:attrName>ppt_x</p:attrName>
                                          <p:attrName>ppt_y</p:attrName>
                                        </p:attrNameLst>
                                      </p:cBhvr>
                                    </p:animMotion>
                                    <p:animEffect transition="in" filter="fade">
                                      <p:cBhvr>
                                        <p:cTn id="44" dur="750"/>
                                        <p:tgtEl>
                                          <p:spTgt spid="10"/>
                                        </p:tgtEl>
                                      </p:cBhvr>
                                    </p:animEffect>
                                  </p:childTnLst>
                                </p:cTn>
                              </p:par>
                            </p:childTnLst>
                          </p:cTn>
                        </p:par>
                        <p:par>
                          <p:cTn id="45" fill="hold">
                            <p:stCondLst>
                              <p:cond delay="12600"/>
                            </p:stCondLst>
                            <p:childTnLst>
                              <p:par>
                                <p:cTn id="46" presetID="52" presetClass="entr" presetSubtype="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Scale>
                                      <p:cBhvr>
                                        <p:cTn id="48" dur="7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750" decel="50000" fill="hold">
                                          <p:stCondLst>
                                            <p:cond delay="0"/>
                                          </p:stCondLst>
                                        </p:cTn>
                                        <p:tgtEl>
                                          <p:spTgt spid="18"/>
                                        </p:tgtEl>
                                        <p:attrNameLst>
                                          <p:attrName>ppt_x</p:attrName>
                                          <p:attrName>ppt_y</p:attrName>
                                        </p:attrNameLst>
                                      </p:cBhvr>
                                    </p:animMotion>
                                    <p:animEffect transition="in" filter="fade">
                                      <p:cBhvr>
                                        <p:cTn id="50" dur="750"/>
                                        <p:tgtEl>
                                          <p:spTgt spid="18"/>
                                        </p:tgtEl>
                                      </p:cBhvr>
                                    </p:animEffect>
                                  </p:childTnLst>
                                </p:cTn>
                              </p:par>
                            </p:childTnLst>
                          </p:cTn>
                        </p:par>
                        <p:par>
                          <p:cTn id="51" fill="hold">
                            <p:stCondLst>
                              <p:cond delay="13350"/>
                            </p:stCondLst>
                            <p:childTnLst>
                              <p:par>
                                <p:cTn id="52" presetID="52"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Scale>
                                      <p:cBhvr>
                                        <p:cTn id="54" dur="7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27"/>
                                        </p:tgtEl>
                                        <p:attrNameLst>
                                          <p:attrName>ppt_x</p:attrName>
                                          <p:attrName>ppt_y</p:attrName>
                                        </p:attrNameLst>
                                      </p:cBhvr>
                                    </p:animMotion>
                                    <p:animEffect transition="in" filter="fade">
                                      <p:cBhvr>
                                        <p:cTn id="56" dur="750"/>
                                        <p:tgtEl>
                                          <p:spTgt spid="27"/>
                                        </p:tgtEl>
                                      </p:cBhvr>
                                    </p:animEffect>
                                  </p:childTnLst>
                                </p:cTn>
                              </p:par>
                            </p:childTnLst>
                          </p:cTn>
                        </p:par>
                        <p:par>
                          <p:cTn id="57" fill="hold">
                            <p:stCondLst>
                              <p:cond delay="14100"/>
                            </p:stCondLst>
                            <p:childTnLst>
                              <p:par>
                                <p:cTn id="58" presetID="52" presetClass="entr" presetSubtype="0"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Scale>
                                      <p:cBhvr>
                                        <p:cTn id="60"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750" decel="50000" fill="hold">
                                          <p:stCondLst>
                                            <p:cond delay="0"/>
                                          </p:stCondLst>
                                        </p:cTn>
                                        <p:tgtEl>
                                          <p:spTgt spid="14"/>
                                        </p:tgtEl>
                                        <p:attrNameLst>
                                          <p:attrName>ppt_x</p:attrName>
                                          <p:attrName>ppt_y</p:attrName>
                                        </p:attrNameLst>
                                      </p:cBhvr>
                                    </p:animMotion>
                                    <p:animEffect transition="in" filter="fade">
                                      <p:cBhvr>
                                        <p:cTn id="62" dur="750"/>
                                        <p:tgtEl>
                                          <p:spTgt spid="14"/>
                                        </p:tgtEl>
                                      </p:cBhvr>
                                    </p:animEffect>
                                  </p:childTnLst>
                                </p:cTn>
                              </p:par>
                            </p:childTnLst>
                          </p:cTn>
                        </p:par>
                        <p:par>
                          <p:cTn id="63" fill="hold">
                            <p:stCondLst>
                              <p:cond delay="14850"/>
                            </p:stCondLst>
                            <p:childTnLst>
                              <p:par>
                                <p:cTn id="64" presetID="52" presetClass="entr" presetSubtype="0"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Scale>
                                      <p:cBhvr>
                                        <p:cTn id="66" dur="75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750" decel="50000" fill="hold">
                                          <p:stCondLst>
                                            <p:cond delay="0"/>
                                          </p:stCondLst>
                                        </p:cTn>
                                        <p:tgtEl>
                                          <p:spTgt spid="16"/>
                                        </p:tgtEl>
                                        <p:attrNameLst>
                                          <p:attrName>ppt_x</p:attrName>
                                          <p:attrName>ppt_y</p:attrName>
                                        </p:attrNameLst>
                                      </p:cBhvr>
                                    </p:animMotion>
                                    <p:animEffect transition="in" filter="fade">
                                      <p:cBhvr>
                                        <p:cTn id="68" dur="750"/>
                                        <p:tgtEl>
                                          <p:spTgt spid="16"/>
                                        </p:tgtEl>
                                      </p:cBhvr>
                                    </p:animEffect>
                                  </p:childTnLst>
                                </p:cTn>
                              </p:par>
                            </p:childTnLst>
                          </p:cTn>
                        </p:par>
                        <p:par>
                          <p:cTn id="69" fill="hold">
                            <p:stCondLst>
                              <p:cond delay="15600"/>
                            </p:stCondLst>
                            <p:childTnLst>
                              <p:par>
                                <p:cTn id="70" presetID="52" presetClass="entr" presetSubtype="0" fill="hold" nodeType="afterEffect">
                                  <p:stCondLst>
                                    <p:cond delay="0"/>
                                  </p:stCondLst>
                                  <p:childTnLst>
                                    <p:set>
                                      <p:cBhvr>
                                        <p:cTn id="71" dur="1" fill="hold">
                                          <p:stCondLst>
                                            <p:cond delay="0"/>
                                          </p:stCondLst>
                                        </p:cTn>
                                        <p:tgtEl>
                                          <p:spTgt spid="22"/>
                                        </p:tgtEl>
                                        <p:attrNameLst>
                                          <p:attrName>style.visibility</p:attrName>
                                        </p:attrNameLst>
                                      </p:cBhvr>
                                      <p:to>
                                        <p:strVal val="visible"/>
                                      </p:to>
                                    </p:set>
                                    <p:animScale>
                                      <p:cBhvr>
                                        <p:cTn id="72"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750" decel="50000" fill="hold">
                                          <p:stCondLst>
                                            <p:cond delay="0"/>
                                          </p:stCondLst>
                                        </p:cTn>
                                        <p:tgtEl>
                                          <p:spTgt spid="22"/>
                                        </p:tgtEl>
                                        <p:attrNameLst>
                                          <p:attrName>ppt_x</p:attrName>
                                          <p:attrName>ppt_y</p:attrName>
                                        </p:attrNameLst>
                                      </p:cBhvr>
                                    </p:animMotion>
                                    <p:animEffect transition="in" filter="fade">
                                      <p:cBhvr>
                                        <p:cTn id="74" dur="750"/>
                                        <p:tgtEl>
                                          <p:spTgt spid="22"/>
                                        </p:tgtEl>
                                      </p:cBhvr>
                                    </p:animEffect>
                                  </p:childTnLst>
                                </p:cTn>
                              </p:par>
                            </p:childTnLst>
                          </p:cTn>
                        </p:par>
                        <p:par>
                          <p:cTn id="75" fill="hold">
                            <p:stCondLst>
                              <p:cond delay="16350"/>
                            </p:stCondLst>
                            <p:childTnLst>
                              <p:par>
                                <p:cTn id="76" presetID="52" presetClass="entr" presetSubtype="0" fill="hold" nodeType="afterEffect">
                                  <p:stCondLst>
                                    <p:cond delay="0"/>
                                  </p:stCondLst>
                                  <p:childTnLst>
                                    <p:set>
                                      <p:cBhvr>
                                        <p:cTn id="77" dur="1" fill="hold">
                                          <p:stCondLst>
                                            <p:cond delay="0"/>
                                          </p:stCondLst>
                                        </p:cTn>
                                        <p:tgtEl>
                                          <p:spTgt spid="20"/>
                                        </p:tgtEl>
                                        <p:attrNameLst>
                                          <p:attrName>style.visibility</p:attrName>
                                        </p:attrNameLst>
                                      </p:cBhvr>
                                      <p:to>
                                        <p:strVal val="visible"/>
                                      </p:to>
                                    </p:set>
                                    <p:animScale>
                                      <p:cBhvr>
                                        <p:cTn id="78" dur="7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750" decel="50000" fill="hold">
                                          <p:stCondLst>
                                            <p:cond delay="0"/>
                                          </p:stCondLst>
                                        </p:cTn>
                                        <p:tgtEl>
                                          <p:spTgt spid="20"/>
                                        </p:tgtEl>
                                        <p:attrNameLst>
                                          <p:attrName>ppt_x</p:attrName>
                                          <p:attrName>ppt_y</p:attrName>
                                        </p:attrNameLst>
                                      </p:cBhvr>
                                    </p:animMotion>
                                    <p:animEffect transition="in" filter="fade">
                                      <p:cBhvr>
                                        <p:cTn id="80" dur="750"/>
                                        <p:tgtEl>
                                          <p:spTgt spid="20"/>
                                        </p:tgtEl>
                                      </p:cBhvr>
                                    </p:animEffect>
                                  </p:childTnLst>
                                </p:cTn>
                              </p:par>
                              <p:par>
                                <p:cTn id="81" presetID="10" presetClass="entr" presetSubtype="0" fill="hold"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矩形 32"/>
          <p:cNvSpPr/>
          <p:nvPr/>
        </p:nvSpPr>
        <p:spPr>
          <a:xfrm>
            <a:off x="4408" y="0"/>
            <a:ext cx="12187592" cy="6858000"/>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0421" b="29116"/>
          <a:stretch>
            <a:fillRect/>
          </a:stretch>
        </p:blipFill>
        <p:spPr>
          <a:xfrm>
            <a:off x="0" y="3429000"/>
            <a:ext cx="4333387" cy="3429000"/>
          </a:xfrm>
          <a:prstGeom prst="rect">
            <a:avLst/>
          </a:prstGeom>
        </p:spPr>
      </p:pic>
      <p:grpSp>
        <p:nvGrpSpPr>
          <p:cNvPr id="13" name="组合 12"/>
          <p:cNvGrpSpPr/>
          <p:nvPr/>
        </p:nvGrpSpPr>
        <p:grpSpPr>
          <a:xfrm>
            <a:off x="1780327" y="1288963"/>
            <a:ext cx="5831298" cy="863896"/>
            <a:chOff x="4943078" y="1413570"/>
            <a:chExt cx="5832648" cy="864096"/>
          </a:xfrm>
        </p:grpSpPr>
        <p:grpSp>
          <p:nvGrpSpPr>
            <p:cNvPr id="11" name="组合 10"/>
            <p:cNvGrpSpPr/>
            <p:nvPr/>
          </p:nvGrpSpPr>
          <p:grpSpPr>
            <a:xfrm>
              <a:off x="4943078" y="1413570"/>
              <a:ext cx="864096" cy="864096"/>
              <a:chOff x="4943078" y="1269554"/>
              <a:chExt cx="1008112" cy="1008112"/>
            </a:xfrm>
          </p:grpSpPr>
          <p:sp>
            <p:nvSpPr>
              <p:cNvPr id="9" name="椭圆 8"/>
              <p:cNvSpPr/>
              <p:nvPr/>
            </p:nvSpPr>
            <p:spPr>
              <a:xfrm>
                <a:off x="4943078" y="1269554"/>
                <a:ext cx="1008112" cy="1008112"/>
              </a:xfrm>
              <a:prstGeom prst="ellipse">
                <a:avLst/>
              </a:prstGeom>
              <a:noFill/>
              <a:ln w="9525">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27087" y="1353563"/>
                <a:ext cx="897908" cy="825867"/>
              </a:xfrm>
              <a:prstGeom prst="rect">
                <a:avLst/>
              </a:prstGeom>
              <a:noFill/>
            </p:spPr>
            <p:txBody>
              <a:bodyPr wrap="square" rtlCol="0">
                <a:spAutoFit/>
              </a:bodyPr>
              <a:lstStyle>
                <a:defPPr>
                  <a:defRPr lang="zh-CN"/>
                </a:defPPr>
                <a:lvl1pPr algn="ctr">
                  <a:defRPr sz="40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zh-CN" altLang="en-US" dirty="0">
                    <a:solidFill>
                      <a:srgbClr val="867D54"/>
                    </a:solidFill>
                  </a:rPr>
                  <a:t>壹</a:t>
                </a:r>
              </a:p>
            </p:txBody>
          </p:sp>
        </p:grpSp>
        <p:sp>
          <p:nvSpPr>
            <p:cNvPr id="12" name="矩形 11"/>
            <p:cNvSpPr/>
            <p:nvPr/>
          </p:nvSpPr>
          <p:spPr>
            <a:xfrm>
              <a:off x="5951190" y="1413570"/>
              <a:ext cx="4824536" cy="733704"/>
            </a:xfrm>
            <a:prstGeom prst="rect">
              <a:avLst/>
            </a:prstGeom>
          </p:spPr>
          <p:txBody>
            <a:bodyPr vert="horz" wrap="square">
              <a:spAutoFit/>
            </a:bodyPr>
            <a:lstStyle/>
            <a:p>
              <a:pP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14" name="组合 13"/>
          <p:cNvGrpSpPr/>
          <p:nvPr/>
        </p:nvGrpSpPr>
        <p:grpSpPr>
          <a:xfrm>
            <a:off x="2788206" y="2488819"/>
            <a:ext cx="5831298" cy="863896"/>
            <a:chOff x="4943078" y="1413570"/>
            <a:chExt cx="5832648" cy="864096"/>
          </a:xfrm>
        </p:grpSpPr>
        <p:grpSp>
          <p:nvGrpSpPr>
            <p:cNvPr id="15" name="组合 14"/>
            <p:cNvGrpSpPr/>
            <p:nvPr/>
          </p:nvGrpSpPr>
          <p:grpSpPr>
            <a:xfrm>
              <a:off x="4943078" y="1413570"/>
              <a:ext cx="864096" cy="864096"/>
              <a:chOff x="4943078" y="1269554"/>
              <a:chExt cx="1008112" cy="1008112"/>
            </a:xfrm>
          </p:grpSpPr>
          <p:sp>
            <p:nvSpPr>
              <p:cNvPr id="17" name="椭圆 16"/>
              <p:cNvSpPr/>
              <p:nvPr/>
            </p:nvSpPr>
            <p:spPr>
              <a:xfrm>
                <a:off x="4943078" y="1269554"/>
                <a:ext cx="1008112" cy="1008112"/>
              </a:xfrm>
              <a:prstGeom prst="ellipse">
                <a:avLst/>
              </a:prstGeom>
              <a:noFill/>
              <a:ln w="9525">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027087" y="1353563"/>
                <a:ext cx="897908" cy="825867"/>
              </a:xfrm>
              <a:prstGeom prst="rect">
                <a:avLst/>
              </a:prstGeom>
              <a:noFill/>
            </p:spPr>
            <p:txBody>
              <a:bodyPr wrap="square" rtlCol="0">
                <a:spAutoFit/>
              </a:bodyPr>
              <a:lstStyle>
                <a:defPPr>
                  <a:defRPr lang="zh-CN"/>
                </a:defPPr>
                <a:lvl1pPr algn="ctr">
                  <a:defRPr sz="4000">
                    <a:solidFill>
                      <a:srgbClr val="867D54"/>
                    </a:solidFill>
                    <a:latin typeface="叶根友古刻体" panose="03000509000000000000" pitchFamily="65" charset="-122"/>
                    <a:ea typeface="叶根友古刻体" panose="03000509000000000000" pitchFamily="65" charset="-122"/>
                  </a:defRPr>
                </a:lvl1pPr>
              </a:lstStyle>
              <a:p>
                <a:r>
                  <a:rPr lang="zh-CN" altLang="en-US" dirty="0"/>
                  <a:t>贰</a:t>
                </a:r>
              </a:p>
            </p:txBody>
          </p:sp>
        </p:grpSp>
        <p:sp>
          <p:nvSpPr>
            <p:cNvPr id="16" name="矩形 15"/>
            <p:cNvSpPr/>
            <p:nvPr/>
          </p:nvSpPr>
          <p:spPr>
            <a:xfrm>
              <a:off x="5951190" y="1413570"/>
              <a:ext cx="4824536" cy="733534"/>
            </a:xfrm>
            <a:prstGeom prst="rect">
              <a:avLst/>
            </a:prstGeom>
          </p:spPr>
          <p:txBody>
            <a:bodyPr vert="horz" wrap="square">
              <a:spAutoFit/>
            </a:bodyPr>
            <a:lstStyle/>
            <a:p>
              <a:pP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19" name="组合 18"/>
          <p:cNvGrpSpPr/>
          <p:nvPr/>
        </p:nvGrpSpPr>
        <p:grpSpPr>
          <a:xfrm>
            <a:off x="3796085" y="3688674"/>
            <a:ext cx="5831298" cy="863896"/>
            <a:chOff x="4943078" y="1413570"/>
            <a:chExt cx="5832648" cy="864096"/>
          </a:xfrm>
        </p:grpSpPr>
        <p:grpSp>
          <p:nvGrpSpPr>
            <p:cNvPr id="20" name="组合 19"/>
            <p:cNvGrpSpPr/>
            <p:nvPr/>
          </p:nvGrpSpPr>
          <p:grpSpPr>
            <a:xfrm>
              <a:off x="4943078" y="1413570"/>
              <a:ext cx="864096" cy="864096"/>
              <a:chOff x="4943078" y="1269554"/>
              <a:chExt cx="1008112" cy="1008112"/>
            </a:xfrm>
          </p:grpSpPr>
          <p:sp>
            <p:nvSpPr>
              <p:cNvPr id="22" name="椭圆 21"/>
              <p:cNvSpPr/>
              <p:nvPr/>
            </p:nvSpPr>
            <p:spPr>
              <a:xfrm>
                <a:off x="4943078" y="1269554"/>
                <a:ext cx="1008112" cy="1008112"/>
              </a:xfrm>
              <a:prstGeom prst="ellipse">
                <a:avLst/>
              </a:prstGeom>
              <a:noFill/>
              <a:ln w="9525">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5027087" y="1353563"/>
                <a:ext cx="897908" cy="825867"/>
              </a:xfrm>
              <a:prstGeom prst="rect">
                <a:avLst/>
              </a:prstGeom>
              <a:noFill/>
            </p:spPr>
            <p:txBody>
              <a:bodyPr wrap="square" rtlCol="0">
                <a:spAutoFit/>
              </a:bodyPr>
              <a:lstStyle>
                <a:defPPr>
                  <a:defRPr lang="zh-CN"/>
                </a:defPPr>
                <a:lvl1pPr algn="ctr">
                  <a:defRPr sz="4000">
                    <a:solidFill>
                      <a:srgbClr val="867D54"/>
                    </a:solidFill>
                    <a:latin typeface="叶根友古刻体" panose="03000509000000000000" pitchFamily="65" charset="-122"/>
                    <a:ea typeface="叶根友古刻体" panose="03000509000000000000" pitchFamily="65" charset="-122"/>
                  </a:defRPr>
                </a:lvl1pPr>
              </a:lstStyle>
              <a:p>
                <a:r>
                  <a:rPr lang="zh-CN" altLang="en-US" dirty="0"/>
                  <a:t>叁</a:t>
                </a:r>
              </a:p>
            </p:txBody>
          </p:sp>
        </p:grpSp>
        <p:sp>
          <p:nvSpPr>
            <p:cNvPr id="21" name="矩形 20"/>
            <p:cNvSpPr/>
            <p:nvPr/>
          </p:nvSpPr>
          <p:spPr>
            <a:xfrm>
              <a:off x="5951190" y="1413570"/>
              <a:ext cx="4824536" cy="733534"/>
            </a:xfrm>
            <a:prstGeom prst="rect">
              <a:avLst/>
            </a:prstGeom>
          </p:spPr>
          <p:txBody>
            <a:bodyPr vert="horz" wrap="square">
              <a:spAutoFit/>
            </a:bodyPr>
            <a:lstStyle/>
            <a:p>
              <a:pP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24" name="组合 23"/>
          <p:cNvGrpSpPr/>
          <p:nvPr/>
        </p:nvGrpSpPr>
        <p:grpSpPr>
          <a:xfrm>
            <a:off x="4941759" y="4888529"/>
            <a:ext cx="5831298" cy="863896"/>
            <a:chOff x="4943078" y="1413570"/>
            <a:chExt cx="5832648" cy="864096"/>
          </a:xfrm>
        </p:grpSpPr>
        <p:grpSp>
          <p:nvGrpSpPr>
            <p:cNvPr id="25" name="组合 24"/>
            <p:cNvGrpSpPr/>
            <p:nvPr/>
          </p:nvGrpSpPr>
          <p:grpSpPr>
            <a:xfrm>
              <a:off x="4943078" y="1413570"/>
              <a:ext cx="864096" cy="864096"/>
              <a:chOff x="4943078" y="1269554"/>
              <a:chExt cx="1008112" cy="1008112"/>
            </a:xfrm>
          </p:grpSpPr>
          <p:sp>
            <p:nvSpPr>
              <p:cNvPr id="27" name="椭圆 26"/>
              <p:cNvSpPr/>
              <p:nvPr/>
            </p:nvSpPr>
            <p:spPr>
              <a:xfrm>
                <a:off x="4943078" y="1269554"/>
                <a:ext cx="1008112" cy="1008112"/>
              </a:xfrm>
              <a:prstGeom prst="ellipse">
                <a:avLst/>
              </a:prstGeom>
              <a:noFill/>
              <a:ln w="9525">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5027087" y="1353563"/>
                <a:ext cx="897908" cy="825867"/>
              </a:xfrm>
              <a:prstGeom prst="rect">
                <a:avLst/>
              </a:prstGeom>
              <a:noFill/>
            </p:spPr>
            <p:txBody>
              <a:bodyPr wrap="square" rtlCol="0">
                <a:spAutoFit/>
              </a:bodyPr>
              <a:lstStyle>
                <a:defPPr>
                  <a:defRPr lang="zh-CN"/>
                </a:defPPr>
                <a:lvl1pPr algn="ctr">
                  <a:defRPr sz="4000">
                    <a:solidFill>
                      <a:srgbClr val="867D54"/>
                    </a:solidFill>
                    <a:latin typeface="叶根友古刻体" panose="03000509000000000000" pitchFamily="65" charset="-122"/>
                    <a:ea typeface="叶根友古刻体" panose="03000509000000000000" pitchFamily="65" charset="-122"/>
                  </a:defRPr>
                </a:lvl1pPr>
              </a:lstStyle>
              <a:p>
                <a:r>
                  <a:rPr lang="zh-CN" altLang="en-US" dirty="0"/>
                  <a:t>肆</a:t>
                </a:r>
              </a:p>
            </p:txBody>
          </p:sp>
        </p:grpSp>
        <p:sp>
          <p:nvSpPr>
            <p:cNvPr id="26" name="矩形 25"/>
            <p:cNvSpPr/>
            <p:nvPr/>
          </p:nvSpPr>
          <p:spPr>
            <a:xfrm>
              <a:off x="5951190" y="1413570"/>
              <a:ext cx="4824536" cy="733534"/>
            </a:xfrm>
            <a:prstGeom prst="rect">
              <a:avLst/>
            </a:prstGeom>
          </p:spPr>
          <p:txBody>
            <a:bodyPr vert="horz" wrap="square">
              <a:spAutoFit/>
            </a:bodyPr>
            <a:lstStyle/>
            <a:p>
              <a:pP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2327" b="41789"/>
          <a:stretch>
            <a:fillRect/>
          </a:stretch>
        </p:blipFill>
        <p:spPr>
          <a:xfrm flipH="1" flipV="1">
            <a:off x="7543799" y="-1"/>
            <a:ext cx="4648200" cy="2323426"/>
          </a:xfrm>
          <a:prstGeom prst="rect">
            <a:avLst/>
          </a:prstGeom>
        </p:spPr>
      </p:pic>
      <p:sp>
        <p:nvSpPr>
          <p:cNvPr id="34" name="矩形 33"/>
          <p:cNvSpPr/>
          <p:nvPr/>
        </p:nvSpPr>
        <p:spPr>
          <a:xfrm rot="16200000" flipV="1">
            <a:off x="9876531" y="2797875"/>
            <a:ext cx="2431729" cy="692643"/>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35" name="TextBox 8"/>
          <p:cNvSpPr txBox="1"/>
          <p:nvPr/>
        </p:nvSpPr>
        <p:spPr>
          <a:xfrm>
            <a:off x="10814927" y="2096446"/>
            <a:ext cx="553998" cy="2095500"/>
          </a:xfrm>
          <a:prstGeom prst="rect">
            <a:avLst/>
          </a:prstGeom>
          <a:noFill/>
        </p:spPr>
        <p:txBody>
          <a:bodyPr vert="eaVert"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浮世百绘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Scale>
                                      <p:cBhvr>
                                        <p:cTn id="7" dur="1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500" decel="50000" fill="hold">
                                          <p:stCondLst>
                                            <p:cond delay="0"/>
                                          </p:stCondLst>
                                        </p:cTn>
                                        <p:tgtEl>
                                          <p:spTgt spid="13"/>
                                        </p:tgtEl>
                                        <p:attrNameLst>
                                          <p:attrName>ppt_x</p:attrName>
                                          <p:attrName>ppt_y</p:attrName>
                                        </p:attrNameLst>
                                      </p:cBhvr>
                                    </p:animMotion>
                                    <p:animEffect transition="in" filter="fade">
                                      <p:cBhvr>
                                        <p:cTn id="9" dur="1500"/>
                                        <p:tgtEl>
                                          <p:spTgt spid="13"/>
                                        </p:tgtEl>
                                      </p:cBhvr>
                                    </p:animEffect>
                                  </p:childTnLst>
                                </p:cTn>
                              </p:par>
                              <p:par>
                                <p:cTn id="10" presetID="52" presetClass="entr" presetSubtype="0" fill="hold" nodeType="withEffect">
                                  <p:stCondLst>
                                    <p:cond delay="500"/>
                                  </p:stCondLst>
                                  <p:childTnLst>
                                    <p:set>
                                      <p:cBhvr>
                                        <p:cTn id="11" dur="1" fill="hold">
                                          <p:stCondLst>
                                            <p:cond delay="0"/>
                                          </p:stCondLst>
                                        </p:cTn>
                                        <p:tgtEl>
                                          <p:spTgt spid="14"/>
                                        </p:tgtEl>
                                        <p:attrNameLst>
                                          <p:attrName>style.visibility</p:attrName>
                                        </p:attrNameLst>
                                      </p:cBhvr>
                                      <p:to>
                                        <p:strVal val="visible"/>
                                      </p:to>
                                    </p:set>
                                    <p:animScale>
                                      <p:cBhvr>
                                        <p:cTn id="12" dur="1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500" decel="50000" fill="hold">
                                          <p:stCondLst>
                                            <p:cond delay="0"/>
                                          </p:stCondLst>
                                        </p:cTn>
                                        <p:tgtEl>
                                          <p:spTgt spid="14"/>
                                        </p:tgtEl>
                                        <p:attrNameLst>
                                          <p:attrName>ppt_x</p:attrName>
                                          <p:attrName>ppt_y</p:attrName>
                                        </p:attrNameLst>
                                      </p:cBhvr>
                                    </p:animMotion>
                                    <p:animEffect transition="in" filter="fade">
                                      <p:cBhvr>
                                        <p:cTn id="14" dur="1500"/>
                                        <p:tgtEl>
                                          <p:spTgt spid="14"/>
                                        </p:tgtEl>
                                      </p:cBhvr>
                                    </p:animEffect>
                                  </p:childTnLst>
                                </p:cTn>
                              </p:par>
                              <p:par>
                                <p:cTn id="15" presetID="52" presetClass="entr" presetSubtype="0" fill="hold" nodeType="withEffect">
                                  <p:stCondLst>
                                    <p:cond delay="1000"/>
                                  </p:stCondLst>
                                  <p:childTnLst>
                                    <p:set>
                                      <p:cBhvr>
                                        <p:cTn id="16" dur="1" fill="hold">
                                          <p:stCondLst>
                                            <p:cond delay="0"/>
                                          </p:stCondLst>
                                        </p:cTn>
                                        <p:tgtEl>
                                          <p:spTgt spid="19"/>
                                        </p:tgtEl>
                                        <p:attrNameLst>
                                          <p:attrName>style.visibility</p:attrName>
                                        </p:attrNameLst>
                                      </p:cBhvr>
                                      <p:to>
                                        <p:strVal val="visible"/>
                                      </p:to>
                                    </p:set>
                                    <p:animScale>
                                      <p:cBhvr>
                                        <p:cTn id="17" dur="1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500" decel="50000" fill="hold">
                                          <p:stCondLst>
                                            <p:cond delay="0"/>
                                          </p:stCondLst>
                                        </p:cTn>
                                        <p:tgtEl>
                                          <p:spTgt spid="19"/>
                                        </p:tgtEl>
                                        <p:attrNameLst>
                                          <p:attrName>ppt_x</p:attrName>
                                          <p:attrName>ppt_y</p:attrName>
                                        </p:attrNameLst>
                                      </p:cBhvr>
                                    </p:animMotion>
                                    <p:animEffect transition="in" filter="fade">
                                      <p:cBhvr>
                                        <p:cTn id="19" dur="1500"/>
                                        <p:tgtEl>
                                          <p:spTgt spid="19"/>
                                        </p:tgtEl>
                                      </p:cBhvr>
                                    </p:animEffect>
                                  </p:childTnLst>
                                </p:cTn>
                              </p:par>
                              <p:par>
                                <p:cTn id="20" presetID="52" presetClass="entr" presetSubtype="0" fill="hold" nodeType="withEffect">
                                  <p:stCondLst>
                                    <p:cond delay="1500"/>
                                  </p:stCondLst>
                                  <p:childTnLst>
                                    <p:set>
                                      <p:cBhvr>
                                        <p:cTn id="21" dur="1" fill="hold">
                                          <p:stCondLst>
                                            <p:cond delay="0"/>
                                          </p:stCondLst>
                                        </p:cTn>
                                        <p:tgtEl>
                                          <p:spTgt spid="24"/>
                                        </p:tgtEl>
                                        <p:attrNameLst>
                                          <p:attrName>style.visibility</p:attrName>
                                        </p:attrNameLst>
                                      </p:cBhvr>
                                      <p:to>
                                        <p:strVal val="visible"/>
                                      </p:to>
                                    </p:set>
                                    <p:animScale>
                                      <p:cBhvr>
                                        <p:cTn id="22" dur="15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500" decel="50000" fill="hold">
                                          <p:stCondLst>
                                            <p:cond delay="0"/>
                                          </p:stCondLst>
                                        </p:cTn>
                                        <p:tgtEl>
                                          <p:spTgt spid="24"/>
                                        </p:tgtEl>
                                        <p:attrNameLst>
                                          <p:attrName>ppt_x</p:attrName>
                                          <p:attrName>ppt_y</p:attrName>
                                        </p:attrNameLst>
                                      </p:cBhvr>
                                    </p:animMotion>
                                    <p:animEffect transition="in" filter="fade">
                                      <p:cBhvr>
                                        <p:cTn id="24" dur="1500"/>
                                        <p:tgtEl>
                                          <p:spTgt spid="2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1250" fill="hold"/>
                                        <p:tgtEl>
                                          <p:spTgt spid="34"/>
                                        </p:tgtEl>
                                        <p:attrNameLst>
                                          <p:attrName>ppt_w</p:attrName>
                                        </p:attrNameLst>
                                      </p:cBhvr>
                                      <p:tavLst>
                                        <p:tav tm="0">
                                          <p:val>
                                            <p:fltVal val="0"/>
                                          </p:val>
                                        </p:tav>
                                        <p:tav tm="100000">
                                          <p:val>
                                            <p:strVal val="#ppt_w"/>
                                          </p:val>
                                        </p:tav>
                                      </p:tavLst>
                                    </p:anim>
                                    <p:anim calcmode="lin" valueType="num">
                                      <p:cBhvr>
                                        <p:cTn id="28" dur="1250" fill="hold"/>
                                        <p:tgtEl>
                                          <p:spTgt spid="34"/>
                                        </p:tgtEl>
                                        <p:attrNameLst>
                                          <p:attrName>ppt_h</p:attrName>
                                        </p:attrNameLst>
                                      </p:cBhvr>
                                      <p:tavLst>
                                        <p:tav tm="0">
                                          <p:val>
                                            <p:fltVal val="0"/>
                                          </p:val>
                                        </p:tav>
                                        <p:tav tm="100000">
                                          <p:val>
                                            <p:strVal val="#ppt_h"/>
                                          </p:val>
                                        </p:tav>
                                      </p:tavLst>
                                    </p:anim>
                                    <p:animEffect transition="in" filter="fade">
                                      <p:cBhvr>
                                        <p:cTn id="29" dur="1250"/>
                                        <p:tgtEl>
                                          <p:spTgt spid="34"/>
                                        </p:tgtEl>
                                      </p:cBhvr>
                                    </p:animEffect>
                                  </p:childTnLst>
                                </p:cTn>
                              </p:par>
                            </p:childTnLst>
                          </p:cTn>
                        </p:par>
                        <p:par>
                          <p:cTn id="30" fill="hold">
                            <p:stCondLst>
                              <p:cond delay="15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35"/>
                                        </p:tgtEl>
                                        <p:attrNameLst>
                                          <p:attrName>style.visibility</p:attrName>
                                        </p:attrNameLst>
                                      </p:cBhvr>
                                      <p:to>
                                        <p:strVal val="visible"/>
                                      </p:to>
                                    </p:set>
                                    <p:anim by="(-#ppt_w*2)" calcmode="lin" valueType="num">
                                      <p:cBhvr rctx="PPT">
                                        <p:cTn id="33" dur="625" autoRev="1" fill="hold">
                                          <p:stCondLst>
                                            <p:cond delay="0"/>
                                          </p:stCondLst>
                                        </p:cTn>
                                        <p:tgtEl>
                                          <p:spTgt spid="35"/>
                                        </p:tgtEl>
                                        <p:attrNameLst>
                                          <p:attrName>ppt_w</p:attrName>
                                        </p:attrNameLst>
                                      </p:cBhvr>
                                    </p:anim>
                                    <p:anim by="(#ppt_w*0.50)" calcmode="lin" valueType="num">
                                      <p:cBhvr>
                                        <p:cTn id="34" dur="625" decel="50000" autoRev="1" fill="hold">
                                          <p:stCondLst>
                                            <p:cond delay="0"/>
                                          </p:stCondLst>
                                        </p:cTn>
                                        <p:tgtEl>
                                          <p:spTgt spid="35"/>
                                        </p:tgtEl>
                                        <p:attrNameLst>
                                          <p:attrName>ppt_x</p:attrName>
                                        </p:attrNameLst>
                                      </p:cBhvr>
                                    </p:anim>
                                    <p:anim from="(-#ppt_h/2)" to="(#ppt_y)" calcmode="lin" valueType="num">
                                      <p:cBhvr>
                                        <p:cTn id="35" dur="1250" fill="hold">
                                          <p:stCondLst>
                                            <p:cond delay="0"/>
                                          </p:stCondLst>
                                        </p:cTn>
                                        <p:tgtEl>
                                          <p:spTgt spid="35"/>
                                        </p:tgtEl>
                                        <p:attrNameLst>
                                          <p:attrName>ppt_y</p:attrName>
                                        </p:attrNameLst>
                                      </p:cBhvr>
                                    </p:anim>
                                    <p:animRot by="21600000">
                                      <p:cBhvr>
                                        <p:cTn id="36" dur="1250" fill="hold">
                                          <p:stCondLst>
                                            <p:cond delay="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67D54"/>
        </a:solidFill>
        <a:effectLst/>
      </p:bgPr>
    </p:bg>
    <p:spTree>
      <p:nvGrpSpPr>
        <p:cNvPr id="1" name=""/>
        <p:cNvGrpSpPr/>
        <p:nvPr/>
      </p:nvGrpSpPr>
      <p:grpSpPr>
        <a:xfrm>
          <a:off x="0" y="0"/>
          <a:ext cx="0" cy="0"/>
          <a:chOff x="0" y="0"/>
          <a:chExt cx="0" cy="0"/>
        </a:xfrm>
      </p:grpSpPr>
      <p:sp>
        <p:nvSpPr>
          <p:cNvPr id="2" name="矩形 1"/>
          <p:cNvSpPr/>
          <p:nvPr/>
        </p:nvSpPr>
        <p:spPr>
          <a:xfrm>
            <a:off x="6368716" y="0"/>
            <a:ext cx="4588042" cy="6858000"/>
          </a:xfrm>
          <a:prstGeom prst="rect">
            <a:avLst/>
          </a:prstGeom>
          <a:solidFill>
            <a:schemeClr val="tx2">
              <a:lumMod val="75000"/>
              <a:alpha val="7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5091" y="326959"/>
            <a:ext cx="3559834" cy="584775"/>
          </a:xfrm>
          <a:prstGeom prst="rect">
            <a:avLst/>
          </a:prstGeom>
          <a:noFill/>
        </p:spPr>
        <p:txBody>
          <a:bodyPr vert="horz" wrap="square" rtlCol="0">
            <a:spAutoFit/>
          </a:bodyPr>
          <a:lstStyle/>
          <a:p>
            <a:pPr algn="dist"/>
            <a:r>
              <a:rPr lang="zh-CN" altLang="en-US" sz="3200" dirty="0">
                <a:solidFill>
                  <a:srgbClr val="867D54"/>
                </a:solidFill>
                <a:latin typeface="叶根友古刻体" panose="03000509000000000000" pitchFamily="65" charset="-122"/>
                <a:ea typeface="叶根友古刻体" panose="03000509000000000000" pitchFamily="65" charset="-122"/>
              </a:rPr>
              <a:t>浮</a:t>
            </a:r>
            <a:r>
              <a:rPr lang="en-US" altLang="zh-CN" sz="3200" dirty="0">
                <a:solidFill>
                  <a:srgbClr val="867D54"/>
                </a:solidFill>
                <a:latin typeface="叶根友古刻体" panose="03000509000000000000" pitchFamily="65" charset="-122"/>
                <a:ea typeface="叶根友古刻体" panose="03000509000000000000" pitchFamily="65" charset="-122"/>
              </a:rPr>
              <a:t>|</a:t>
            </a:r>
            <a:r>
              <a:rPr lang="zh-CN" altLang="en-US" sz="3200" dirty="0">
                <a:solidFill>
                  <a:srgbClr val="867D54"/>
                </a:solidFill>
                <a:latin typeface="叶根友古刻体" panose="03000509000000000000" pitchFamily="65" charset="-122"/>
                <a:ea typeface="叶根友古刻体" panose="03000509000000000000" pitchFamily="65" charset="-122"/>
              </a:rPr>
              <a:t>世</a:t>
            </a:r>
            <a:r>
              <a:rPr lang="en-US" altLang="zh-CN" sz="3200" dirty="0">
                <a:solidFill>
                  <a:srgbClr val="867D54"/>
                </a:solidFill>
                <a:latin typeface="叶根友古刻体" panose="03000509000000000000" pitchFamily="65" charset="-122"/>
                <a:ea typeface="叶根友古刻体" panose="03000509000000000000" pitchFamily="65" charset="-122"/>
              </a:rPr>
              <a:t>|</a:t>
            </a:r>
            <a:r>
              <a:rPr lang="zh-CN" altLang="en-US" sz="3200" dirty="0">
                <a:solidFill>
                  <a:srgbClr val="867D54"/>
                </a:solidFill>
                <a:latin typeface="叶根友古刻体" panose="03000509000000000000" pitchFamily="65" charset="-122"/>
                <a:ea typeface="叶根友古刻体" panose="03000509000000000000" pitchFamily="65" charset="-122"/>
              </a:rPr>
              <a:t>百</a:t>
            </a:r>
            <a:r>
              <a:rPr lang="en-US" altLang="zh-CN" sz="3200" dirty="0">
                <a:solidFill>
                  <a:srgbClr val="867D54"/>
                </a:solidFill>
                <a:latin typeface="叶根友古刻体" panose="03000509000000000000" pitchFamily="65" charset="-122"/>
                <a:ea typeface="叶根友古刻体" panose="03000509000000000000" pitchFamily="65" charset="-122"/>
              </a:rPr>
              <a:t>|</a:t>
            </a:r>
            <a:r>
              <a:rPr lang="zh-CN" altLang="en-US" sz="3200" dirty="0">
                <a:solidFill>
                  <a:srgbClr val="867D54"/>
                </a:solidFill>
                <a:latin typeface="叶根友古刻体" panose="03000509000000000000" pitchFamily="65" charset="-122"/>
                <a:ea typeface="叶根友古刻体" panose="03000509000000000000" pitchFamily="65" charset="-122"/>
              </a:rPr>
              <a:t>绘</a:t>
            </a:r>
          </a:p>
        </p:txBody>
      </p:sp>
      <p:sp>
        <p:nvSpPr>
          <p:cNvPr id="7" name="文本框 6"/>
          <p:cNvSpPr txBox="1"/>
          <p:nvPr/>
        </p:nvSpPr>
        <p:spPr>
          <a:xfrm>
            <a:off x="6771882" y="1236063"/>
            <a:ext cx="3854342" cy="923330"/>
          </a:xfrm>
          <a:prstGeom prst="rect">
            <a:avLst/>
          </a:prstGeom>
          <a:noFill/>
        </p:spPr>
        <p:txBody>
          <a:bodyPr wrap="square" rtlCol="0">
            <a:spAutoFit/>
          </a:bodyPr>
          <a:lstStyle>
            <a:defPPr>
              <a:defRPr lang="zh-CN"/>
            </a:defPPr>
            <a:lvl1pPr>
              <a:lnSpc>
                <a:spcPct val="200000"/>
              </a:lnSpc>
              <a:defRPr sz="1400">
                <a:solidFill>
                  <a:schemeClr val="tx1">
                    <a:lumMod val="75000"/>
                    <a:lumOff val="25000"/>
                  </a:schemeClr>
                </a:solidFill>
                <a:latin typeface="方正清刻本悦宋简体" panose="02000000000000000000" pitchFamily="2" charset="-122"/>
                <a:ea typeface="方正清刻本悦宋简体" panose="02000000000000000000" pitchFamily="2" charset="-122"/>
              </a:defRPr>
            </a:lvl1pPr>
          </a:lstStyle>
          <a:p>
            <a:pPr>
              <a:lnSpc>
                <a:spcPct val="150000"/>
              </a:lnSpc>
            </a:pPr>
            <a:r>
              <a:rPr lang="zh-CN" altLang="en-US" sz="1200" dirty="0">
                <a:solidFill>
                  <a:schemeClr val="bg1">
                    <a:lumMod val="8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bg1">
                    <a:lumMod val="8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bg1">
                    <a:lumMod val="85000"/>
                  </a:schemeClr>
                </a:solidFill>
                <a:latin typeface="方正清刻本悦宋简体" panose="02000000000000000000" pitchFamily="2" charset="-122"/>
                <a:ea typeface="方正清刻本悦宋简体" panose="02000000000000000000" pitchFamily="2" charset="-122"/>
              </a:rPr>
              <a:t>。 感谢</a:t>
            </a:r>
            <a:r>
              <a:rPr lang="zh-CN" altLang="en-US" sz="1200" dirty="0">
                <a:solidFill>
                  <a:schemeClr val="bg1">
                    <a:lumMod val="8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20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bg1">
                    <a:lumMod val="8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bg1">
                    <a:lumMod val="85000"/>
                  </a:schemeClr>
                </a:solidFill>
                <a:latin typeface="方正清刻本悦宋简体" panose="02000000000000000000" pitchFamily="2" charset="-122"/>
                <a:ea typeface="方正清刻本悦宋简体" panose="02000000000000000000" pitchFamily="2" charset="-122"/>
              </a:rPr>
              <a:t>。 </a:t>
            </a:r>
            <a:endParaRPr lang="en-US" altLang="zh-CN" sz="1200" dirty="0">
              <a:solidFill>
                <a:schemeClr val="bg1">
                  <a:lumMod val="85000"/>
                </a:schemeClr>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753724" y="2513620"/>
            <a:ext cx="3691201" cy="1094402"/>
          </a:xfrm>
          <a:prstGeom prst="rect">
            <a:avLst/>
          </a:prstGeom>
          <a:ln w="28575">
            <a:noFill/>
            <a:prstDash val="sysDot"/>
          </a:ln>
        </p:spPr>
        <p:txBody>
          <a:bodyPr wrap="square">
            <a:spAutoFit/>
          </a:bodyPr>
          <a:lstStyle/>
          <a:p>
            <a:pPr>
              <a:lnSpc>
                <a:spcPts val="2000"/>
              </a:lnSpc>
            </a:pPr>
            <a:r>
              <a:rPr lang="en-US" altLang="zh-CN" sz="1200" dirty="0">
                <a:solidFill>
                  <a:srgbClr val="867D54"/>
                </a:solidFill>
                <a:latin typeface="叶根友古刻体" panose="03000509000000000000" pitchFamily="65" charset="-122"/>
                <a:ea typeface="叶根友古刻体" panose="03000509000000000000" pitchFamily="65" charset="-122"/>
              </a:rPr>
              <a:t>Starting new routines, kicking old habits and living the way we really want is largely based on our desire to genuinely be the happiest person we know. </a:t>
            </a:r>
          </a:p>
        </p:txBody>
      </p:sp>
      <p:sp>
        <p:nvSpPr>
          <p:cNvPr id="9" name="文本框 8"/>
          <p:cNvSpPr txBox="1"/>
          <p:nvPr/>
        </p:nvSpPr>
        <p:spPr>
          <a:xfrm>
            <a:off x="6771882" y="3685250"/>
            <a:ext cx="3854342" cy="923330"/>
          </a:xfrm>
          <a:prstGeom prst="rect">
            <a:avLst/>
          </a:prstGeom>
          <a:noFill/>
        </p:spPr>
        <p:txBody>
          <a:bodyPr wrap="square" rtlCol="0">
            <a:spAutoFit/>
          </a:bodyPr>
          <a:lstStyle>
            <a:defPPr>
              <a:defRPr lang="zh-CN"/>
            </a:defPPr>
            <a:lvl1pPr>
              <a:lnSpc>
                <a:spcPct val="200000"/>
              </a:lnSpc>
              <a:defRPr sz="1400">
                <a:solidFill>
                  <a:schemeClr val="tx1">
                    <a:lumMod val="75000"/>
                    <a:lumOff val="25000"/>
                  </a:schemeClr>
                </a:solidFill>
                <a:latin typeface="方正清刻本悦宋简体" panose="02000000000000000000" pitchFamily="2" charset="-122"/>
                <a:ea typeface="方正清刻本悦宋简体" panose="02000000000000000000" pitchFamily="2" charset="-122"/>
              </a:defRPr>
            </a:lvl1pPr>
          </a:lstStyle>
          <a:p>
            <a:pPr>
              <a:lnSpc>
                <a:spcPct val="150000"/>
              </a:lnSpc>
            </a:pPr>
            <a:r>
              <a:rPr lang="zh-CN" altLang="en-US" sz="1200" dirty="0">
                <a:solidFill>
                  <a:schemeClr val="bg1">
                    <a:lumMod val="8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bg1">
                    <a:lumMod val="8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bg1">
                    <a:lumMod val="85000"/>
                  </a:schemeClr>
                </a:solidFill>
                <a:latin typeface="方正清刻本悦宋简体" panose="02000000000000000000" pitchFamily="2" charset="-122"/>
                <a:ea typeface="方正清刻本悦宋简体" panose="02000000000000000000" pitchFamily="2" charset="-122"/>
              </a:rPr>
              <a:t>。 感谢</a:t>
            </a:r>
            <a:r>
              <a:rPr lang="zh-CN" altLang="en-US" sz="1200" dirty="0">
                <a:solidFill>
                  <a:schemeClr val="bg1">
                    <a:lumMod val="8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20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bg1">
                    <a:lumMod val="8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bg1">
                    <a:lumMod val="85000"/>
                  </a:schemeClr>
                </a:solidFill>
                <a:latin typeface="方正清刻本悦宋简体" panose="02000000000000000000" pitchFamily="2" charset="-122"/>
                <a:ea typeface="方正清刻本悦宋简体" panose="02000000000000000000" pitchFamily="2" charset="-122"/>
              </a:rPr>
              <a:t>。 </a:t>
            </a:r>
            <a:endParaRPr lang="en-US" altLang="zh-CN" sz="1200" dirty="0">
              <a:solidFill>
                <a:schemeClr val="bg1">
                  <a:lumMod val="85000"/>
                </a:schemeClr>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8249874" y="5420479"/>
            <a:ext cx="898358" cy="959846"/>
            <a:chOff x="9208168" y="5297608"/>
            <a:chExt cx="898358" cy="959846"/>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8168" y="5408642"/>
              <a:ext cx="898358" cy="848811"/>
            </a:xfrm>
            <a:prstGeom prst="rect">
              <a:avLst/>
            </a:prstGeom>
          </p:spPr>
        </p:pic>
        <p:sp>
          <p:nvSpPr>
            <p:cNvPr id="12" name="矩形 11"/>
            <p:cNvSpPr/>
            <p:nvPr/>
          </p:nvSpPr>
          <p:spPr>
            <a:xfrm>
              <a:off x="9208168" y="5297608"/>
              <a:ext cx="898358" cy="959846"/>
            </a:xfrm>
            <a:prstGeom prst="rect">
              <a:avLst/>
            </a:prstGeom>
            <a:noFill/>
            <a:ln>
              <a:solidFill>
                <a:schemeClr val="bg1">
                  <a:lumMod val="75000"/>
                </a:schemeClr>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884285" y="5425669"/>
            <a:ext cx="899164" cy="959846"/>
            <a:chOff x="6884285" y="5425669"/>
            <a:chExt cx="899164" cy="959846"/>
          </a:xfrm>
        </p:grpSpPr>
        <p:sp>
          <p:nvSpPr>
            <p:cNvPr id="14" name="椭圆 13"/>
            <p:cNvSpPr/>
            <p:nvPr/>
          </p:nvSpPr>
          <p:spPr>
            <a:xfrm>
              <a:off x="6885091" y="5477502"/>
              <a:ext cx="898358" cy="84579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6884285" y="5425669"/>
              <a:ext cx="898358" cy="959846"/>
            </a:xfrm>
            <a:prstGeom prst="rect">
              <a:avLst/>
            </a:prstGeom>
            <a:noFill/>
            <a:ln>
              <a:solidFill>
                <a:schemeClr val="bg1">
                  <a:lumMod val="75000"/>
                </a:schemeClr>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9546567" y="5420478"/>
            <a:ext cx="904033" cy="959846"/>
            <a:chOff x="9546567" y="5420478"/>
            <a:chExt cx="904033" cy="959846"/>
          </a:xfrm>
        </p:grpSpPr>
        <p:sp>
          <p:nvSpPr>
            <p:cNvPr id="15" name="椭圆 14"/>
            <p:cNvSpPr/>
            <p:nvPr/>
          </p:nvSpPr>
          <p:spPr>
            <a:xfrm>
              <a:off x="9552242" y="5477502"/>
              <a:ext cx="898358" cy="84579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46567" y="5420478"/>
              <a:ext cx="898358" cy="959846"/>
            </a:xfrm>
            <a:prstGeom prst="rect">
              <a:avLst/>
            </a:prstGeom>
            <a:noFill/>
            <a:ln>
              <a:solidFill>
                <a:schemeClr val="bg1">
                  <a:lumMod val="75000"/>
                </a:schemeClr>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914689" y="1279502"/>
            <a:ext cx="4297279" cy="2962436"/>
          </a:xfrm>
          <a:prstGeom prst="rect">
            <a:avLst/>
          </a:prstGeom>
        </p:spPr>
      </p:pic>
      <p:sp>
        <p:nvSpPr>
          <p:cNvPr id="21" name="矩形 20"/>
          <p:cNvSpPr/>
          <p:nvPr/>
        </p:nvSpPr>
        <p:spPr>
          <a:xfrm>
            <a:off x="1122233" y="1453288"/>
            <a:ext cx="3882190" cy="2614864"/>
          </a:xfrm>
          <a:prstGeom prst="rect">
            <a:avLst/>
          </a:prstGeom>
          <a:noFill/>
          <a:ln>
            <a:solidFill>
              <a:srgbClr val="EDE6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35243" y="4819399"/>
            <a:ext cx="841208" cy="1503901"/>
          </a:xfrm>
          <a:prstGeom prst="rect">
            <a:avLst/>
          </a:prstGeom>
        </p:spPr>
      </p:pic>
      <p:sp>
        <p:nvSpPr>
          <p:cNvPr id="22" name="文本框 21"/>
          <p:cNvSpPr txBox="1"/>
          <p:nvPr/>
        </p:nvSpPr>
        <p:spPr>
          <a:xfrm>
            <a:off x="2663218" y="5104927"/>
            <a:ext cx="800219" cy="853172"/>
          </a:xfrm>
          <a:prstGeom prst="rect">
            <a:avLst/>
          </a:prstGeom>
          <a:solidFill>
            <a:srgbClr val="867D54"/>
          </a:solidFill>
        </p:spPr>
        <p:txBody>
          <a:bodyPr vert="eaVert" wrap="square" rtlCol="0">
            <a:spAutoFit/>
          </a:bodyPr>
          <a:lstStyle/>
          <a:p>
            <a:pPr algn="dist"/>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浮</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世</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百</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绘</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endParaRPr lang="zh-CN" altLang="en-US" sz="2000" dirty="0">
              <a:solidFill>
                <a:schemeClr val="tx2">
                  <a:lumMod val="75000"/>
                </a:schemeClr>
              </a:solidFill>
              <a:latin typeface="叶根友古刻体" panose="03000509000000000000" pitchFamily="65" charset="-122"/>
              <a:ea typeface="叶根友古刻体" panose="03000509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by="(-#ppt_w*2)" calcmode="lin" valueType="num">
                                      <p:cBhvr rctx="PPT">
                                        <p:cTn id="11" dur="750" autoRev="1" fill="hold">
                                          <p:stCondLst>
                                            <p:cond delay="0"/>
                                          </p:stCondLst>
                                        </p:cTn>
                                        <p:tgtEl>
                                          <p:spTgt spid="5"/>
                                        </p:tgtEl>
                                        <p:attrNameLst>
                                          <p:attrName>ppt_w</p:attrName>
                                        </p:attrNameLst>
                                      </p:cBhvr>
                                    </p:anim>
                                    <p:anim by="(#ppt_w*0.50)" calcmode="lin" valueType="num">
                                      <p:cBhvr>
                                        <p:cTn id="12" dur="750" decel="50000" autoRev="1" fill="hold">
                                          <p:stCondLst>
                                            <p:cond delay="0"/>
                                          </p:stCondLst>
                                        </p:cTn>
                                        <p:tgtEl>
                                          <p:spTgt spid="5"/>
                                        </p:tgtEl>
                                        <p:attrNameLst>
                                          <p:attrName>ppt_x</p:attrName>
                                        </p:attrNameLst>
                                      </p:cBhvr>
                                    </p:anim>
                                    <p:anim from="(-#ppt_h/2)" to="(#ppt_y)" calcmode="lin" valueType="num">
                                      <p:cBhvr>
                                        <p:cTn id="13" dur="1500" fill="hold">
                                          <p:stCondLst>
                                            <p:cond delay="0"/>
                                          </p:stCondLst>
                                        </p:cTn>
                                        <p:tgtEl>
                                          <p:spTgt spid="5"/>
                                        </p:tgtEl>
                                        <p:attrNameLst>
                                          <p:attrName>ppt_y</p:attrName>
                                        </p:attrNameLst>
                                      </p:cBhvr>
                                    </p:anim>
                                    <p:animRot by="21600000">
                                      <p:cBhvr>
                                        <p:cTn id="14" dur="1500" fill="hold">
                                          <p:stCondLst>
                                            <p:cond delay="0"/>
                                          </p:stCondLst>
                                        </p:cTn>
                                        <p:tgtEl>
                                          <p:spTgt spid="5"/>
                                        </p:tgtEl>
                                        <p:attrNameLst>
                                          <p:attrName>r</p:attrName>
                                        </p:attrNameLst>
                                      </p:cBhvr>
                                    </p:animRot>
                                  </p:childTnLst>
                                </p:cTn>
                              </p:par>
                            </p:childTnLst>
                          </p:cTn>
                        </p:par>
                        <p:par>
                          <p:cTn id="15" fill="hold">
                            <p:stCondLst>
                              <p:cond delay="3400"/>
                            </p:stCondLst>
                            <p:childTnLst>
                              <p:par>
                                <p:cTn id="16" presetID="31" presetClass="entr" presetSubtype="0" fill="hold" grpId="0" nodeType="afterEffect">
                                  <p:stCondLst>
                                    <p:cond delay="0"/>
                                  </p:stCondLst>
                                  <p:iterate type="wd">
                                    <p:tmPct val="5000"/>
                                  </p:iterate>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31" presetClass="entr" presetSubtype="0" fill="hold" grpId="0" nodeType="withEffect">
                                  <p:stCondLst>
                                    <p:cond delay="0"/>
                                  </p:stCondLst>
                                  <p:iterate type="wd">
                                    <p:tmPct val="5000"/>
                                  </p:iterate>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par>
                                <p:cTn id="28" presetID="31" presetClass="entr" presetSubtype="0" fill="hold" grpId="0" nodeType="withEffect">
                                  <p:stCondLst>
                                    <p:cond delay="0"/>
                                  </p:stCondLst>
                                  <p:iterate type="wd">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style.rotation</p:attrName>
                                        </p:attrNameLst>
                                      </p:cBhvr>
                                      <p:tavLst>
                                        <p:tav tm="0">
                                          <p:val>
                                            <p:fltVal val="90"/>
                                          </p:val>
                                        </p:tav>
                                        <p:tav tm="100000">
                                          <p:val>
                                            <p:fltVal val="0"/>
                                          </p:val>
                                        </p:tav>
                                      </p:tavLst>
                                    </p:anim>
                                    <p:animEffect transition="in" filter="fade">
                                      <p:cBhvr>
                                        <p:cTn id="33" dur="1000"/>
                                        <p:tgtEl>
                                          <p:spTgt spid="9"/>
                                        </p:tgtEl>
                                      </p:cBhvr>
                                    </p:animEffect>
                                  </p:childTnLst>
                                </p:cTn>
                              </p:par>
                            </p:childTnLst>
                          </p:cTn>
                        </p:par>
                        <p:par>
                          <p:cTn id="34" fill="hold">
                            <p:stCondLst>
                              <p:cond delay="6150"/>
                            </p:stCondLst>
                            <p:childTnLst>
                              <p:par>
                                <p:cTn id="35" presetID="12" presetClass="entr" presetSubtype="4"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1000"/>
                                        <p:tgtEl>
                                          <p:spTgt spid="19"/>
                                        </p:tgtEl>
                                        <p:attrNameLst>
                                          <p:attrName>ppt_y</p:attrName>
                                        </p:attrNameLst>
                                      </p:cBhvr>
                                      <p:tavLst>
                                        <p:tav tm="0">
                                          <p:val>
                                            <p:strVal val="#ppt_y+#ppt_h*1.125000"/>
                                          </p:val>
                                        </p:tav>
                                        <p:tav tm="100000">
                                          <p:val>
                                            <p:strVal val="#ppt_y"/>
                                          </p:val>
                                        </p:tav>
                                      </p:tavLst>
                                    </p:anim>
                                    <p:animEffect transition="in" filter="wipe(up)">
                                      <p:cBhvr>
                                        <p:cTn id="38" dur="1000"/>
                                        <p:tgtEl>
                                          <p:spTgt spid="19"/>
                                        </p:tgtEl>
                                      </p:cBhvr>
                                    </p:animEffect>
                                  </p:childTnLst>
                                </p:cTn>
                              </p:par>
                              <p:par>
                                <p:cTn id="39" presetID="12" presetClass="entr" presetSubtype="4" fill="hold" nodeType="withEffect">
                                  <p:stCondLst>
                                    <p:cond delay="50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0"/>
                                        <p:tgtEl>
                                          <p:spTgt spid="13"/>
                                        </p:tgtEl>
                                        <p:attrNameLst>
                                          <p:attrName>ppt_y</p:attrName>
                                        </p:attrNameLst>
                                      </p:cBhvr>
                                      <p:tavLst>
                                        <p:tav tm="0">
                                          <p:val>
                                            <p:strVal val="#ppt_y+#ppt_h*1.125000"/>
                                          </p:val>
                                        </p:tav>
                                        <p:tav tm="100000">
                                          <p:val>
                                            <p:strVal val="#ppt_y"/>
                                          </p:val>
                                        </p:tav>
                                      </p:tavLst>
                                    </p:anim>
                                    <p:animEffect transition="in" filter="wipe(up)">
                                      <p:cBhvr>
                                        <p:cTn id="42" dur="1000"/>
                                        <p:tgtEl>
                                          <p:spTgt spid="13"/>
                                        </p:tgtEl>
                                      </p:cBhvr>
                                    </p:animEffect>
                                  </p:childTnLst>
                                </p:cTn>
                              </p:par>
                              <p:par>
                                <p:cTn id="43" presetID="12" presetClass="entr" presetSubtype="4" fill="hold" nodeType="withEffect">
                                  <p:stCondLst>
                                    <p:cond delay="10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1000"/>
                                        <p:tgtEl>
                                          <p:spTgt spid="20"/>
                                        </p:tgtEl>
                                        <p:attrNameLst>
                                          <p:attrName>ppt_y</p:attrName>
                                        </p:attrNameLst>
                                      </p:cBhvr>
                                      <p:tavLst>
                                        <p:tav tm="0">
                                          <p:val>
                                            <p:strVal val="#ppt_y+#ppt_h*1.125000"/>
                                          </p:val>
                                        </p:tav>
                                        <p:tav tm="100000">
                                          <p:val>
                                            <p:strVal val="#ppt_y"/>
                                          </p:val>
                                        </p:tav>
                                      </p:tavLst>
                                    </p:anim>
                                    <p:animEffect transition="in" filter="wipe(up)">
                                      <p:cBhvr>
                                        <p:cTn id="46" dur="1000"/>
                                        <p:tgtEl>
                                          <p:spTgt spid="20"/>
                                        </p:tgtEl>
                                      </p:cBhvr>
                                    </p:animEffect>
                                  </p:childTnLst>
                                </p:cTn>
                              </p:par>
                            </p:childTnLst>
                          </p:cTn>
                        </p:par>
                        <p:par>
                          <p:cTn id="47" fill="hold">
                            <p:stCondLst>
                              <p:cond delay="815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22"/>
                                        </p:tgtEl>
                                        <p:attrNameLst>
                                          <p:attrName>style.visibility</p:attrName>
                                        </p:attrNameLst>
                                      </p:cBhvr>
                                      <p:to>
                                        <p:strVal val="visible"/>
                                      </p:to>
                                    </p:set>
                                    <p:anim by="(-#ppt_w*2)" calcmode="lin" valueType="num">
                                      <p:cBhvr rctx="PPT">
                                        <p:cTn id="50" dur="750" autoRev="1" fill="hold">
                                          <p:stCondLst>
                                            <p:cond delay="0"/>
                                          </p:stCondLst>
                                        </p:cTn>
                                        <p:tgtEl>
                                          <p:spTgt spid="22"/>
                                        </p:tgtEl>
                                        <p:attrNameLst>
                                          <p:attrName>ppt_w</p:attrName>
                                        </p:attrNameLst>
                                      </p:cBhvr>
                                    </p:anim>
                                    <p:anim by="(#ppt_w*0.50)" calcmode="lin" valueType="num">
                                      <p:cBhvr>
                                        <p:cTn id="51" dur="750" decel="50000" autoRev="1" fill="hold">
                                          <p:stCondLst>
                                            <p:cond delay="0"/>
                                          </p:stCondLst>
                                        </p:cTn>
                                        <p:tgtEl>
                                          <p:spTgt spid="22"/>
                                        </p:tgtEl>
                                        <p:attrNameLst>
                                          <p:attrName>ppt_x</p:attrName>
                                        </p:attrNameLst>
                                      </p:cBhvr>
                                    </p:anim>
                                    <p:anim from="(-#ppt_h/2)" to="(#ppt_y)" calcmode="lin" valueType="num">
                                      <p:cBhvr>
                                        <p:cTn id="52" dur="1500" fill="hold">
                                          <p:stCondLst>
                                            <p:cond delay="0"/>
                                          </p:stCondLst>
                                        </p:cTn>
                                        <p:tgtEl>
                                          <p:spTgt spid="22"/>
                                        </p:tgtEl>
                                        <p:attrNameLst>
                                          <p:attrName>ppt_y</p:attrName>
                                        </p:attrNameLst>
                                      </p:cBhvr>
                                    </p:anim>
                                    <p:animRot by="21600000">
                                      <p:cBhvr>
                                        <p:cTn id="53" dur="1500"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p:bldP spid="8" grpId="0"/>
      <p:bldP spid="9" grpId="0"/>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grpSp>
        <p:nvGrpSpPr>
          <p:cNvPr id="11" name="组合 10"/>
          <p:cNvGrpSpPr/>
          <p:nvPr/>
        </p:nvGrpSpPr>
        <p:grpSpPr>
          <a:xfrm>
            <a:off x="794621" y="271335"/>
            <a:ext cx="2493717" cy="3404825"/>
            <a:chOff x="982638" y="189434"/>
            <a:chExt cx="2494295" cy="3405614"/>
          </a:xfrm>
        </p:grpSpPr>
        <p:pic>
          <p:nvPicPr>
            <p:cNvPr id="8" name="图片 7"/>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982638" y="189434"/>
              <a:ext cx="2448272" cy="2671910"/>
            </a:xfrm>
            <a:prstGeom prst="rect">
              <a:avLst/>
            </a:prstGeom>
          </p:spPr>
        </p:pic>
        <p:sp>
          <p:nvSpPr>
            <p:cNvPr id="9" name="TextBox 8"/>
            <p:cNvSpPr txBox="1"/>
            <p:nvPr/>
          </p:nvSpPr>
          <p:spPr>
            <a:xfrm>
              <a:off x="1265760" y="2277666"/>
              <a:ext cx="1974074" cy="477164"/>
            </a:xfrm>
            <a:prstGeom prst="rect">
              <a:avLst/>
            </a:prstGeom>
            <a:noFill/>
          </p:spPr>
          <p:txBody>
            <a:bodyPr wrap="none" rtlCol="0">
              <a:spAutoFit/>
            </a:bodyPr>
            <a:lstStyle/>
            <a:p>
              <a:pPr algn="ctr"/>
              <a:r>
                <a:rPr lang="en-US" altLang="zh-CN" sz="25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500" dirty="0">
                  <a:solidFill>
                    <a:schemeClr val="tx2">
                      <a:lumMod val="75000"/>
                    </a:schemeClr>
                  </a:solidFill>
                  <a:latin typeface="叶根友古刻体" panose="03000509000000000000" pitchFamily="65" charset="-122"/>
                  <a:ea typeface="叶根友古刻体" panose="03000509000000000000" pitchFamily="65" charset="-122"/>
                </a:rPr>
                <a:t>输入文字</a:t>
              </a:r>
              <a:r>
                <a:rPr lang="en-US" altLang="zh-CN" sz="2500" dirty="0">
                  <a:solidFill>
                    <a:schemeClr val="tx2">
                      <a:lumMod val="75000"/>
                    </a:schemeClr>
                  </a:solidFill>
                  <a:latin typeface="叶根友古刻体" panose="03000509000000000000" pitchFamily="65" charset="-122"/>
                  <a:ea typeface="叶根友古刻体" panose="03000509000000000000" pitchFamily="65" charset="-122"/>
                </a:rPr>
                <a:t>】</a:t>
              </a:r>
              <a:endParaRPr lang="zh-CN" altLang="en-US" sz="2500" dirty="0">
                <a:solidFill>
                  <a:schemeClr val="tx2">
                    <a:lumMod val="75000"/>
                  </a:schemeClr>
                </a:solidFill>
                <a:latin typeface="叶根友古刻体" panose="03000509000000000000" pitchFamily="65" charset="-122"/>
                <a:ea typeface="叶根友古刻体" panose="03000509000000000000" pitchFamily="65" charset="-122"/>
              </a:endParaRPr>
            </a:p>
          </p:txBody>
        </p:sp>
        <p:sp>
          <p:nvSpPr>
            <p:cNvPr id="10" name="矩形 9"/>
            <p:cNvSpPr/>
            <p:nvPr/>
          </p:nvSpPr>
          <p:spPr>
            <a:xfrm>
              <a:off x="1028661" y="2861344"/>
              <a:ext cx="2448272" cy="733704"/>
            </a:xfrm>
            <a:prstGeom prst="rect">
              <a:avLst/>
            </a:prstGeom>
          </p:spPr>
          <p:txBody>
            <a:bodyPr vert="horz" wrap="square">
              <a:spAutoFit/>
            </a:bodyPr>
            <a:lstStyle/>
            <a:p>
              <a:pPr algn="ctr">
                <a:lnSpc>
                  <a:spcPts val="2500"/>
                </a:lnSpc>
              </a:pPr>
              <a:r>
                <a:rPr lang="zh-CN" altLang="en-US" sz="1100" dirty="0">
                  <a:solidFill>
                    <a:schemeClr val="accent1">
                      <a:lumMod val="50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accent1">
                      <a:lumMod val="50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accent1">
                      <a:lumMod val="50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accent1">
                    <a:lumMod val="50000"/>
                  </a:schemeClr>
                </a:solidFill>
                <a:latin typeface="方正清刻本悦宋简体" panose="02000000000000000000" pitchFamily="2" charset="-122"/>
                <a:ea typeface="方正清刻本悦宋简体" panose="02000000000000000000" pitchFamily="2" charset="-122"/>
              </a:endParaRPr>
            </a:p>
          </p:txBody>
        </p:sp>
      </p:grpSp>
      <p:grpSp>
        <p:nvGrpSpPr>
          <p:cNvPr id="12" name="组合 11"/>
          <p:cNvGrpSpPr/>
          <p:nvPr/>
        </p:nvGrpSpPr>
        <p:grpSpPr>
          <a:xfrm>
            <a:off x="4116239" y="1280457"/>
            <a:ext cx="2493717" cy="3425818"/>
            <a:chOff x="982638" y="189434"/>
            <a:chExt cx="2494294" cy="3426612"/>
          </a:xfrm>
        </p:grpSpPr>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982638" y="189434"/>
              <a:ext cx="2448272" cy="2671910"/>
            </a:xfrm>
            <a:prstGeom prst="rect">
              <a:avLst/>
            </a:prstGeom>
          </p:spPr>
        </p:pic>
        <p:sp>
          <p:nvSpPr>
            <p:cNvPr id="14" name="TextBox 13"/>
            <p:cNvSpPr txBox="1"/>
            <p:nvPr/>
          </p:nvSpPr>
          <p:spPr>
            <a:xfrm>
              <a:off x="1198662" y="2277666"/>
              <a:ext cx="2108269" cy="477054"/>
            </a:xfrm>
            <a:prstGeom prst="rect">
              <a:avLst/>
            </a:prstGeom>
            <a:noFill/>
          </p:spPr>
          <p:txBody>
            <a:bodyPr wrap="none" rtlCol="0">
              <a:spAutoFit/>
            </a:bodyPr>
            <a:lstStyle>
              <a:defPPr>
                <a:defRPr lang="zh-CN"/>
              </a:defPPr>
              <a:lvl1pPr algn="ctr">
                <a:defRPr sz="25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15" name="矩形 14"/>
            <p:cNvSpPr/>
            <p:nvPr/>
          </p:nvSpPr>
          <p:spPr>
            <a:xfrm>
              <a:off x="1028660" y="2882342"/>
              <a:ext cx="2448272" cy="733704"/>
            </a:xfrm>
            <a:prstGeom prst="rect">
              <a:avLst/>
            </a:prstGeom>
          </p:spPr>
          <p:txBody>
            <a:bodyPr vert="horz" wrap="square">
              <a:spAutoFit/>
            </a:bodyPr>
            <a:lstStyle/>
            <a:p>
              <a:pPr algn="ctr">
                <a:lnSpc>
                  <a:spcPts val="2500"/>
                </a:lnSpc>
              </a:pPr>
              <a:r>
                <a:rPr lang="zh-CN" altLang="en-US" sz="1100" dirty="0">
                  <a:solidFill>
                    <a:schemeClr val="accent1">
                      <a:lumMod val="50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accent1">
                      <a:lumMod val="50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accent1">
                      <a:lumMod val="50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accent1">
                    <a:lumMod val="50000"/>
                  </a:schemeClr>
                </a:solidFill>
                <a:latin typeface="方正清刻本悦宋简体" panose="02000000000000000000" pitchFamily="2" charset="-122"/>
                <a:ea typeface="方正清刻本悦宋简体" panose="02000000000000000000" pitchFamily="2" charset="-122"/>
              </a:endParaRPr>
            </a:p>
          </p:txBody>
        </p:sp>
      </p:grpSp>
      <p:grpSp>
        <p:nvGrpSpPr>
          <p:cNvPr id="16" name="组合 15"/>
          <p:cNvGrpSpPr/>
          <p:nvPr/>
        </p:nvGrpSpPr>
        <p:grpSpPr>
          <a:xfrm>
            <a:off x="7418607" y="2251826"/>
            <a:ext cx="2493717" cy="3404825"/>
            <a:chOff x="982638" y="189434"/>
            <a:chExt cx="2494294" cy="3405614"/>
          </a:xfrm>
        </p:grpSpPr>
        <p:pic>
          <p:nvPicPr>
            <p:cNvPr id="17" name="图片 16"/>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982638" y="189434"/>
              <a:ext cx="2448272" cy="2671910"/>
            </a:xfrm>
            <a:prstGeom prst="rect">
              <a:avLst/>
            </a:prstGeom>
          </p:spPr>
        </p:pic>
        <p:sp>
          <p:nvSpPr>
            <p:cNvPr id="18" name="TextBox 17"/>
            <p:cNvSpPr txBox="1"/>
            <p:nvPr/>
          </p:nvSpPr>
          <p:spPr>
            <a:xfrm>
              <a:off x="1198662" y="2277666"/>
              <a:ext cx="2108269" cy="477054"/>
            </a:xfrm>
            <a:prstGeom prst="rect">
              <a:avLst/>
            </a:prstGeom>
            <a:noFill/>
          </p:spPr>
          <p:txBody>
            <a:bodyPr wrap="none" rtlCol="0">
              <a:spAutoFit/>
            </a:bodyPr>
            <a:lstStyle>
              <a:defPPr>
                <a:defRPr lang="zh-CN"/>
              </a:defPPr>
              <a:lvl1pPr algn="ctr">
                <a:defRPr sz="25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19" name="矩形 18"/>
            <p:cNvSpPr/>
            <p:nvPr/>
          </p:nvSpPr>
          <p:spPr>
            <a:xfrm>
              <a:off x="1028660" y="2861344"/>
              <a:ext cx="2448272" cy="733704"/>
            </a:xfrm>
            <a:prstGeom prst="rect">
              <a:avLst/>
            </a:prstGeom>
          </p:spPr>
          <p:txBody>
            <a:bodyPr vert="horz" wrap="square">
              <a:spAutoFit/>
            </a:bodyPr>
            <a:lstStyle/>
            <a:p>
              <a:pPr algn="ctr">
                <a:lnSpc>
                  <a:spcPts val="2500"/>
                </a:lnSpc>
              </a:pPr>
              <a:r>
                <a:rPr lang="zh-CN" altLang="en-US" sz="1100" dirty="0">
                  <a:solidFill>
                    <a:schemeClr val="accent1">
                      <a:lumMod val="50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accent1">
                      <a:lumMod val="50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accent1">
                      <a:lumMod val="50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accent1">
                    <a:lumMod val="50000"/>
                  </a:schemeClr>
                </a:solidFill>
                <a:latin typeface="方正清刻本悦宋简体" panose="02000000000000000000" pitchFamily="2" charset="-122"/>
                <a:ea typeface="方正清刻本悦宋简体" panose="02000000000000000000" pitchFamily="2" charset="-122"/>
              </a:endParaRPr>
            </a:p>
          </p:txBody>
        </p:sp>
      </p:grpSp>
      <p:pic>
        <p:nvPicPr>
          <p:cNvPr id="28" name="图片 27"/>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rot="20737607" flipH="1">
            <a:off x="7204874" y="840397"/>
            <a:ext cx="1308299" cy="978669"/>
          </a:xfrm>
          <a:prstGeom prst="rect">
            <a:avLst/>
          </a:prstGeom>
        </p:spPr>
      </p:pic>
      <p:grpSp>
        <p:nvGrpSpPr>
          <p:cNvPr id="27" name="组合 26"/>
          <p:cNvGrpSpPr/>
          <p:nvPr/>
        </p:nvGrpSpPr>
        <p:grpSpPr>
          <a:xfrm>
            <a:off x="10671740" y="0"/>
            <a:ext cx="1143279" cy="6858000"/>
            <a:chOff x="10672005" y="0"/>
            <a:chExt cx="1143544" cy="6859588"/>
          </a:xfrm>
        </p:grpSpPr>
        <p:sp>
          <p:nvSpPr>
            <p:cNvPr id="29" name="矩形 28"/>
            <p:cNvSpPr/>
            <p:nvPr/>
          </p:nvSpPr>
          <p:spPr>
            <a:xfrm>
              <a:off x="10847734" y="0"/>
              <a:ext cx="792088" cy="685958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742390" flipH="1">
              <a:off x="10672005" y="424609"/>
              <a:ext cx="1143544" cy="776657"/>
            </a:xfrm>
            <a:prstGeom prst="rect">
              <a:avLst/>
            </a:prstGeom>
          </p:spPr>
        </p:pic>
        <p:sp>
          <p:nvSpPr>
            <p:cNvPr id="31" name="TextBox 3"/>
            <p:cNvSpPr txBox="1"/>
            <p:nvPr/>
          </p:nvSpPr>
          <p:spPr>
            <a:xfrm>
              <a:off x="10997502" y="1625876"/>
              <a:ext cx="492557" cy="2467104"/>
            </a:xfrm>
            <a:prstGeom prst="rect">
              <a:avLst/>
            </a:prstGeom>
            <a:noFill/>
          </p:spPr>
          <p:txBody>
            <a:bodyPr vert="eaVert" wrap="square" rtlCol="0">
              <a:spAutoFit/>
            </a:bodyPr>
            <a:lstStyle/>
            <a:p>
              <a:pPr algn="dist"/>
              <a:r>
                <a:rPr lang="zh-CN" altLang="en-US" sz="2000" dirty="0">
                  <a:solidFill>
                    <a:schemeClr val="bg1"/>
                  </a:solidFill>
                  <a:latin typeface="叶根友古刻体" panose="03000509000000000000" pitchFamily="65" charset="-122"/>
                  <a:ea typeface="叶根友古刻体" panose="03000509000000000000" pitchFamily="65" charset="-122"/>
                </a:rPr>
                <a:t>浮</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世</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百</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绘</a:t>
              </a:r>
            </a:p>
          </p:txBody>
        </p:sp>
      </p:grpSp>
      <p:pic>
        <p:nvPicPr>
          <p:cNvPr id="32" name="图片 31"/>
          <p:cNvPicPr>
            <a:picLocks noChangeAspect="1"/>
          </p:cNvPicPr>
          <p:nvPr/>
        </p:nvPicPr>
        <p:blipFill rotWithShape="1">
          <a:blip r:embed="rId8" cstate="print">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rcRect l="10421" b="29116"/>
          <a:stretch>
            <a:fillRect/>
          </a:stretch>
        </p:blipFill>
        <p:spPr>
          <a:xfrm>
            <a:off x="-22235" y="4180121"/>
            <a:ext cx="3375834" cy="267129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transition="in" filter="fade">
                                      <p:cBhvr>
                                        <p:cTn id="9" dur="1250"/>
                                        <p:tgtEl>
                                          <p:spTgt spid="12"/>
                                        </p:tgtEl>
                                      </p:cBhvr>
                                    </p:animEffect>
                                  </p:childTnLst>
                                </p:cTn>
                              </p:par>
                            </p:childTnLst>
                          </p:cTn>
                        </p:par>
                        <p:par>
                          <p:cTn id="10" fill="hold">
                            <p:stCondLst>
                              <p:cond delay="1500"/>
                            </p:stCondLst>
                            <p:childTnLst>
                              <p:par>
                                <p:cTn id="11" presetID="12" presetClass="entr" presetSubtype="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750"/>
                                        <p:tgtEl>
                                          <p:spTgt spid="11"/>
                                        </p:tgtEl>
                                        <p:attrNameLst>
                                          <p:attrName>ppt_x</p:attrName>
                                        </p:attrNameLst>
                                      </p:cBhvr>
                                      <p:tavLst>
                                        <p:tav tm="0">
                                          <p:val>
                                            <p:strVal val="#ppt_x+#ppt_w*1.125000"/>
                                          </p:val>
                                        </p:tav>
                                        <p:tav tm="100000">
                                          <p:val>
                                            <p:strVal val="#ppt_x"/>
                                          </p:val>
                                        </p:tav>
                                      </p:tavLst>
                                    </p:anim>
                                    <p:animEffect transition="in" filter="wipe(left)">
                                      <p:cBhvr>
                                        <p:cTn id="14" dur="750"/>
                                        <p:tgtEl>
                                          <p:spTgt spid="11"/>
                                        </p:tgtEl>
                                      </p:cBhvr>
                                    </p:animEffect>
                                  </p:childTnLst>
                                </p:cTn>
                              </p:par>
                              <p:par>
                                <p:cTn id="15" presetID="12" presetClass="entr" presetSubtype="8"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750"/>
                                        <p:tgtEl>
                                          <p:spTgt spid="16"/>
                                        </p:tgtEl>
                                        <p:attrNameLst>
                                          <p:attrName>ppt_x</p:attrName>
                                        </p:attrNameLst>
                                      </p:cBhvr>
                                      <p:tavLst>
                                        <p:tav tm="0">
                                          <p:val>
                                            <p:strVal val="#ppt_x-#ppt_w*1.125000"/>
                                          </p:val>
                                        </p:tav>
                                        <p:tav tm="100000">
                                          <p:val>
                                            <p:strVal val="#ppt_x"/>
                                          </p:val>
                                        </p:tav>
                                      </p:tavLst>
                                    </p:anim>
                                    <p:animEffect transition="in" filter="wipe(right)">
                                      <p:cBhvr>
                                        <p:cTn id="18" dur="750"/>
                                        <p:tgtEl>
                                          <p:spTgt spid="16"/>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750"/>
                                        <p:tgtEl>
                                          <p:spTgt spid="28"/>
                                        </p:tgtEl>
                                      </p:cBhvr>
                                    </p:animEffect>
                                  </p:childTnLst>
                                </p:cTn>
                              </p:par>
                            </p:childTnLst>
                          </p:cTn>
                        </p:par>
                        <p:par>
                          <p:cTn id="23" fill="hold">
                            <p:stCondLst>
                              <p:cond delay="3500"/>
                            </p:stCondLst>
                            <p:childTnLst>
                              <p:par>
                                <p:cTn id="24" presetID="63" presetClass="path" presetSubtype="0" accel="50000" decel="50000" fill="hold" nodeType="afterEffect">
                                  <p:stCondLst>
                                    <p:cond delay="0"/>
                                  </p:stCondLst>
                                  <p:childTnLst>
                                    <p:animMotion origin="layout" path="M -2.77778E-6 4.21166E-6 L 0.0592 0.00216 " pathEditMode="relative" rAng="0" ptsTypes="AA">
                                      <p:cBhvr>
                                        <p:cTn id="25" dur="1500" fill="hold"/>
                                        <p:tgtEl>
                                          <p:spTgt spid="28"/>
                                        </p:tgtEl>
                                        <p:attrNameLst>
                                          <p:attrName>ppt_x</p:attrName>
                                          <p:attrName>ppt_y</p:attrName>
                                        </p:attrNameLst>
                                      </p:cBhvr>
                                      <p:rCtr x="295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1000" b="-11000"/>
          </a:stretch>
        </a:blipFill>
        <a:effectLst/>
      </p:bgPr>
    </p:bg>
    <p:spTree>
      <p:nvGrpSpPr>
        <p:cNvPr id="1" name=""/>
        <p:cNvGrpSpPr/>
        <p:nvPr/>
      </p:nvGrpSpPr>
      <p:grpSpPr>
        <a:xfrm>
          <a:off x="0" y="0"/>
          <a:ext cx="0" cy="0"/>
          <a:chOff x="0" y="0"/>
          <a:chExt cx="0" cy="0"/>
        </a:xfrm>
      </p:grpSpPr>
      <p:sp>
        <p:nvSpPr>
          <p:cNvPr id="4" name="矩形 3"/>
          <p:cNvSpPr/>
          <p:nvPr/>
        </p:nvSpPr>
        <p:spPr>
          <a:xfrm>
            <a:off x="444680" y="369368"/>
            <a:ext cx="11302640" cy="6119264"/>
          </a:xfrm>
          <a:prstGeom prst="rect">
            <a:avLst/>
          </a:prstGeom>
          <a:solidFill>
            <a:srgbClr val="EDE6D3"/>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p:cNvGrpSpPr/>
          <p:nvPr/>
        </p:nvGrpSpPr>
        <p:grpSpPr>
          <a:xfrm>
            <a:off x="1920105" y="369368"/>
            <a:ext cx="576327" cy="6120057"/>
            <a:chOff x="1918345" y="369454"/>
            <a:chExt cx="576461" cy="6121474"/>
          </a:xfrm>
        </p:grpSpPr>
        <p:grpSp>
          <p:nvGrpSpPr>
            <p:cNvPr id="2" name="组合 1"/>
            <p:cNvGrpSpPr/>
            <p:nvPr/>
          </p:nvGrpSpPr>
          <p:grpSpPr>
            <a:xfrm>
              <a:off x="1918345" y="369454"/>
              <a:ext cx="576461" cy="6121474"/>
              <a:chOff x="1918345" y="369454"/>
              <a:chExt cx="576461" cy="6121474"/>
            </a:xfrm>
          </p:grpSpPr>
          <p:cxnSp>
            <p:nvCxnSpPr>
              <p:cNvPr id="7" name="直接连接符 6"/>
              <p:cNvCxnSpPr/>
              <p:nvPr/>
            </p:nvCxnSpPr>
            <p:spPr>
              <a:xfrm>
                <a:off x="1918345" y="370248"/>
                <a:ext cx="1" cy="612068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918742" y="369454"/>
                <a:ext cx="576064" cy="21492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50" charset="-122"/>
                  <a:ea typeface="文悦古典明朝体 (非商业使用) W5" pitchFamily="50" charset="-122"/>
                </a:endParaRPr>
              </a:p>
            </p:txBody>
          </p:sp>
        </p:grpSp>
        <p:sp>
          <p:nvSpPr>
            <p:cNvPr id="11" name="TextBox 10"/>
            <p:cNvSpPr txBox="1"/>
            <p:nvPr/>
          </p:nvSpPr>
          <p:spPr>
            <a:xfrm>
              <a:off x="1962148" y="553389"/>
              <a:ext cx="492557" cy="1800200"/>
            </a:xfrm>
            <a:prstGeom prst="rect">
              <a:avLst/>
            </a:prstGeom>
            <a:noFill/>
          </p:spPr>
          <p:txBody>
            <a:bodyPr vert="eaVert" wrap="square" rtlCol="0">
              <a:spAutoFit/>
            </a:bodyPr>
            <a:lstStyle>
              <a:defPPr>
                <a:defRPr lang="zh-CN"/>
              </a:defPPr>
              <a:lvl1pPr algn="dist">
                <a:defRPr sz="2000">
                  <a:solidFill>
                    <a:schemeClr val="bg1"/>
                  </a:solidFill>
                  <a:latin typeface="叶根友古刻体" panose="03000509000000000000" pitchFamily="65" charset="-122"/>
                  <a:ea typeface="叶根友古刻体" panose="03000509000000000000" pitchFamily="65" charset="-122"/>
                </a:defRPr>
              </a:lvl1pPr>
            </a:lstStyle>
            <a:p>
              <a:r>
                <a:rPr lang="zh-CN" altLang="en-US" dirty="0"/>
                <a:t>花晨月夕</a:t>
              </a:r>
            </a:p>
          </p:txBody>
        </p:sp>
      </p:grpSp>
      <p:grpSp>
        <p:nvGrpSpPr>
          <p:cNvPr id="15" name="组合 14"/>
          <p:cNvGrpSpPr/>
          <p:nvPr/>
        </p:nvGrpSpPr>
        <p:grpSpPr>
          <a:xfrm>
            <a:off x="1056272" y="1197269"/>
            <a:ext cx="825867" cy="4333435"/>
            <a:chOff x="1486359" y="1197546"/>
            <a:chExt cx="826058" cy="4334439"/>
          </a:xfrm>
        </p:grpSpPr>
        <p:sp>
          <p:nvSpPr>
            <p:cNvPr id="12" name="TextBox 11"/>
            <p:cNvSpPr txBox="1"/>
            <p:nvPr/>
          </p:nvSpPr>
          <p:spPr>
            <a:xfrm>
              <a:off x="1558702" y="1197546"/>
              <a:ext cx="646331" cy="646331"/>
            </a:xfrm>
            <a:prstGeom prst="rect">
              <a:avLst/>
            </a:prstGeom>
            <a:noFill/>
          </p:spPr>
          <p:txBody>
            <a:bodyPr wrap="none" rtlCol="0">
              <a:spAutoFit/>
            </a:bodyPr>
            <a:lstStyle>
              <a:defPPr>
                <a:defRPr lang="zh-CN"/>
              </a:defPPr>
              <a:lvl1pPr>
                <a:defRPr sz="36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zh-CN" altLang="en-US" dirty="0"/>
                <a:t>肆</a:t>
              </a:r>
            </a:p>
          </p:txBody>
        </p:sp>
        <p:sp>
          <p:nvSpPr>
            <p:cNvPr id="14" name="矩形 13"/>
            <p:cNvSpPr/>
            <p:nvPr/>
          </p:nvSpPr>
          <p:spPr>
            <a:xfrm>
              <a:off x="1486359" y="2003593"/>
              <a:ext cx="826058" cy="3528392"/>
            </a:xfrm>
            <a:prstGeom prst="rect">
              <a:avLst/>
            </a:prstGeom>
          </p:spPr>
          <p:txBody>
            <a:bodyPr vert="eaVert" wrap="square">
              <a:spAutoFit/>
            </a:bodyPr>
            <a:lstStyle/>
            <a:p>
              <a:pPr>
                <a:lnSpc>
                  <a:spcPts val="2500"/>
                </a:lnSpc>
              </a:pPr>
              <a:r>
                <a:rPr lang="zh-CN" altLang="en-US"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grpSp>
        <p:nvGrpSpPr>
          <p:cNvPr id="3" name="组合 2"/>
          <p:cNvGrpSpPr/>
          <p:nvPr/>
        </p:nvGrpSpPr>
        <p:grpSpPr>
          <a:xfrm>
            <a:off x="3887868" y="369368"/>
            <a:ext cx="576327" cy="6120057"/>
            <a:chOff x="3886564" y="369454"/>
            <a:chExt cx="576461" cy="6121474"/>
          </a:xfrm>
        </p:grpSpPr>
        <p:cxnSp>
          <p:nvCxnSpPr>
            <p:cNvPr id="40" name="直接连接符 39"/>
            <p:cNvCxnSpPr/>
            <p:nvPr/>
          </p:nvCxnSpPr>
          <p:spPr>
            <a:xfrm>
              <a:off x="3886564" y="370248"/>
              <a:ext cx="1" cy="612068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3886961" y="369454"/>
              <a:ext cx="576064" cy="21492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50" charset="-122"/>
                <a:ea typeface="文悦古典明朝体 (非商业使用) W5" pitchFamily="50" charset="-122"/>
              </a:endParaRPr>
            </a:p>
          </p:txBody>
        </p:sp>
        <p:sp>
          <p:nvSpPr>
            <p:cNvPr id="42" name="TextBox 41"/>
            <p:cNvSpPr txBox="1"/>
            <p:nvPr/>
          </p:nvSpPr>
          <p:spPr>
            <a:xfrm>
              <a:off x="3930657" y="549474"/>
              <a:ext cx="492557" cy="1800200"/>
            </a:xfrm>
            <a:prstGeom prst="rect">
              <a:avLst/>
            </a:prstGeom>
            <a:noFill/>
          </p:spPr>
          <p:txBody>
            <a:bodyPr vert="eaVert" wrap="square" rtlCol="0">
              <a:spAutoFit/>
            </a:bodyPr>
            <a:lstStyle>
              <a:defPPr>
                <a:defRPr lang="zh-CN"/>
              </a:defPPr>
              <a:lvl1pPr algn="dist">
                <a:defRPr sz="2000">
                  <a:solidFill>
                    <a:schemeClr val="bg1"/>
                  </a:solidFill>
                  <a:latin typeface="叶根友古刻体" panose="03000509000000000000" pitchFamily="65" charset="-122"/>
                  <a:ea typeface="叶根友古刻体" panose="03000509000000000000" pitchFamily="65" charset="-122"/>
                </a:defRPr>
              </a:lvl1pPr>
            </a:lstStyle>
            <a:p>
              <a:r>
                <a:rPr lang="zh-CN" altLang="en-US" dirty="0"/>
                <a:t>花晨月夕</a:t>
              </a:r>
            </a:p>
          </p:txBody>
        </p:sp>
      </p:grpSp>
      <p:grpSp>
        <p:nvGrpSpPr>
          <p:cNvPr id="43" name="组合 42"/>
          <p:cNvGrpSpPr/>
          <p:nvPr/>
        </p:nvGrpSpPr>
        <p:grpSpPr>
          <a:xfrm>
            <a:off x="3024034" y="1197269"/>
            <a:ext cx="825867" cy="4333436"/>
            <a:chOff x="1486358" y="1197546"/>
            <a:chExt cx="826058" cy="4334440"/>
          </a:xfrm>
        </p:grpSpPr>
        <p:sp>
          <p:nvSpPr>
            <p:cNvPr id="44" name="TextBox 43"/>
            <p:cNvSpPr txBox="1"/>
            <p:nvPr/>
          </p:nvSpPr>
          <p:spPr>
            <a:xfrm>
              <a:off x="1558702" y="1197546"/>
              <a:ext cx="646331" cy="646331"/>
            </a:xfrm>
            <a:prstGeom prst="rect">
              <a:avLst/>
            </a:prstGeom>
            <a:noFill/>
          </p:spPr>
          <p:txBody>
            <a:bodyPr wrap="none" rtlCol="0">
              <a:spAutoFit/>
            </a:bodyPr>
            <a:lstStyle>
              <a:defPPr>
                <a:defRPr lang="zh-CN"/>
              </a:defPPr>
              <a:lvl1pPr>
                <a:defRPr sz="36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zh-CN" altLang="en-US" dirty="0"/>
                <a:t>叁</a:t>
              </a:r>
            </a:p>
          </p:txBody>
        </p:sp>
        <p:sp>
          <p:nvSpPr>
            <p:cNvPr id="45" name="矩形 44"/>
            <p:cNvSpPr/>
            <p:nvPr/>
          </p:nvSpPr>
          <p:spPr>
            <a:xfrm>
              <a:off x="1486358" y="2003594"/>
              <a:ext cx="826058" cy="3528392"/>
            </a:xfrm>
            <a:prstGeom prst="rect">
              <a:avLst/>
            </a:prstGeom>
          </p:spPr>
          <p:txBody>
            <a:bodyPr vert="eaVert" wrap="square">
              <a:spAutoFit/>
            </a:bodyPr>
            <a:lstStyle/>
            <a:p>
              <a:pPr>
                <a:lnSpc>
                  <a:spcPts val="2500"/>
                </a:lnSpc>
              </a:pPr>
              <a:r>
                <a:rPr lang="zh-CN" altLang="en-US"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grpSp>
        <p:nvGrpSpPr>
          <p:cNvPr id="6" name="组合 5"/>
          <p:cNvGrpSpPr/>
          <p:nvPr/>
        </p:nvGrpSpPr>
        <p:grpSpPr>
          <a:xfrm>
            <a:off x="5855631" y="369368"/>
            <a:ext cx="576327" cy="6120057"/>
            <a:chOff x="5854783" y="369454"/>
            <a:chExt cx="576461" cy="6121474"/>
          </a:xfrm>
        </p:grpSpPr>
        <p:cxnSp>
          <p:nvCxnSpPr>
            <p:cNvPr id="47" name="直接连接符 46"/>
            <p:cNvCxnSpPr/>
            <p:nvPr/>
          </p:nvCxnSpPr>
          <p:spPr>
            <a:xfrm>
              <a:off x="5854783" y="370248"/>
              <a:ext cx="1" cy="612068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855180" y="369454"/>
              <a:ext cx="576064" cy="21492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50" charset="-122"/>
                <a:ea typeface="文悦古典明朝体 (非商业使用) W5" pitchFamily="50" charset="-122"/>
              </a:endParaRPr>
            </a:p>
          </p:txBody>
        </p:sp>
        <p:sp>
          <p:nvSpPr>
            <p:cNvPr id="49" name="TextBox 48"/>
            <p:cNvSpPr txBox="1"/>
            <p:nvPr/>
          </p:nvSpPr>
          <p:spPr>
            <a:xfrm>
              <a:off x="5896933" y="549474"/>
              <a:ext cx="492557" cy="1800200"/>
            </a:xfrm>
            <a:prstGeom prst="rect">
              <a:avLst/>
            </a:prstGeom>
            <a:noFill/>
          </p:spPr>
          <p:txBody>
            <a:bodyPr vert="eaVert" wrap="square" rtlCol="0">
              <a:spAutoFit/>
            </a:bodyPr>
            <a:lstStyle/>
            <a:p>
              <a:pPr algn="dist"/>
              <a:r>
                <a:rPr lang="zh-CN" altLang="en-US" sz="2000" dirty="0">
                  <a:solidFill>
                    <a:schemeClr val="bg1"/>
                  </a:solidFill>
                  <a:latin typeface="文悦古典明朝体 (非商业使用) W5" pitchFamily="50" charset="-122"/>
                  <a:ea typeface="文悦古典明朝体 (非商业使用) W5" pitchFamily="50" charset="-122"/>
                </a:rPr>
                <a:t>花晨月夕</a:t>
              </a:r>
            </a:p>
          </p:txBody>
        </p:sp>
      </p:grpSp>
      <p:grpSp>
        <p:nvGrpSpPr>
          <p:cNvPr id="50" name="组合 49"/>
          <p:cNvGrpSpPr/>
          <p:nvPr/>
        </p:nvGrpSpPr>
        <p:grpSpPr>
          <a:xfrm>
            <a:off x="4991797" y="1197269"/>
            <a:ext cx="825867" cy="4333437"/>
            <a:chOff x="1486357" y="1197546"/>
            <a:chExt cx="826058" cy="4334441"/>
          </a:xfrm>
        </p:grpSpPr>
        <p:sp>
          <p:nvSpPr>
            <p:cNvPr id="51" name="TextBox 50"/>
            <p:cNvSpPr txBox="1"/>
            <p:nvPr/>
          </p:nvSpPr>
          <p:spPr>
            <a:xfrm>
              <a:off x="1558702" y="1197546"/>
              <a:ext cx="614413" cy="646353"/>
            </a:xfrm>
            <a:prstGeom prst="rect">
              <a:avLst/>
            </a:prstGeom>
            <a:noFill/>
          </p:spPr>
          <p:txBody>
            <a:bodyPr wrap="none" rtlCol="0">
              <a:spAutoFit/>
            </a:bodyPr>
            <a:lstStyle/>
            <a:p>
              <a:r>
                <a:rPr lang="zh-CN" altLang="en-US" sz="3600" dirty="0">
                  <a:solidFill>
                    <a:schemeClr val="tx2">
                      <a:lumMod val="75000"/>
                    </a:schemeClr>
                  </a:solidFill>
                  <a:latin typeface="叶根友古刻体" panose="03000509000000000000" pitchFamily="65" charset="-122"/>
                  <a:ea typeface="叶根友古刻体" panose="03000509000000000000" pitchFamily="65" charset="-122"/>
                </a:rPr>
                <a:t>贰</a:t>
              </a:r>
            </a:p>
          </p:txBody>
        </p:sp>
        <p:sp>
          <p:nvSpPr>
            <p:cNvPr id="52" name="矩形 51"/>
            <p:cNvSpPr/>
            <p:nvPr/>
          </p:nvSpPr>
          <p:spPr>
            <a:xfrm>
              <a:off x="1486357" y="2003595"/>
              <a:ext cx="826058" cy="3528392"/>
            </a:xfrm>
            <a:prstGeom prst="rect">
              <a:avLst/>
            </a:prstGeom>
          </p:spPr>
          <p:txBody>
            <a:bodyPr vert="eaVert" wrap="square">
              <a:spAutoFit/>
            </a:bodyPr>
            <a:lstStyle/>
            <a:p>
              <a:pPr>
                <a:lnSpc>
                  <a:spcPts val="2500"/>
                </a:lnSpc>
              </a:pPr>
              <a:r>
                <a:rPr lang="zh-CN" altLang="en-US"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grpSp>
        <p:nvGrpSpPr>
          <p:cNvPr id="8" name="组合 7"/>
          <p:cNvGrpSpPr/>
          <p:nvPr/>
        </p:nvGrpSpPr>
        <p:grpSpPr>
          <a:xfrm>
            <a:off x="7823393" y="369368"/>
            <a:ext cx="576327" cy="6120057"/>
            <a:chOff x="7823001" y="369454"/>
            <a:chExt cx="576461" cy="6121474"/>
          </a:xfrm>
        </p:grpSpPr>
        <p:cxnSp>
          <p:nvCxnSpPr>
            <p:cNvPr id="54" name="直接连接符 53"/>
            <p:cNvCxnSpPr/>
            <p:nvPr/>
          </p:nvCxnSpPr>
          <p:spPr>
            <a:xfrm>
              <a:off x="7823001" y="370248"/>
              <a:ext cx="1" cy="612068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7823398" y="369454"/>
              <a:ext cx="576064" cy="21492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50" charset="-122"/>
                <a:ea typeface="文悦古典明朝体 (非商业使用) W5" pitchFamily="50" charset="-122"/>
              </a:endParaRPr>
            </a:p>
          </p:txBody>
        </p:sp>
        <p:sp>
          <p:nvSpPr>
            <p:cNvPr id="56" name="TextBox 55"/>
            <p:cNvSpPr txBox="1"/>
            <p:nvPr/>
          </p:nvSpPr>
          <p:spPr>
            <a:xfrm>
              <a:off x="7898641" y="549474"/>
              <a:ext cx="492557" cy="1800200"/>
            </a:xfrm>
            <a:prstGeom prst="rect">
              <a:avLst/>
            </a:prstGeom>
            <a:noFill/>
          </p:spPr>
          <p:txBody>
            <a:bodyPr vert="eaVert" wrap="square" rtlCol="0">
              <a:spAutoFit/>
            </a:bodyPr>
            <a:lstStyle/>
            <a:p>
              <a:pPr algn="dist"/>
              <a:r>
                <a:rPr lang="zh-CN" altLang="en-US" sz="2000" dirty="0">
                  <a:solidFill>
                    <a:schemeClr val="bg1"/>
                  </a:solidFill>
                  <a:latin typeface="叶根友古刻体" panose="03000509000000000000" pitchFamily="65" charset="-122"/>
                  <a:ea typeface="叶根友古刻体" panose="03000509000000000000" pitchFamily="65" charset="-122"/>
                </a:rPr>
                <a:t>花晨月夕</a:t>
              </a:r>
            </a:p>
          </p:txBody>
        </p:sp>
      </p:grpSp>
      <p:grpSp>
        <p:nvGrpSpPr>
          <p:cNvPr id="57" name="组合 56"/>
          <p:cNvGrpSpPr/>
          <p:nvPr/>
        </p:nvGrpSpPr>
        <p:grpSpPr>
          <a:xfrm>
            <a:off x="6959559" y="1197269"/>
            <a:ext cx="825867" cy="4463462"/>
            <a:chOff x="1486357" y="1197546"/>
            <a:chExt cx="826058" cy="4464496"/>
          </a:xfrm>
        </p:grpSpPr>
        <p:sp>
          <p:nvSpPr>
            <p:cNvPr id="58" name="TextBox 57"/>
            <p:cNvSpPr txBox="1"/>
            <p:nvPr/>
          </p:nvSpPr>
          <p:spPr>
            <a:xfrm>
              <a:off x="1558702" y="1197546"/>
              <a:ext cx="614413" cy="646353"/>
            </a:xfrm>
            <a:prstGeom prst="rect">
              <a:avLst/>
            </a:prstGeom>
            <a:noFill/>
          </p:spPr>
          <p:txBody>
            <a:bodyPr wrap="none" rtlCol="0">
              <a:spAutoFit/>
            </a:bodyPr>
            <a:lstStyle/>
            <a:p>
              <a:r>
                <a:rPr lang="zh-CN" altLang="en-US" sz="3600" dirty="0">
                  <a:solidFill>
                    <a:schemeClr val="tx2">
                      <a:lumMod val="75000"/>
                    </a:schemeClr>
                  </a:solidFill>
                  <a:latin typeface="叶根友古刻体" panose="03000509000000000000" pitchFamily="65" charset="-122"/>
                  <a:ea typeface="叶根友古刻体" panose="03000509000000000000" pitchFamily="65" charset="-122"/>
                </a:rPr>
                <a:t>壹</a:t>
              </a:r>
            </a:p>
          </p:txBody>
        </p:sp>
        <p:sp>
          <p:nvSpPr>
            <p:cNvPr id="59" name="矩形 58"/>
            <p:cNvSpPr/>
            <p:nvPr/>
          </p:nvSpPr>
          <p:spPr>
            <a:xfrm>
              <a:off x="1486357" y="2003595"/>
              <a:ext cx="826058" cy="3658447"/>
            </a:xfrm>
            <a:prstGeom prst="rect">
              <a:avLst/>
            </a:prstGeom>
          </p:spPr>
          <p:txBody>
            <a:bodyPr vert="eaVert" wrap="square">
              <a:spAutoFit/>
            </a:bodyPr>
            <a:lstStyle/>
            <a:p>
              <a:pPr>
                <a:lnSpc>
                  <a:spcPts val="2500"/>
                </a:lnSpc>
              </a:pPr>
              <a:r>
                <a:rPr lang="zh-CN" altLang="en-US"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sp>
        <p:nvSpPr>
          <p:cNvPr id="60" name="TextBox 59"/>
          <p:cNvSpPr txBox="1"/>
          <p:nvPr/>
        </p:nvSpPr>
        <p:spPr>
          <a:xfrm>
            <a:off x="9263554" y="1413243"/>
            <a:ext cx="1661673" cy="3527575"/>
          </a:xfrm>
          <a:prstGeom prst="rect">
            <a:avLst/>
          </a:prstGeom>
          <a:noFill/>
        </p:spPr>
        <p:txBody>
          <a:bodyPr vert="eaVert" wrap="square" rtlCol="0">
            <a:spAutoFit/>
          </a:bodyPr>
          <a:lstStyle/>
          <a:p>
            <a:pPr algn="dist"/>
            <a:r>
              <a:rPr lang="zh-CN" altLang="en-US" sz="9600" dirty="0">
                <a:solidFill>
                  <a:schemeClr val="tx1">
                    <a:lumMod val="75000"/>
                    <a:lumOff val="25000"/>
                  </a:schemeClr>
                </a:solidFill>
                <a:latin typeface="叶根友古刻体" panose="03000509000000000000" pitchFamily="65" charset="-122"/>
                <a:ea typeface="叶根友古刻体" panose="03000509000000000000" pitchFamily="65" charset="-122"/>
              </a:rPr>
              <a:t>目录</a:t>
            </a:r>
          </a:p>
        </p:txBody>
      </p:sp>
      <p:sp>
        <p:nvSpPr>
          <p:cNvPr id="61" name="TextBox 60"/>
          <p:cNvSpPr txBox="1"/>
          <p:nvPr/>
        </p:nvSpPr>
        <p:spPr>
          <a:xfrm>
            <a:off x="9385702" y="2992364"/>
            <a:ext cx="1417376" cy="369332"/>
          </a:xfrm>
          <a:prstGeom prst="rect">
            <a:avLst/>
          </a:prstGeom>
          <a:noFill/>
        </p:spPr>
        <p:txBody>
          <a:bodyPr wrap="none" rtlCol="0">
            <a:spAutoFit/>
          </a:bodyPr>
          <a:lstStyle/>
          <a:p>
            <a:r>
              <a:rPr lang="en-US" altLang="zh-CN" dirty="0">
                <a:solidFill>
                  <a:srgbClr val="867D54"/>
                </a:solidFill>
                <a:latin typeface="叶根友特楷简体" panose="02010601030101010101" pitchFamily="2" charset="-122"/>
                <a:ea typeface="叶根友特楷简体" panose="02010601030101010101" pitchFamily="2" charset="-122"/>
              </a:rPr>
              <a:t>CONTENTS</a:t>
            </a:r>
            <a:endParaRPr lang="zh-CN" altLang="en-US" dirty="0">
              <a:solidFill>
                <a:srgbClr val="867D54"/>
              </a:solidFill>
              <a:latin typeface="叶根友特楷简体" panose="02010601030101010101" pitchFamily="2" charset="-122"/>
              <a:ea typeface="叶根友特楷简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by="(-#ppt_w*2)" calcmode="lin" valueType="num">
                                      <p:cBhvr rctx="PPT">
                                        <p:cTn id="7" dur="625" autoRev="1" fill="hold">
                                          <p:stCondLst>
                                            <p:cond delay="0"/>
                                          </p:stCondLst>
                                        </p:cTn>
                                        <p:tgtEl>
                                          <p:spTgt spid="60"/>
                                        </p:tgtEl>
                                        <p:attrNameLst>
                                          <p:attrName>ppt_w</p:attrName>
                                        </p:attrNameLst>
                                      </p:cBhvr>
                                    </p:anim>
                                    <p:anim by="(#ppt_w*0.50)" calcmode="lin" valueType="num">
                                      <p:cBhvr>
                                        <p:cTn id="8" dur="625" decel="50000" autoRev="1" fill="hold">
                                          <p:stCondLst>
                                            <p:cond delay="0"/>
                                          </p:stCondLst>
                                        </p:cTn>
                                        <p:tgtEl>
                                          <p:spTgt spid="60"/>
                                        </p:tgtEl>
                                        <p:attrNameLst>
                                          <p:attrName>ppt_x</p:attrName>
                                        </p:attrNameLst>
                                      </p:cBhvr>
                                    </p:anim>
                                    <p:anim from="(-#ppt_h/2)" to="(#ppt_y)" calcmode="lin" valueType="num">
                                      <p:cBhvr>
                                        <p:cTn id="9" dur="1250" fill="hold">
                                          <p:stCondLst>
                                            <p:cond delay="0"/>
                                          </p:stCondLst>
                                        </p:cTn>
                                        <p:tgtEl>
                                          <p:spTgt spid="60"/>
                                        </p:tgtEl>
                                        <p:attrNameLst>
                                          <p:attrName>ppt_y</p:attrName>
                                        </p:attrNameLst>
                                      </p:cBhvr>
                                    </p:anim>
                                    <p:animRot by="21600000">
                                      <p:cBhvr>
                                        <p:cTn id="10" dur="1250" fill="hold">
                                          <p:stCondLst>
                                            <p:cond delay="0"/>
                                          </p:stCondLst>
                                        </p:cTn>
                                        <p:tgtEl>
                                          <p:spTgt spid="60"/>
                                        </p:tgtEl>
                                        <p:attrNameLst>
                                          <p:attrName>r</p:attrName>
                                        </p:attrNameLst>
                                      </p:cBhvr>
                                    </p:animRot>
                                  </p:childTnLst>
                                </p:cTn>
                              </p:par>
                            </p:childTnLst>
                          </p:cTn>
                        </p:par>
                        <p:par>
                          <p:cTn id="11" fill="hold">
                            <p:stCondLst>
                              <p:cond delay="1375"/>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61"/>
                                        </p:tgtEl>
                                        <p:attrNameLst>
                                          <p:attrName>style.visibility</p:attrName>
                                        </p:attrNameLst>
                                      </p:cBhvr>
                                      <p:to>
                                        <p:strVal val="visible"/>
                                      </p:to>
                                    </p:set>
                                    <p:anim calcmode="lin" valueType="num">
                                      <p:cBhvr>
                                        <p:cTn id="14" dur="125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5" dur="1250" fill="hold"/>
                                        <p:tgtEl>
                                          <p:spTgt spid="61"/>
                                        </p:tgtEl>
                                        <p:attrNameLst>
                                          <p:attrName>ppt_y</p:attrName>
                                        </p:attrNameLst>
                                      </p:cBhvr>
                                      <p:tavLst>
                                        <p:tav tm="0">
                                          <p:val>
                                            <p:strVal val="#ppt_y"/>
                                          </p:val>
                                        </p:tav>
                                        <p:tav tm="100000">
                                          <p:val>
                                            <p:strVal val="#ppt_y"/>
                                          </p:val>
                                        </p:tav>
                                      </p:tavLst>
                                    </p:anim>
                                    <p:anim calcmode="lin" valueType="num">
                                      <p:cBhvr>
                                        <p:cTn id="16" dur="125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7" dur="125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1250" tmFilter="0,0; .5, 1; 1, 1"/>
                                        <p:tgtEl>
                                          <p:spTgt spid="61"/>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1250"/>
                                        <p:tgtEl>
                                          <p:spTgt spid="5"/>
                                        </p:tgtEl>
                                      </p:cBhvr>
                                    </p:animEffect>
                                  </p:childTnLst>
                                </p:cTn>
                              </p:par>
                              <p:par>
                                <p:cTn id="23" presetID="22" presetClass="entr" presetSubtype="4" fill="hold"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1250"/>
                                        <p:tgtEl>
                                          <p:spTgt spid="3"/>
                                        </p:tgtEl>
                                      </p:cBhvr>
                                    </p:animEffect>
                                  </p:childTnLst>
                                </p:cTn>
                              </p:par>
                              <p:par>
                                <p:cTn id="26" presetID="22" presetClass="entr" presetSubtype="4" fill="hold" nodeType="withEffect">
                                  <p:stCondLst>
                                    <p:cond delay="100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1250"/>
                                        <p:tgtEl>
                                          <p:spTgt spid="6"/>
                                        </p:tgtEl>
                                      </p:cBhvr>
                                    </p:animEffect>
                                  </p:childTnLst>
                                </p:cTn>
                              </p:par>
                              <p:par>
                                <p:cTn id="29" presetID="22" presetClass="entr" presetSubtype="4" fill="hold" nodeType="withEffect">
                                  <p:stCondLst>
                                    <p:cond delay="150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1250"/>
                                        <p:tgtEl>
                                          <p:spTgt spid="8"/>
                                        </p:tgtEl>
                                      </p:cBhvr>
                                    </p:animEffect>
                                  </p:childTnLst>
                                </p:cTn>
                              </p:par>
                            </p:childTnLst>
                          </p:cTn>
                        </p:par>
                        <p:par>
                          <p:cTn id="32" fill="hold">
                            <p:stCondLst>
                              <p:cond delay="5000"/>
                            </p:stCondLst>
                            <p:childTnLst>
                              <p:par>
                                <p:cTn id="33" presetID="18" presetClass="entr" presetSubtype="12"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strips(downLeft)">
                                      <p:cBhvr>
                                        <p:cTn id="35" dur="1250"/>
                                        <p:tgtEl>
                                          <p:spTgt spid="57"/>
                                        </p:tgtEl>
                                      </p:cBhvr>
                                    </p:animEffect>
                                  </p:childTnLst>
                                </p:cTn>
                              </p:par>
                              <p:par>
                                <p:cTn id="36" presetID="18" presetClass="entr" presetSubtype="12" fill="hold" nodeType="withEffect">
                                  <p:stCondLst>
                                    <p:cond delay="500"/>
                                  </p:stCondLst>
                                  <p:childTnLst>
                                    <p:set>
                                      <p:cBhvr>
                                        <p:cTn id="37" dur="1" fill="hold">
                                          <p:stCondLst>
                                            <p:cond delay="0"/>
                                          </p:stCondLst>
                                        </p:cTn>
                                        <p:tgtEl>
                                          <p:spTgt spid="50"/>
                                        </p:tgtEl>
                                        <p:attrNameLst>
                                          <p:attrName>style.visibility</p:attrName>
                                        </p:attrNameLst>
                                      </p:cBhvr>
                                      <p:to>
                                        <p:strVal val="visible"/>
                                      </p:to>
                                    </p:set>
                                    <p:animEffect transition="in" filter="strips(downLeft)">
                                      <p:cBhvr>
                                        <p:cTn id="38" dur="1250"/>
                                        <p:tgtEl>
                                          <p:spTgt spid="50"/>
                                        </p:tgtEl>
                                      </p:cBhvr>
                                    </p:animEffect>
                                  </p:childTnLst>
                                </p:cTn>
                              </p:par>
                              <p:par>
                                <p:cTn id="39" presetID="18" presetClass="entr" presetSubtype="12" fill="hold" nodeType="withEffect">
                                  <p:stCondLst>
                                    <p:cond delay="1000"/>
                                  </p:stCondLst>
                                  <p:childTnLst>
                                    <p:set>
                                      <p:cBhvr>
                                        <p:cTn id="40" dur="1" fill="hold">
                                          <p:stCondLst>
                                            <p:cond delay="0"/>
                                          </p:stCondLst>
                                        </p:cTn>
                                        <p:tgtEl>
                                          <p:spTgt spid="43"/>
                                        </p:tgtEl>
                                        <p:attrNameLst>
                                          <p:attrName>style.visibility</p:attrName>
                                        </p:attrNameLst>
                                      </p:cBhvr>
                                      <p:to>
                                        <p:strVal val="visible"/>
                                      </p:to>
                                    </p:set>
                                    <p:animEffect transition="in" filter="strips(downLeft)">
                                      <p:cBhvr>
                                        <p:cTn id="41" dur="1250"/>
                                        <p:tgtEl>
                                          <p:spTgt spid="43"/>
                                        </p:tgtEl>
                                      </p:cBhvr>
                                    </p:animEffect>
                                  </p:childTnLst>
                                </p:cTn>
                              </p:par>
                              <p:par>
                                <p:cTn id="42" presetID="18" presetClass="entr" presetSubtype="12" fill="hold" nodeType="withEffect">
                                  <p:stCondLst>
                                    <p:cond delay="150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85ACB5"/>
        </a:solidFill>
        <a:effectLst/>
      </p:bgPr>
    </p:bg>
    <p:spTree>
      <p:nvGrpSpPr>
        <p:cNvPr id="1" name=""/>
        <p:cNvGrpSpPr/>
        <p:nvPr/>
      </p:nvGrpSpPr>
      <p:grpSpPr>
        <a:xfrm>
          <a:off x="0" y="0"/>
          <a:ext cx="0" cy="0"/>
          <a:chOff x="0" y="0"/>
          <a:chExt cx="0" cy="0"/>
        </a:xfrm>
      </p:grpSpPr>
      <p:pic>
        <p:nvPicPr>
          <p:cNvPr id="60" name="图片 59"/>
          <p:cNvPicPr>
            <a:picLocks noChangeAspect="1"/>
          </p:cNvPicPr>
          <p:nvPr/>
        </p:nvPicPr>
        <p:blipFill rotWithShape="1">
          <a:blip r:embed="rId3" cstate="print">
            <a:extLst>
              <a:ext uri="{28A0092B-C50C-407E-A947-70E740481C1C}">
                <a14:useLocalDpi xmlns:a14="http://schemas.microsoft.com/office/drawing/2010/main" val="0"/>
              </a:ext>
            </a:extLst>
          </a:blip>
          <a:srcRect b="49297"/>
          <a:stretch>
            <a:fillRect/>
          </a:stretch>
        </p:blipFill>
        <p:spPr>
          <a:xfrm rot="227465" flipH="1">
            <a:off x="2541186" y="6171889"/>
            <a:ext cx="3587462" cy="836490"/>
          </a:xfrm>
          <a:prstGeom prst="rect">
            <a:avLst/>
          </a:prstGeom>
        </p:spPr>
      </p:pic>
      <p:grpSp>
        <p:nvGrpSpPr>
          <p:cNvPr id="6" name="组合 5"/>
          <p:cNvGrpSpPr/>
          <p:nvPr/>
        </p:nvGrpSpPr>
        <p:grpSpPr>
          <a:xfrm>
            <a:off x="2290936" y="1055201"/>
            <a:ext cx="7571631" cy="2290844"/>
            <a:chOff x="2614108" y="2474259"/>
            <a:chExt cx="7573384" cy="2291374"/>
          </a:xfrm>
          <a:solidFill>
            <a:schemeClr val="bg1">
              <a:lumMod val="75000"/>
            </a:schemeClr>
          </a:solidFill>
        </p:grpSpPr>
        <p:sp>
          <p:nvSpPr>
            <p:cNvPr id="7" name="矩形: 圆角 3"/>
            <p:cNvSpPr/>
            <p:nvPr/>
          </p:nvSpPr>
          <p:spPr>
            <a:xfrm>
              <a:off x="2614108" y="2474259"/>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55"/>
            <p:cNvSpPr/>
            <p:nvPr/>
          </p:nvSpPr>
          <p:spPr>
            <a:xfrm>
              <a:off x="2614108" y="3001383"/>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56"/>
            <p:cNvSpPr/>
            <p:nvPr/>
          </p:nvSpPr>
          <p:spPr>
            <a:xfrm>
              <a:off x="2614108" y="3528507"/>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57"/>
            <p:cNvSpPr/>
            <p:nvPr/>
          </p:nvSpPr>
          <p:spPr>
            <a:xfrm>
              <a:off x="2614108" y="4055631"/>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8"/>
            <p:cNvSpPr/>
            <p:nvPr/>
          </p:nvSpPr>
          <p:spPr>
            <a:xfrm>
              <a:off x="2614108" y="4582755"/>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128356" y="1046607"/>
            <a:ext cx="973787" cy="307706"/>
            <a:chOff x="1451259" y="2465663"/>
            <a:chExt cx="974012" cy="307777"/>
          </a:xfrm>
        </p:grpSpPr>
        <p:sp>
          <p:nvSpPr>
            <p:cNvPr id="13" name="等腰三角形 12"/>
            <p:cNvSpPr/>
            <p:nvPr/>
          </p:nvSpPr>
          <p:spPr>
            <a:xfrm rot="5400000">
              <a:off x="2174998" y="2503685"/>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27"/>
            <p:cNvSpPr txBox="1"/>
            <p:nvPr/>
          </p:nvSpPr>
          <p:spPr>
            <a:xfrm>
              <a:off x="1451259" y="2465663"/>
              <a:ext cx="742278" cy="307777"/>
            </a:xfrm>
            <a:prstGeom prst="rect">
              <a:avLst/>
            </a:prstGeom>
            <a:noFill/>
          </p:spPr>
          <p:txBody>
            <a:bodyPr wrap="square" rtlCol="0">
              <a:spAutoFit/>
            </a:bodyPr>
            <a:lstStyle/>
            <a:p>
              <a:r>
                <a:rPr lang="zh-CN" altLang="en-US" sz="1400" dirty="0">
                  <a:solidFill>
                    <a:schemeClr val="tx2">
                      <a:lumMod val="75000"/>
                    </a:schemeClr>
                  </a:solidFill>
                  <a:latin typeface="方正清刻本悦宋简体" panose="02000000000000000000" pitchFamily="2" charset="-122"/>
                  <a:ea typeface="方正清刻本悦宋简体" panose="02000000000000000000" pitchFamily="2" charset="-122"/>
                </a:rPr>
                <a:t>项目一</a:t>
              </a:r>
            </a:p>
          </p:txBody>
        </p:sp>
      </p:grpSp>
      <p:grpSp>
        <p:nvGrpSpPr>
          <p:cNvPr id="15" name="组合 14"/>
          <p:cNvGrpSpPr/>
          <p:nvPr/>
        </p:nvGrpSpPr>
        <p:grpSpPr>
          <a:xfrm>
            <a:off x="1128356" y="1530589"/>
            <a:ext cx="973787" cy="307706"/>
            <a:chOff x="1451259" y="2949757"/>
            <a:chExt cx="974012" cy="307777"/>
          </a:xfrm>
        </p:grpSpPr>
        <p:sp>
          <p:nvSpPr>
            <p:cNvPr id="16" name="等腰三角形 15"/>
            <p:cNvSpPr/>
            <p:nvPr/>
          </p:nvSpPr>
          <p:spPr>
            <a:xfrm rot="5400000">
              <a:off x="2174998" y="2987779"/>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33"/>
            <p:cNvSpPr txBox="1"/>
            <p:nvPr/>
          </p:nvSpPr>
          <p:spPr>
            <a:xfrm>
              <a:off x="1451259" y="2949757"/>
              <a:ext cx="742278" cy="307777"/>
            </a:xfrm>
            <a:prstGeom prst="rect">
              <a:avLst/>
            </a:prstGeom>
            <a:noFill/>
          </p:spPr>
          <p:txBody>
            <a:bodyPr wrap="square" rtlCol="0">
              <a:spAutoFit/>
            </a:bodyPr>
            <a:lstStyle>
              <a:defPPr>
                <a:defRPr lang="zh-CN"/>
              </a:defPPr>
              <a:lvl1pPr>
                <a:defRPr sz="1400">
                  <a:solidFill>
                    <a:schemeClr val="tx2">
                      <a:lumMod val="75000"/>
                    </a:schemeClr>
                  </a:solidFill>
                  <a:latin typeface="方正清刻本悦宋简体" panose="02000000000000000000" pitchFamily="2" charset="-122"/>
                  <a:ea typeface="方正清刻本悦宋简体" panose="02000000000000000000" pitchFamily="2" charset="-122"/>
                </a:defRPr>
              </a:lvl1pPr>
            </a:lstStyle>
            <a:p>
              <a:r>
                <a:rPr lang="zh-CN" altLang="en-US" dirty="0"/>
                <a:t>项目二</a:t>
              </a:r>
            </a:p>
          </p:txBody>
        </p:sp>
      </p:grpSp>
      <p:grpSp>
        <p:nvGrpSpPr>
          <p:cNvPr id="18" name="组合 17"/>
          <p:cNvGrpSpPr/>
          <p:nvPr/>
        </p:nvGrpSpPr>
        <p:grpSpPr>
          <a:xfrm>
            <a:off x="1128356" y="2034050"/>
            <a:ext cx="973787" cy="307706"/>
            <a:chOff x="1451259" y="3433851"/>
            <a:chExt cx="974012" cy="307777"/>
          </a:xfrm>
        </p:grpSpPr>
        <p:sp>
          <p:nvSpPr>
            <p:cNvPr id="19" name="等腰三角形 18"/>
            <p:cNvSpPr/>
            <p:nvPr/>
          </p:nvSpPr>
          <p:spPr>
            <a:xfrm rot="5400000">
              <a:off x="2174998" y="3471873"/>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35"/>
            <p:cNvSpPr txBox="1"/>
            <p:nvPr/>
          </p:nvSpPr>
          <p:spPr>
            <a:xfrm>
              <a:off x="1451259" y="3433851"/>
              <a:ext cx="742278" cy="307777"/>
            </a:xfrm>
            <a:prstGeom prst="rect">
              <a:avLst/>
            </a:prstGeom>
            <a:noFill/>
          </p:spPr>
          <p:txBody>
            <a:bodyPr wrap="square" rtlCol="0">
              <a:spAutoFit/>
            </a:bodyPr>
            <a:lstStyle>
              <a:defPPr>
                <a:defRPr lang="zh-CN"/>
              </a:defPPr>
              <a:lvl1pPr>
                <a:defRPr sz="1400">
                  <a:solidFill>
                    <a:schemeClr val="tx2">
                      <a:lumMod val="75000"/>
                    </a:schemeClr>
                  </a:solidFill>
                  <a:latin typeface="方正清刻本悦宋简体" panose="02000000000000000000" pitchFamily="2" charset="-122"/>
                  <a:ea typeface="方正清刻本悦宋简体" panose="02000000000000000000" pitchFamily="2" charset="-122"/>
                </a:defRPr>
              </a:lvl1pPr>
            </a:lstStyle>
            <a:p>
              <a:r>
                <a:rPr lang="zh-CN" altLang="en-US" dirty="0"/>
                <a:t>项目三</a:t>
              </a:r>
            </a:p>
          </p:txBody>
        </p:sp>
      </p:grpSp>
      <p:grpSp>
        <p:nvGrpSpPr>
          <p:cNvPr id="21" name="组合 20"/>
          <p:cNvGrpSpPr/>
          <p:nvPr/>
        </p:nvGrpSpPr>
        <p:grpSpPr>
          <a:xfrm>
            <a:off x="1128356" y="2542422"/>
            <a:ext cx="973787" cy="307706"/>
            <a:chOff x="1451259" y="3917945"/>
            <a:chExt cx="974012" cy="307777"/>
          </a:xfrm>
        </p:grpSpPr>
        <p:sp>
          <p:nvSpPr>
            <p:cNvPr id="22" name="等腰三角形 21"/>
            <p:cNvSpPr/>
            <p:nvPr/>
          </p:nvSpPr>
          <p:spPr>
            <a:xfrm rot="5400000">
              <a:off x="2174998" y="3955967"/>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37"/>
            <p:cNvSpPr txBox="1"/>
            <p:nvPr/>
          </p:nvSpPr>
          <p:spPr>
            <a:xfrm>
              <a:off x="1451259" y="3917945"/>
              <a:ext cx="742278" cy="307777"/>
            </a:xfrm>
            <a:prstGeom prst="rect">
              <a:avLst/>
            </a:prstGeom>
            <a:noFill/>
          </p:spPr>
          <p:txBody>
            <a:bodyPr wrap="square" rtlCol="0">
              <a:spAutoFit/>
            </a:bodyPr>
            <a:lstStyle>
              <a:defPPr>
                <a:defRPr lang="zh-CN"/>
              </a:defPPr>
              <a:lvl1pPr>
                <a:defRPr sz="1400">
                  <a:solidFill>
                    <a:schemeClr val="tx2">
                      <a:lumMod val="75000"/>
                    </a:schemeClr>
                  </a:solidFill>
                  <a:latin typeface="方正清刻本悦宋简体" panose="02000000000000000000" pitchFamily="2" charset="-122"/>
                  <a:ea typeface="方正清刻本悦宋简体" panose="02000000000000000000" pitchFamily="2" charset="-122"/>
                </a:defRPr>
              </a:lvl1pPr>
            </a:lstStyle>
            <a:p>
              <a:r>
                <a:rPr lang="zh-CN" altLang="en-US" dirty="0"/>
                <a:t>项目四</a:t>
              </a:r>
            </a:p>
          </p:txBody>
        </p:sp>
      </p:grpSp>
      <p:grpSp>
        <p:nvGrpSpPr>
          <p:cNvPr id="24" name="组合 23"/>
          <p:cNvGrpSpPr/>
          <p:nvPr/>
        </p:nvGrpSpPr>
        <p:grpSpPr>
          <a:xfrm>
            <a:off x="1128356" y="3086022"/>
            <a:ext cx="973787" cy="307706"/>
            <a:chOff x="1451259" y="4402039"/>
            <a:chExt cx="974012" cy="307777"/>
          </a:xfrm>
        </p:grpSpPr>
        <p:sp>
          <p:nvSpPr>
            <p:cNvPr id="25" name="等腰三角形 24"/>
            <p:cNvSpPr/>
            <p:nvPr/>
          </p:nvSpPr>
          <p:spPr>
            <a:xfrm rot="5400000">
              <a:off x="2174998" y="4440061"/>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文本框 39"/>
            <p:cNvSpPr txBox="1"/>
            <p:nvPr/>
          </p:nvSpPr>
          <p:spPr>
            <a:xfrm>
              <a:off x="1451259" y="4402039"/>
              <a:ext cx="742278" cy="307777"/>
            </a:xfrm>
            <a:prstGeom prst="rect">
              <a:avLst/>
            </a:prstGeom>
            <a:noFill/>
          </p:spPr>
          <p:txBody>
            <a:bodyPr wrap="square" rtlCol="0">
              <a:spAutoFit/>
            </a:bodyPr>
            <a:lstStyle>
              <a:defPPr>
                <a:defRPr lang="zh-CN"/>
              </a:defPPr>
              <a:lvl1pPr>
                <a:defRPr sz="1400">
                  <a:solidFill>
                    <a:schemeClr val="tx2">
                      <a:lumMod val="75000"/>
                    </a:schemeClr>
                  </a:solidFill>
                  <a:latin typeface="方正清刻本悦宋简体" panose="02000000000000000000" pitchFamily="2" charset="-122"/>
                  <a:ea typeface="方正清刻本悦宋简体" panose="02000000000000000000" pitchFamily="2" charset="-122"/>
                </a:defRPr>
              </a:lvl1pPr>
            </a:lstStyle>
            <a:p>
              <a:r>
                <a:rPr lang="zh-CN" altLang="en-US" dirty="0"/>
                <a:t>项目五</a:t>
              </a:r>
            </a:p>
          </p:txBody>
        </p:sp>
      </p:grpSp>
      <p:sp>
        <p:nvSpPr>
          <p:cNvPr id="27" name="矩形: 圆角 54"/>
          <p:cNvSpPr/>
          <p:nvPr/>
        </p:nvSpPr>
        <p:spPr>
          <a:xfrm>
            <a:off x="2290936" y="1052868"/>
            <a:ext cx="5807786" cy="182836"/>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59"/>
          <p:cNvSpPr/>
          <p:nvPr/>
        </p:nvSpPr>
        <p:spPr>
          <a:xfrm>
            <a:off x="2290936" y="1577841"/>
            <a:ext cx="4671876" cy="201971"/>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60"/>
          <p:cNvSpPr/>
          <p:nvPr/>
        </p:nvSpPr>
        <p:spPr>
          <a:xfrm>
            <a:off x="2290937" y="2119616"/>
            <a:ext cx="2801306" cy="176790"/>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61"/>
          <p:cNvSpPr/>
          <p:nvPr/>
        </p:nvSpPr>
        <p:spPr>
          <a:xfrm>
            <a:off x="2290936" y="2637037"/>
            <a:ext cx="6556509" cy="182836"/>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62"/>
          <p:cNvSpPr/>
          <p:nvPr/>
        </p:nvSpPr>
        <p:spPr>
          <a:xfrm>
            <a:off x="2290937" y="3164567"/>
            <a:ext cx="3926459" cy="182836"/>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378343" y="4210581"/>
            <a:ext cx="9124155" cy="469940"/>
            <a:chOff x="848988" y="5085977"/>
            <a:chExt cx="9126268" cy="470049"/>
          </a:xfrm>
        </p:grpSpPr>
        <p:grpSp>
          <p:nvGrpSpPr>
            <p:cNvPr id="33" name="组合 32"/>
            <p:cNvGrpSpPr/>
            <p:nvPr/>
          </p:nvGrpSpPr>
          <p:grpSpPr>
            <a:xfrm>
              <a:off x="848988" y="5085977"/>
              <a:ext cx="9126268" cy="470049"/>
              <a:chOff x="1073395" y="5374010"/>
              <a:chExt cx="9126266" cy="470049"/>
            </a:xfrm>
          </p:grpSpPr>
          <p:sp>
            <p:nvSpPr>
              <p:cNvPr id="35" name="矩形 34"/>
              <p:cNvSpPr/>
              <p:nvPr/>
            </p:nvSpPr>
            <p:spPr>
              <a:xfrm>
                <a:off x="6383237" y="5374010"/>
                <a:ext cx="3816424" cy="461665"/>
              </a:xfrm>
              <a:prstGeom prst="rect">
                <a:avLst/>
              </a:prstGeom>
            </p:spPr>
            <p:txBody>
              <a:bodyPr wrap="square">
                <a:spAutoFit/>
              </a:bodyPr>
              <a:lstStyle/>
              <a:p>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nvGrpSpPr>
              <p:cNvPr id="36" name="组合 35"/>
              <p:cNvGrpSpPr/>
              <p:nvPr/>
            </p:nvGrpSpPr>
            <p:grpSpPr>
              <a:xfrm>
                <a:off x="1073395" y="5374016"/>
                <a:ext cx="4310115" cy="470043"/>
                <a:chOff x="1053972" y="4075540"/>
                <a:chExt cx="4310116" cy="470043"/>
              </a:xfrm>
            </p:grpSpPr>
            <p:sp>
              <p:nvSpPr>
                <p:cNvPr id="37" name="TextBox 36"/>
                <p:cNvSpPr txBox="1"/>
                <p:nvPr/>
              </p:nvSpPr>
              <p:spPr>
                <a:xfrm>
                  <a:off x="1053972" y="4075540"/>
                  <a:ext cx="471712" cy="461772"/>
                </a:xfrm>
                <a:prstGeom prst="rect">
                  <a:avLst/>
                </a:prstGeom>
                <a:noFill/>
              </p:spPr>
              <p:txBody>
                <a:bodyPr wrap="none" rtlCol="0">
                  <a:spAutoFit/>
                </a:bodyPr>
                <a:lstStyle/>
                <a:p>
                  <a:pPr algn="ctr"/>
                  <a:r>
                    <a:rPr lang="zh-CN" altLang="en-US" sz="2400" dirty="0">
                      <a:solidFill>
                        <a:srgbClr val="867D54"/>
                      </a:solidFill>
                      <a:latin typeface="叶根友古刻体" panose="03000509000000000000" pitchFamily="65" charset="-122"/>
                      <a:ea typeface="叶根友古刻体" panose="03000509000000000000" pitchFamily="65" charset="-122"/>
                    </a:rPr>
                    <a:t>壹</a:t>
                  </a:r>
                </a:p>
              </p:txBody>
            </p:sp>
            <p:sp>
              <p:nvSpPr>
                <p:cNvPr id="38" name="矩形 37"/>
                <p:cNvSpPr/>
                <p:nvPr/>
              </p:nvSpPr>
              <p:spPr>
                <a:xfrm>
                  <a:off x="1547664" y="4083918"/>
                  <a:ext cx="3816424" cy="461665"/>
                </a:xfrm>
                <a:prstGeom prst="rect">
                  <a:avLst/>
                </a:prstGeom>
              </p:spPr>
              <p:txBody>
                <a:bodyPr wrap="square">
                  <a:spAutoFit/>
                </a:bodyPr>
                <a:lstStyle/>
                <a:p>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grpSp>
        <p:sp>
          <p:nvSpPr>
            <p:cNvPr id="34" name="TextBox 33"/>
            <p:cNvSpPr txBox="1"/>
            <p:nvPr/>
          </p:nvSpPr>
          <p:spPr>
            <a:xfrm>
              <a:off x="5663157" y="5085978"/>
              <a:ext cx="492444" cy="461665"/>
            </a:xfrm>
            <a:prstGeom prst="rect">
              <a:avLst/>
            </a:prstGeom>
            <a:noFill/>
          </p:spPr>
          <p:txBody>
            <a:bodyPr wrap="none" rtlCol="0">
              <a:spAutoFit/>
            </a:bodyPr>
            <a:lstStyle>
              <a:defPPr>
                <a:defRPr lang="zh-CN"/>
              </a:defPPr>
              <a:lvl1pPr algn="ctr">
                <a:defRPr sz="2400">
                  <a:solidFill>
                    <a:srgbClr val="867D54"/>
                  </a:solidFill>
                  <a:latin typeface="叶根友古刻体" panose="03000509000000000000" pitchFamily="65" charset="-122"/>
                  <a:ea typeface="叶根友古刻体" panose="03000509000000000000" pitchFamily="65" charset="-122"/>
                </a:defRPr>
              </a:lvl1pPr>
            </a:lstStyle>
            <a:p>
              <a:r>
                <a:rPr lang="zh-CN" altLang="en-US" dirty="0"/>
                <a:t>贰</a:t>
              </a:r>
            </a:p>
          </p:txBody>
        </p:sp>
      </p:grpSp>
      <p:grpSp>
        <p:nvGrpSpPr>
          <p:cNvPr id="39" name="组合 38"/>
          <p:cNvGrpSpPr/>
          <p:nvPr/>
        </p:nvGrpSpPr>
        <p:grpSpPr>
          <a:xfrm>
            <a:off x="1503496" y="5207867"/>
            <a:ext cx="9124156" cy="469940"/>
            <a:chOff x="2001114" y="5950074"/>
            <a:chExt cx="9126268" cy="470049"/>
          </a:xfrm>
        </p:grpSpPr>
        <p:grpSp>
          <p:nvGrpSpPr>
            <p:cNvPr id="40" name="组合 39"/>
            <p:cNvGrpSpPr/>
            <p:nvPr/>
          </p:nvGrpSpPr>
          <p:grpSpPr>
            <a:xfrm>
              <a:off x="2001114" y="5950074"/>
              <a:ext cx="9126268" cy="470049"/>
              <a:chOff x="2001114" y="5950074"/>
              <a:chExt cx="9126268" cy="470049"/>
            </a:xfrm>
          </p:grpSpPr>
          <p:grpSp>
            <p:nvGrpSpPr>
              <p:cNvPr id="42" name="组合 41"/>
              <p:cNvGrpSpPr/>
              <p:nvPr/>
            </p:nvGrpSpPr>
            <p:grpSpPr>
              <a:xfrm>
                <a:off x="2494806" y="5950074"/>
                <a:ext cx="8632576" cy="470049"/>
                <a:chOff x="1567086" y="5374010"/>
                <a:chExt cx="8632576" cy="470049"/>
              </a:xfrm>
            </p:grpSpPr>
            <p:sp>
              <p:nvSpPr>
                <p:cNvPr id="44" name="矩形 43"/>
                <p:cNvSpPr/>
                <p:nvPr/>
              </p:nvSpPr>
              <p:spPr>
                <a:xfrm>
                  <a:off x="6383238" y="5374010"/>
                  <a:ext cx="3816424" cy="461665"/>
                </a:xfrm>
                <a:prstGeom prst="rect">
                  <a:avLst/>
                </a:prstGeom>
              </p:spPr>
              <p:txBody>
                <a:bodyPr wrap="square">
                  <a:spAutoFit/>
                </a:bodyPr>
                <a:lstStyle/>
                <a:p>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45" name="矩形 44"/>
                <p:cNvSpPr/>
                <p:nvPr/>
              </p:nvSpPr>
              <p:spPr>
                <a:xfrm>
                  <a:off x="1567086" y="5382394"/>
                  <a:ext cx="3816424" cy="461665"/>
                </a:xfrm>
                <a:prstGeom prst="rect">
                  <a:avLst/>
                </a:prstGeom>
              </p:spPr>
              <p:txBody>
                <a:bodyPr wrap="square">
                  <a:spAutoFit/>
                </a:bodyPr>
                <a:lstStyle/>
                <a:p>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sp>
            <p:nvSpPr>
              <p:cNvPr id="43" name="TextBox 42"/>
              <p:cNvSpPr txBox="1"/>
              <p:nvPr/>
            </p:nvSpPr>
            <p:spPr>
              <a:xfrm>
                <a:off x="1990749" y="5950074"/>
                <a:ext cx="492444" cy="461665"/>
              </a:xfrm>
              <a:prstGeom prst="rect">
                <a:avLst/>
              </a:prstGeom>
              <a:noFill/>
            </p:spPr>
            <p:txBody>
              <a:bodyPr wrap="none" rtlCol="0">
                <a:spAutoFit/>
              </a:bodyPr>
              <a:lstStyle>
                <a:defPPr>
                  <a:defRPr lang="zh-CN"/>
                </a:defPPr>
                <a:lvl1pPr algn="ctr">
                  <a:defRPr sz="2400">
                    <a:solidFill>
                      <a:srgbClr val="867D54"/>
                    </a:solidFill>
                    <a:latin typeface="叶根友古刻体" panose="03000509000000000000" pitchFamily="65" charset="-122"/>
                    <a:ea typeface="叶根友古刻体" panose="03000509000000000000" pitchFamily="65" charset="-122"/>
                  </a:defRPr>
                </a:lvl1pPr>
              </a:lstStyle>
              <a:p>
                <a:r>
                  <a:rPr lang="zh-CN" altLang="en-US" dirty="0"/>
                  <a:t>叁</a:t>
                </a:r>
              </a:p>
            </p:txBody>
          </p:sp>
        </p:grpSp>
        <p:sp>
          <p:nvSpPr>
            <p:cNvPr id="41" name="TextBox 40"/>
            <p:cNvSpPr txBox="1"/>
            <p:nvPr/>
          </p:nvSpPr>
          <p:spPr>
            <a:xfrm>
              <a:off x="6815285" y="5950074"/>
              <a:ext cx="492444" cy="461665"/>
            </a:xfrm>
            <a:prstGeom prst="rect">
              <a:avLst/>
            </a:prstGeom>
            <a:noFill/>
          </p:spPr>
          <p:txBody>
            <a:bodyPr wrap="none" rtlCol="0">
              <a:spAutoFit/>
            </a:bodyPr>
            <a:lstStyle>
              <a:defPPr>
                <a:defRPr lang="zh-CN"/>
              </a:defPPr>
              <a:lvl1pPr algn="ctr">
                <a:defRPr sz="2400">
                  <a:solidFill>
                    <a:srgbClr val="867D54"/>
                  </a:solidFill>
                  <a:latin typeface="叶根友古刻体" panose="03000509000000000000" pitchFamily="65" charset="-122"/>
                  <a:ea typeface="叶根友古刻体" panose="03000509000000000000" pitchFamily="65" charset="-122"/>
                </a:defRPr>
              </a:lvl1pPr>
            </a:lstStyle>
            <a:p>
              <a:r>
                <a:rPr lang="zh-CN" altLang="en-US" dirty="0"/>
                <a:t>肆</a:t>
              </a:r>
            </a:p>
          </p:txBody>
        </p:sp>
      </p:grpSp>
      <p:pic>
        <p:nvPicPr>
          <p:cNvPr id="58" name="图片 57"/>
          <p:cNvPicPr>
            <a:picLocks noChangeAspect="1"/>
          </p:cNvPicPr>
          <p:nvPr/>
        </p:nvPicPr>
        <p:blipFill rotWithShape="1">
          <a:blip r:embed="rId4" cstate="print">
            <a:extLst>
              <a:ext uri="{28A0092B-C50C-407E-A947-70E740481C1C}">
                <a14:useLocalDpi xmlns:a14="http://schemas.microsoft.com/office/drawing/2010/main" val="0"/>
              </a:ext>
            </a:extLst>
          </a:blip>
          <a:srcRect l="5392" b="30267"/>
          <a:stretch>
            <a:fillRect/>
          </a:stretch>
        </p:blipFill>
        <p:spPr>
          <a:xfrm>
            <a:off x="0" y="5862490"/>
            <a:ext cx="3394034" cy="995510"/>
          </a:xfrm>
          <a:prstGeom prst="rect">
            <a:avLst/>
          </a:prstGeom>
        </p:spPr>
      </p:pic>
      <p:pic>
        <p:nvPicPr>
          <p:cNvPr id="61" name="图片 60"/>
          <p:cNvPicPr>
            <a:picLocks noChangeAspect="1"/>
          </p:cNvPicPr>
          <p:nvPr/>
        </p:nvPicPr>
        <p:blipFill rotWithShape="1">
          <a:blip r:embed="rId5" cstate="print">
            <a:extLst>
              <a:ext uri="{28A0092B-C50C-407E-A947-70E740481C1C}">
                <a14:useLocalDpi xmlns:a14="http://schemas.microsoft.com/office/drawing/2010/main" val="0"/>
              </a:ext>
            </a:extLst>
          </a:blip>
          <a:srcRect l="34184" b="42297"/>
          <a:stretch>
            <a:fillRect/>
          </a:stretch>
        </p:blipFill>
        <p:spPr>
          <a:xfrm>
            <a:off x="5842573" y="6344935"/>
            <a:ext cx="1470554" cy="513065"/>
          </a:xfrm>
          <a:prstGeom prst="rect">
            <a:avLst/>
          </a:prstGeom>
        </p:spPr>
      </p:pic>
      <p:pic>
        <p:nvPicPr>
          <p:cNvPr id="62" name="图片 61"/>
          <p:cNvPicPr>
            <a:picLocks noChangeAspect="1"/>
          </p:cNvPicPr>
          <p:nvPr/>
        </p:nvPicPr>
        <p:blipFill rotWithShape="1">
          <a:blip r:embed="rId6" cstate="print">
            <a:extLst>
              <a:ext uri="{28A0092B-C50C-407E-A947-70E740481C1C}">
                <a14:useLocalDpi xmlns:a14="http://schemas.microsoft.com/office/drawing/2010/main" val="0"/>
              </a:ext>
            </a:extLst>
          </a:blip>
          <a:srcRect b="39613"/>
          <a:stretch>
            <a:fillRect/>
          </a:stretch>
        </p:blipFill>
        <p:spPr>
          <a:xfrm flipH="1">
            <a:off x="7046672" y="5935622"/>
            <a:ext cx="3838373" cy="922378"/>
          </a:xfrm>
          <a:prstGeom prst="rect">
            <a:avLst/>
          </a:prstGeom>
        </p:spPr>
      </p:pic>
      <p:pic>
        <p:nvPicPr>
          <p:cNvPr id="63" name="图片 62"/>
          <p:cNvPicPr>
            <a:picLocks noChangeAspect="1"/>
          </p:cNvPicPr>
          <p:nvPr/>
        </p:nvPicPr>
        <p:blipFill rotWithShape="1">
          <a:blip r:embed="rId7" cstate="print">
            <a:extLst>
              <a:ext uri="{28A0092B-C50C-407E-A947-70E740481C1C}">
                <a14:useLocalDpi xmlns:a14="http://schemas.microsoft.com/office/drawing/2010/main" val="0"/>
              </a:ext>
            </a:extLst>
          </a:blip>
          <a:srcRect r="77811" b="60346"/>
          <a:stretch>
            <a:fillRect/>
          </a:stretch>
        </p:blipFill>
        <p:spPr>
          <a:xfrm>
            <a:off x="11395981" y="6291901"/>
            <a:ext cx="796019" cy="566100"/>
          </a:xfrm>
          <a:prstGeom prst="rect">
            <a:avLst/>
          </a:prstGeom>
        </p:spPr>
      </p:pic>
      <p:grpSp>
        <p:nvGrpSpPr>
          <p:cNvPr id="49" name="组合 48"/>
          <p:cNvGrpSpPr/>
          <p:nvPr/>
        </p:nvGrpSpPr>
        <p:grpSpPr>
          <a:xfrm>
            <a:off x="10671740" y="0"/>
            <a:ext cx="1143279" cy="6858000"/>
            <a:chOff x="10672005" y="0"/>
            <a:chExt cx="1143544" cy="6859588"/>
          </a:xfrm>
        </p:grpSpPr>
        <p:sp>
          <p:nvSpPr>
            <p:cNvPr id="50" name="矩形 49"/>
            <p:cNvSpPr/>
            <p:nvPr/>
          </p:nvSpPr>
          <p:spPr>
            <a:xfrm>
              <a:off x="10847734" y="0"/>
              <a:ext cx="792088" cy="685958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742390" flipH="1">
              <a:off x="10672005" y="424609"/>
              <a:ext cx="1143544" cy="776657"/>
            </a:xfrm>
            <a:prstGeom prst="rect">
              <a:avLst/>
            </a:prstGeom>
          </p:spPr>
        </p:pic>
        <p:sp>
          <p:nvSpPr>
            <p:cNvPr id="52" name="TextBox 3"/>
            <p:cNvSpPr txBox="1"/>
            <p:nvPr/>
          </p:nvSpPr>
          <p:spPr>
            <a:xfrm>
              <a:off x="10997502" y="1625876"/>
              <a:ext cx="492557" cy="2467104"/>
            </a:xfrm>
            <a:prstGeom prst="rect">
              <a:avLst/>
            </a:prstGeom>
            <a:noFill/>
          </p:spPr>
          <p:txBody>
            <a:bodyPr vert="eaVert" wrap="square" rtlCol="0">
              <a:spAutoFit/>
            </a:bodyPr>
            <a:lstStyle/>
            <a:p>
              <a:pPr algn="dist"/>
              <a:r>
                <a:rPr lang="zh-CN" altLang="en-US" sz="2000" dirty="0">
                  <a:solidFill>
                    <a:schemeClr val="bg1"/>
                  </a:solidFill>
                  <a:latin typeface="叶根友古刻体" panose="03000509000000000000" pitchFamily="65" charset="-122"/>
                  <a:ea typeface="叶根友古刻体" panose="03000509000000000000" pitchFamily="65" charset="-122"/>
                </a:rPr>
                <a:t>浮</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世</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百</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绘</a:t>
              </a:r>
            </a:p>
          </p:txBody>
        </p:sp>
      </p:gr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2" presetClass="entr" presetSubtype="8" fill="hold" nodeType="afterEffect" p14:presetBounceEnd="46000">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14:bounceEnd="46000">
                                          <p:cBhvr additive="base">
                                            <p:cTn id="11" dur="500" fill="hold"/>
                                            <p:tgtEl>
                                              <p:spTgt spid="12"/>
                                            </p:tgtEl>
                                            <p:attrNameLst>
                                              <p:attrName>ppt_x</p:attrName>
                                            </p:attrNameLst>
                                          </p:cBhvr>
                                          <p:tavLst>
                                            <p:tav tm="0">
                                              <p:val>
                                                <p:strVal val="0-#ppt_w/2"/>
                                              </p:val>
                                            </p:tav>
                                            <p:tav tm="100000">
                                              <p:val>
                                                <p:strVal val="#ppt_x"/>
                                              </p:val>
                                            </p:tav>
                                          </p:tavLst>
                                        </p:anim>
                                        <p:anim calcmode="lin" valueType="num" p14:bounceEnd="46000">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6000">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14:bounceEnd="46000">
                                          <p:cBhvr additive="base">
                                            <p:cTn id="15" dur="500" fill="hold"/>
                                            <p:tgtEl>
                                              <p:spTgt spid="15"/>
                                            </p:tgtEl>
                                            <p:attrNameLst>
                                              <p:attrName>ppt_x</p:attrName>
                                            </p:attrNameLst>
                                          </p:cBhvr>
                                          <p:tavLst>
                                            <p:tav tm="0">
                                              <p:val>
                                                <p:strVal val="0-#ppt_w/2"/>
                                              </p:val>
                                            </p:tav>
                                            <p:tav tm="100000">
                                              <p:val>
                                                <p:strVal val="#ppt_x"/>
                                              </p:val>
                                            </p:tav>
                                          </p:tavLst>
                                        </p:anim>
                                        <p:anim calcmode="lin" valueType="num" p14:bounceEnd="46000">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46000">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14:bounceEnd="46000">
                                          <p:cBhvr additive="base">
                                            <p:cTn id="19" dur="500" fill="hold"/>
                                            <p:tgtEl>
                                              <p:spTgt spid="18"/>
                                            </p:tgtEl>
                                            <p:attrNameLst>
                                              <p:attrName>ppt_x</p:attrName>
                                            </p:attrNameLst>
                                          </p:cBhvr>
                                          <p:tavLst>
                                            <p:tav tm="0">
                                              <p:val>
                                                <p:strVal val="0-#ppt_w/2"/>
                                              </p:val>
                                            </p:tav>
                                            <p:tav tm="100000">
                                              <p:val>
                                                <p:strVal val="#ppt_x"/>
                                              </p:val>
                                            </p:tav>
                                          </p:tavLst>
                                        </p:anim>
                                        <p:anim calcmode="lin" valueType="num" p14:bounceEnd="46000">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46000">
                                      <p:stCondLst>
                                        <p:cond delay="500"/>
                                      </p:stCondLst>
                                      <p:childTnLst>
                                        <p:set>
                                          <p:cBhvr>
                                            <p:cTn id="22" dur="1" fill="hold">
                                              <p:stCondLst>
                                                <p:cond delay="0"/>
                                              </p:stCondLst>
                                            </p:cTn>
                                            <p:tgtEl>
                                              <p:spTgt spid="21"/>
                                            </p:tgtEl>
                                            <p:attrNameLst>
                                              <p:attrName>style.visibility</p:attrName>
                                            </p:attrNameLst>
                                          </p:cBhvr>
                                          <p:to>
                                            <p:strVal val="visible"/>
                                          </p:to>
                                        </p:set>
                                        <p:anim calcmode="lin" valueType="num" p14:bounceEnd="46000">
                                          <p:cBhvr additive="base">
                                            <p:cTn id="23" dur="500" fill="hold"/>
                                            <p:tgtEl>
                                              <p:spTgt spid="21"/>
                                            </p:tgtEl>
                                            <p:attrNameLst>
                                              <p:attrName>ppt_x</p:attrName>
                                            </p:attrNameLst>
                                          </p:cBhvr>
                                          <p:tavLst>
                                            <p:tav tm="0">
                                              <p:val>
                                                <p:strVal val="0-#ppt_w/2"/>
                                              </p:val>
                                            </p:tav>
                                            <p:tav tm="100000">
                                              <p:val>
                                                <p:strVal val="#ppt_x"/>
                                              </p:val>
                                            </p:tav>
                                          </p:tavLst>
                                        </p:anim>
                                        <p:anim calcmode="lin" valueType="num" p14:bounceEnd="46000">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46000">
                                      <p:stCondLst>
                                        <p:cond delay="500"/>
                                      </p:stCondLst>
                                      <p:childTnLst>
                                        <p:set>
                                          <p:cBhvr>
                                            <p:cTn id="26" dur="1" fill="hold">
                                              <p:stCondLst>
                                                <p:cond delay="0"/>
                                              </p:stCondLst>
                                            </p:cTn>
                                            <p:tgtEl>
                                              <p:spTgt spid="24"/>
                                            </p:tgtEl>
                                            <p:attrNameLst>
                                              <p:attrName>style.visibility</p:attrName>
                                            </p:attrNameLst>
                                          </p:cBhvr>
                                          <p:to>
                                            <p:strVal val="visible"/>
                                          </p:to>
                                        </p:set>
                                        <p:anim calcmode="lin" valueType="num" p14:bounceEnd="46000">
                                          <p:cBhvr additive="base">
                                            <p:cTn id="27" dur="500" fill="hold"/>
                                            <p:tgtEl>
                                              <p:spTgt spid="24"/>
                                            </p:tgtEl>
                                            <p:attrNameLst>
                                              <p:attrName>ppt_x</p:attrName>
                                            </p:attrNameLst>
                                          </p:cBhvr>
                                          <p:tavLst>
                                            <p:tav tm="0">
                                              <p:val>
                                                <p:strVal val="0-#ppt_w/2"/>
                                              </p:val>
                                            </p:tav>
                                            <p:tav tm="100000">
                                              <p:val>
                                                <p:strVal val="#ppt_x"/>
                                              </p:val>
                                            </p:tav>
                                          </p:tavLst>
                                        </p:anim>
                                        <p:anim calcmode="lin" valueType="num" p14:bounceEnd="46000">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250"/>
                                            <p:tgtEl>
                                              <p:spTgt spid="27"/>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250"/>
                                            <p:tgtEl>
                                              <p:spTgt spid="28"/>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250"/>
                                            <p:tgtEl>
                                              <p:spTgt spid="29"/>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250"/>
                                            <p:tgtEl>
                                              <p:spTgt spid="30"/>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250"/>
                                            <p:tgtEl>
                                              <p:spTgt spid="31"/>
                                            </p:tgtEl>
                                          </p:cBhvr>
                                        </p:animEffect>
                                      </p:childTnLst>
                                    </p:cTn>
                                  </p:par>
                                </p:childTnLst>
                              </p:cTn>
                            </p:par>
                            <p:par>
                              <p:cTn id="49" fill="hold">
                                <p:stCondLst>
                                  <p:cond delay="4500"/>
                                </p:stCondLst>
                                <p:childTnLst>
                                  <p:par>
                                    <p:cTn id="50" presetID="42" presetClass="entr" presetSubtype="0" fill="hold" nodeType="afterEffect">
                                      <p:stCondLst>
                                        <p:cond delay="25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250"/>
                                            <p:tgtEl>
                                              <p:spTgt spid="32"/>
                                            </p:tgtEl>
                                          </p:cBhvr>
                                        </p:animEffect>
                                        <p:anim calcmode="lin" valueType="num">
                                          <p:cBhvr>
                                            <p:cTn id="53" dur="1250" fill="hold"/>
                                            <p:tgtEl>
                                              <p:spTgt spid="32"/>
                                            </p:tgtEl>
                                            <p:attrNameLst>
                                              <p:attrName>ppt_x</p:attrName>
                                            </p:attrNameLst>
                                          </p:cBhvr>
                                          <p:tavLst>
                                            <p:tav tm="0">
                                              <p:val>
                                                <p:strVal val="#ppt_x"/>
                                              </p:val>
                                            </p:tav>
                                            <p:tav tm="100000">
                                              <p:val>
                                                <p:strVal val="#ppt_x"/>
                                              </p:val>
                                            </p:tav>
                                          </p:tavLst>
                                        </p:anim>
                                        <p:anim calcmode="lin" valueType="num">
                                          <p:cBhvr>
                                            <p:cTn id="54" dur="1250" fill="hold"/>
                                            <p:tgtEl>
                                              <p:spTgt spid="3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anim calcmode="lin" valueType="num">
                                          <p:cBhvr>
                                            <p:cTn id="58" dur="1250" fill="hold"/>
                                            <p:tgtEl>
                                              <p:spTgt spid="39"/>
                                            </p:tgtEl>
                                            <p:attrNameLst>
                                              <p:attrName>ppt_x</p:attrName>
                                            </p:attrNameLst>
                                          </p:cBhvr>
                                          <p:tavLst>
                                            <p:tav tm="0">
                                              <p:val>
                                                <p:strVal val="#ppt_x"/>
                                              </p:val>
                                            </p:tav>
                                            <p:tav tm="100000">
                                              <p:val>
                                                <p:strVal val="#ppt_x"/>
                                              </p:val>
                                            </p:tav>
                                          </p:tavLst>
                                        </p:anim>
                                        <p:anim calcmode="lin" valueType="num">
                                          <p:cBhvr>
                                            <p:cTn id="59" dur="1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2" presetClass="entr" presetSubtype="8" fill="hold" nodeType="after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50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0-#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250"/>
                                            <p:tgtEl>
                                              <p:spTgt spid="27"/>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250"/>
                                            <p:tgtEl>
                                              <p:spTgt spid="28"/>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250"/>
                                            <p:tgtEl>
                                              <p:spTgt spid="29"/>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250"/>
                                            <p:tgtEl>
                                              <p:spTgt spid="30"/>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250"/>
                                            <p:tgtEl>
                                              <p:spTgt spid="31"/>
                                            </p:tgtEl>
                                          </p:cBhvr>
                                        </p:animEffect>
                                      </p:childTnLst>
                                    </p:cTn>
                                  </p:par>
                                </p:childTnLst>
                              </p:cTn>
                            </p:par>
                            <p:par>
                              <p:cTn id="49" fill="hold">
                                <p:stCondLst>
                                  <p:cond delay="4500"/>
                                </p:stCondLst>
                                <p:childTnLst>
                                  <p:par>
                                    <p:cTn id="50" presetID="42" presetClass="entr" presetSubtype="0" fill="hold" nodeType="afterEffect">
                                      <p:stCondLst>
                                        <p:cond delay="25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250"/>
                                            <p:tgtEl>
                                              <p:spTgt spid="32"/>
                                            </p:tgtEl>
                                          </p:cBhvr>
                                        </p:animEffect>
                                        <p:anim calcmode="lin" valueType="num">
                                          <p:cBhvr>
                                            <p:cTn id="53" dur="1250" fill="hold"/>
                                            <p:tgtEl>
                                              <p:spTgt spid="32"/>
                                            </p:tgtEl>
                                            <p:attrNameLst>
                                              <p:attrName>ppt_x</p:attrName>
                                            </p:attrNameLst>
                                          </p:cBhvr>
                                          <p:tavLst>
                                            <p:tav tm="0">
                                              <p:val>
                                                <p:strVal val="#ppt_x"/>
                                              </p:val>
                                            </p:tav>
                                            <p:tav tm="100000">
                                              <p:val>
                                                <p:strVal val="#ppt_x"/>
                                              </p:val>
                                            </p:tav>
                                          </p:tavLst>
                                        </p:anim>
                                        <p:anim calcmode="lin" valueType="num">
                                          <p:cBhvr>
                                            <p:cTn id="54" dur="1250" fill="hold"/>
                                            <p:tgtEl>
                                              <p:spTgt spid="3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anim calcmode="lin" valueType="num">
                                          <p:cBhvr>
                                            <p:cTn id="58" dur="1250" fill="hold"/>
                                            <p:tgtEl>
                                              <p:spTgt spid="39"/>
                                            </p:tgtEl>
                                            <p:attrNameLst>
                                              <p:attrName>ppt_x</p:attrName>
                                            </p:attrNameLst>
                                          </p:cBhvr>
                                          <p:tavLst>
                                            <p:tav tm="0">
                                              <p:val>
                                                <p:strVal val="#ppt_x"/>
                                              </p:val>
                                            </p:tav>
                                            <p:tav tm="100000">
                                              <p:val>
                                                <p:strVal val="#ppt_x"/>
                                              </p:val>
                                            </p:tav>
                                          </p:tavLst>
                                        </p:anim>
                                        <p:anim calcmode="lin" valueType="num">
                                          <p:cBhvr>
                                            <p:cTn id="59" dur="1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131" t="14846" r="-3517" b="18785"/>
          <a:stretch>
            <a:fillRect/>
          </a:stretch>
        </p:blipFill>
        <p:spPr>
          <a:xfrm>
            <a:off x="0" y="0"/>
            <a:ext cx="12737431" cy="6858000"/>
          </a:xfrm>
          <a:prstGeom prst="rect">
            <a:avLst/>
          </a:prstGeom>
        </p:spPr>
      </p:pic>
      <p:sp>
        <p:nvSpPr>
          <p:cNvPr id="4" name="矩形 3"/>
          <p:cNvSpPr/>
          <p:nvPr/>
        </p:nvSpPr>
        <p:spPr>
          <a:xfrm rot="16200000" flipV="1">
            <a:off x="9018144" y="1816241"/>
            <a:ext cx="2762250" cy="831288"/>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5" name="TextBox 8"/>
          <p:cNvSpPr txBox="1"/>
          <p:nvPr/>
        </p:nvSpPr>
        <p:spPr>
          <a:xfrm>
            <a:off x="10122270" y="1018394"/>
            <a:ext cx="553998" cy="2426982"/>
          </a:xfrm>
          <a:prstGeom prst="rect">
            <a:avLst/>
          </a:prstGeom>
          <a:noFill/>
        </p:spPr>
        <p:txBody>
          <a:bodyPr vert="eaVert"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浮世百绘</a:t>
            </a:r>
            <a:r>
              <a:rPr lang="en-US" altLang="zh-CN" sz="24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肆章回</a:t>
            </a:r>
          </a:p>
        </p:txBody>
      </p:sp>
      <p:sp>
        <p:nvSpPr>
          <p:cNvPr id="6" name="矩形 5"/>
          <p:cNvSpPr/>
          <p:nvPr/>
        </p:nvSpPr>
        <p:spPr>
          <a:xfrm>
            <a:off x="8410173" y="1317331"/>
            <a:ext cx="825867" cy="3388019"/>
          </a:xfrm>
          <a:prstGeom prst="rect">
            <a:avLst/>
          </a:prstGeom>
        </p:spPr>
        <p:txBody>
          <a:bodyPr vert="eaVert" wrap="square">
            <a:spAutoFit/>
          </a:bodyPr>
          <a:lstStyle/>
          <a:p>
            <a:pPr>
              <a:lnSpc>
                <a:spcPts val="2500"/>
              </a:lnSpc>
            </a:pPr>
            <a:r>
              <a:rPr lang="zh-CN" altLang="en-US" sz="110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110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rgbClr val="867D54"/>
                </a:solidFill>
                <a:latin typeface="方正清刻本悦宋简体" panose="02000000000000000000" pitchFamily="2" charset="-122"/>
                <a:ea typeface="方正清刻本悦宋简体" panose="02000000000000000000" pitchFamily="2" charset="-122"/>
              </a:rPr>
              <a:t>。 </a:t>
            </a:r>
            <a:endParaRPr lang="en-US" altLang="zh-CN" sz="1100" dirty="0">
              <a:solidFill>
                <a:srgbClr val="867D54"/>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50" fill="hold"/>
                                        <p:tgtEl>
                                          <p:spTgt spid="4"/>
                                        </p:tgtEl>
                                        <p:attrNameLst>
                                          <p:attrName>ppt_w</p:attrName>
                                        </p:attrNameLst>
                                      </p:cBhvr>
                                      <p:tavLst>
                                        <p:tav tm="0">
                                          <p:val>
                                            <p:fltVal val="0"/>
                                          </p:val>
                                        </p:tav>
                                        <p:tav tm="100000">
                                          <p:val>
                                            <p:strVal val="#ppt_w"/>
                                          </p:val>
                                        </p:tav>
                                      </p:tavLst>
                                    </p:anim>
                                    <p:anim calcmode="lin" valueType="num">
                                      <p:cBhvr>
                                        <p:cTn id="8" dur="1250" fill="hold"/>
                                        <p:tgtEl>
                                          <p:spTgt spid="4"/>
                                        </p:tgtEl>
                                        <p:attrNameLst>
                                          <p:attrName>ppt_h</p:attrName>
                                        </p:attrNameLst>
                                      </p:cBhvr>
                                      <p:tavLst>
                                        <p:tav tm="0">
                                          <p:val>
                                            <p:fltVal val="0"/>
                                          </p:val>
                                        </p:tav>
                                        <p:tav tm="100000">
                                          <p:val>
                                            <p:strVal val="#ppt_h"/>
                                          </p:val>
                                        </p:tav>
                                      </p:tavLst>
                                    </p:anim>
                                    <p:animEffect transition="in" filter="fade">
                                      <p:cBhvr>
                                        <p:cTn id="9" dur="1250"/>
                                        <p:tgtEl>
                                          <p:spTgt spid="4"/>
                                        </p:tgtEl>
                                      </p:cBhvr>
                                    </p:animEffect>
                                  </p:childTnLst>
                                </p:cTn>
                              </p:par>
                            </p:childTnLst>
                          </p:cTn>
                        </p:par>
                        <p:par>
                          <p:cTn id="10" fill="hold">
                            <p:stCondLst>
                              <p:cond delay="1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625" autoRev="1" fill="hold">
                                          <p:stCondLst>
                                            <p:cond delay="0"/>
                                          </p:stCondLst>
                                        </p:cTn>
                                        <p:tgtEl>
                                          <p:spTgt spid="5"/>
                                        </p:tgtEl>
                                        <p:attrNameLst>
                                          <p:attrName>ppt_w</p:attrName>
                                        </p:attrNameLst>
                                      </p:cBhvr>
                                    </p:anim>
                                    <p:anim by="(#ppt_w*0.50)" calcmode="lin" valueType="num">
                                      <p:cBhvr>
                                        <p:cTn id="14" dur="625" decel="50000" autoRev="1" fill="hold">
                                          <p:stCondLst>
                                            <p:cond delay="0"/>
                                          </p:stCondLst>
                                        </p:cTn>
                                        <p:tgtEl>
                                          <p:spTgt spid="5"/>
                                        </p:tgtEl>
                                        <p:attrNameLst>
                                          <p:attrName>ppt_x</p:attrName>
                                        </p:attrNameLst>
                                      </p:cBhvr>
                                    </p:anim>
                                    <p:anim from="(-#ppt_h/2)" to="(#ppt_y)" calcmode="lin" valueType="num">
                                      <p:cBhvr>
                                        <p:cTn id="15" dur="1250" fill="hold">
                                          <p:stCondLst>
                                            <p:cond delay="0"/>
                                          </p:stCondLst>
                                        </p:cTn>
                                        <p:tgtEl>
                                          <p:spTgt spid="5"/>
                                        </p:tgtEl>
                                        <p:attrNameLst>
                                          <p:attrName>ppt_y</p:attrName>
                                        </p:attrNameLst>
                                      </p:cBhvr>
                                    </p:anim>
                                    <p:animRot by="21600000">
                                      <p:cBhvr>
                                        <p:cTn id="16" dur="125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sp>
        <p:nvSpPr>
          <p:cNvPr id="9" name="矩形 8"/>
          <p:cNvSpPr/>
          <p:nvPr/>
        </p:nvSpPr>
        <p:spPr>
          <a:xfrm>
            <a:off x="1" y="1843254"/>
            <a:ext cx="12191999" cy="4009693"/>
          </a:xfrm>
          <a:prstGeom prst="rect">
            <a:avLst/>
          </a:prstGeom>
          <a:solidFill>
            <a:srgbClr val="3658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E0E6"/>
              </a:solidFill>
            </a:endParaRPr>
          </a:p>
        </p:txBody>
      </p:sp>
      <p:grpSp>
        <p:nvGrpSpPr>
          <p:cNvPr id="10" name="组合 9"/>
          <p:cNvGrpSpPr/>
          <p:nvPr/>
        </p:nvGrpSpPr>
        <p:grpSpPr>
          <a:xfrm>
            <a:off x="3667828" y="2226786"/>
            <a:ext cx="3458541" cy="910377"/>
            <a:chOff x="2690768" y="1197546"/>
            <a:chExt cx="4234102" cy="910377"/>
          </a:xfrm>
        </p:grpSpPr>
        <p:sp>
          <p:nvSpPr>
            <p:cNvPr id="11" name="TextBox 22"/>
            <p:cNvSpPr txBox="1"/>
            <p:nvPr/>
          </p:nvSpPr>
          <p:spPr>
            <a:xfrm>
              <a:off x="2699981" y="1197546"/>
              <a:ext cx="1627279" cy="338554"/>
            </a:xfrm>
            <a:prstGeom prst="rect">
              <a:avLst/>
            </a:prstGeom>
            <a:noFill/>
          </p:spPr>
          <p:txBody>
            <a:bodyPr wrap="none" rtlCol="0">
              <a:spAutoFit/>
            </a:bodyPr>
            <a:lstStyle/>
            <a:p>
              <a:r>
                <a:rPr lang="en-US" altLang="zh-CN" sz="1600" dirty="0">
                  <a:solidFill>
                    <a:srgbClr val="867D54"/>
                  </a:solidFill>
                  <a:latin typeface="叶根友古刻体" panose="03000509000000000000" pitchFamily="65" charset="-122"/>
                  <a:ea typeface="叶根友古刻体" panose="03000509000000000000" pitchFamily="65" charset="-122"/>
                </a:rPr>
                <a:t>【</a:t>
              </a:r>
              <a:r>
                <a:rPr lang="zh-CN" altLang="en-US" sz="1600" dirty="0">
                  <a:solidFill>
                    <a:srgbClr val="867D54"/>
                  </a:solidFill>
                  <a:latin typeface="叶根友古刻体" panose="03000509000000000000" pitchFamily="65" charset="-122"/>
                  <a:ea typeface="叶根友古刻体" panose="03000509000000000000" pitchFamily="65" charset="-122"/>
                </a:rPr>
                <a:t>输入文字</a:t>
              </a:r>
              <a:r>
                <a:rPr lang="en-US" altLang="zh-CN" sz="1600" dirty="0">
                  <a:solidFill>
                    <a:srgbClr val="867D54"/>
                  </a:solidFill>
                  <a:latin typeface="叶根友古刻体" panose="03000509000000000000" pitchFamily="65" charset="-122"/>
                  <a:ea typeface="叶根友古刻体" panose="03000509000000000000" pitchFamily="65" charset="-122"/>
                </a:rPr>
                <a:t>】</a:t>
              </a:r>
              <a:endParaRPr lang="zh-CN" altLang="en-US" sz="1600" dirty="0">
                <a:solidFill>
                  <a:srgbClr val="867D54"/>
                </a:solidFill>
                <a:latin typeface="叶根友古刻体" panose="03000509000000000000" pitchFamily="65" charset="-122"/>
                <a:ea typeface="叶根友古刻体" panose="03000509000000000000" pitchFamily="65" charset="-122"/>
              </a:endParaRPr>
            </a:p>
          </p:txBody>
        </p:sp>
        <p:sp>
          <p:nvSpPr>
            <p:cNvPr id="12" name="矩形 11"/>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34" name="组合 33"/>
          <p:cNvGrpSpPr/>
          <p:nvPr/>
        </p:nvGrpSpPr>
        <p:grpSpPr>
          <a:xfrm>
            <a:off x="8053803" y="2226595"/>
            <a:ext cx="3458541" cy="910377"/>
            <a:chOff x="2690768" y="1197546"/>
            <a:chExt cx="4234102" cy="910377"/>
          </a:xfrm>
        </p:grpSpPr>
        <p:sp>
          <p:nvSpPr>
            <p:cNvPr id="35"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867D54"/>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36" name="矩形 35"/>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37" name="组合 36"/>
          <p:cNvGrpSpPr/>
          <p:nvPr/>
        </p:nvGrpSpPr>
        <p:grpSpPr>
          <a:xfrm>
            <a:off x="3667827" y="3417411"/>
            <a:ext cx="3458541" cy="910377"/>
            <a:chOff x="2690768" y="1197546"/>
            <a:chExt cx="4234102" cy="910377"/>
          </a:xfrm>
        </p:grpSpPr>
        <p:sp>
          <p:nvSpPr>
            <p:cNvPr id="38"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867D54"/>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39" name="矩形 38"/>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40" name="组合 39"/>
          <p:cNvGrpSpPr/>
          <p:nvPr/>
        </p:nvGrpSpPr>
        <p:grpSpPr>
          <a:xfrm>
            <a:off x="3667826" y="4608036"/>
            <a:ext cx="3458541" cy="910377"/>
            <a:chOff x="2690768" y="1197546"/>
            <a:chExt cx="4234102" cy="910377"/>
          </a:xfrm>
        </p:grpSpPr>
        <p:sp>
          <p:nvSpPr>
            <p:cNvPr id="41"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867D54"/>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42" name="矩形 41"/>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43" name="组合 42"/>
          <p:cNvGrpSpPr/>
          <p:nvPr/>
        </p:nvGrpSpPr>
        <p:grpSpPr>
          <a:xfrm>
            <a:off x="8061328" y="3417316"/>
            <a:ext cx="3458541" cy="910377"/>
            <a:chOff x="2690768" y="1197546"/>
            <a:chExt cx="4234102" cy="910377"/>
          </a:xfrm>
        </p:grpSpPr>
        <p:sp>
          <p:nvSpPr>
            <p:cNvPr id="44"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867D54"/>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45" name="矩形 44"/>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46" name="组合 45"/>
          <p:cNvGrpSpPr/>
          <p:nvPr/>
        </p:nvGrpSpPr>
        <p:grpSpPr>
          <a:xfrm>
            <a:off x="8061327" y="4608036"/>
            <a:ext cx="3458541" cy="910377"/>
            <a:chOff x="2690768" y="1197546"/>
            <a:chExt cx="4234102" cy="910377"/>
          </a:xfrm>
        </p:grpSpPr>
        <p:sp>
          <p:nvSpPr>
            <p:cNvPr id="47"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867D54"/>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48" name="矩形 47"/>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sp>
        <p:nvSpPr>
          <p:cNvPr id="25" name="矩形 24"/>
          <p:cNvSpPr/>
          <p:nvPr/>
        </p:nvSpPr>
        <p:spPr>
          <a:xfrm rot="16200000" flipV="1">
            <a:off x="5843405" y="-241655"/>
            <a:ext cx="642403" cy="2320090"/>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26" name="TextBox 8"/>
          <p:cNvSpPr txBox="1"/>
          <p:nvPr/>
        </p:nvSpPr>
        <p:spPr>
          <a:xfrm>
            <a:off x="5134239" y="663381"/>
            <a:ext cx="2060734" cy="461665"/>
          </a:xfrm>
          <a:prstGeom prst="rect">
            <a:avLst/>
          </a:prstGeom>
          <a:noFill/>
        </p:spPr>
        <p:txBody>
          <a:bodyPr vert="horz"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a:t>
            </a:r>
            <a:r>
              <a:rPr lang="en-US" altLang="zh-CN" sz="24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百绘</a:t>
            </a:r>
          </a:p>
        </p:txBody>
      </p:sp>
      <p:sp>
        <p:nvSpPr>
          <p:cNvPr id="27" name="矩形 26"/>
          <p:cNvSpPr/>
          <p:nvPr/>
        </p:nvSpPr>
        <p:spPr>
          <a:xfrm>
            <a:off x="113406" y="2011933"/>
            <a:ext cx="11965185" cy="3672334"/>
          </a:xfrm>
          <a:prstGeom prst="rect">
            <a:avLst/>
          </a:prstGeom>
          <a:noFill/>
          <a:ln w="3175">
            <a:solidFill>
              <a:srgbClr val="867D5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E0E6"/>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815" y="2127618"/>
            <a:ext cx="2653459" cy="4743817"/>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childTnLst>
                                </p:cTn>
                              </p:par>
                            </p:childTnLst>
                          </p:cTn>
                        </p:par>
                        <p:par>
                          <p:cTn id="8" fill="hold">
                            <p:stCondLst>
                              <p:cond delay="1500"/>
                            </p:stCondLst>
                            <p:childTnLst>
                              <p:par>
                                <p:cTn id="9" presetID="12" presetClass="entr" presetSubtype="8" fill="hold" nodeType="after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p:tgtEl>
                                          <p:spTgt spid="10"/>
                                        </p:tgtEl>
                                        <p:attrNameLst>
                                          <p:attrName>ppt_x</p:attrName>
                                        </p:attrNameLst>
                                      </p:cBhvr>
                                      <p:tavLst>
                                        <p:tav tm="0">
                                          <p:val>
                                            <p:strVal val="#ppt_x-#ppt_w*1.125000"/>
                                          </p:val>
                                        </p:tav>
                                        <p:tav tm="100000">
                                          <p:val>
                                            <p:strVal val="#ppt_x"/>
                                          </p:val>
                                        </p:tav>
                                      </p:tavLst>
                                    </p:anim>
                                    <p:animEffect transition="in" filter="wipe(right)">
                                      <p:cBhvr>
                                        <p:cTn id="12" dur="1000"/>
                                        <p:tgtEl>
                                          <p:spTgt spid="10"/>
                                        </p:tgtEl>
                                      </p:cBhvr>
                                    </p:animEffect>
                                  </p:childTnLst>
                                </p:cTn>
                              </p:par>
                            </p:childTnLst>
                          </p:cTn>
                        </p:par>
                        <p:par>
                          <p:cTn id="13" fill="hold">
                            <p:stCondLst>
                              <p:cond delay="3000"/>
                            </p:stCondLst>
                            <p:childTnLst>
                              <p:par>
                                <p:cTn id="14" presetID="12" presetClass="entr" presetSubtype="8" fill="hold" nodeType="afterEffect">
                                  <p:stCondLst>
                                    <p:cond delay="50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1000"/>
                                        <p:tgtEl>
                                          <p:spTgt spid="34"/>
                                        </p:tgtEl>
                                        <p:attrNameLst>
                                          <p:attrName>ppt_x</p:attrName>
                                        </p:attrNameLst>
                                      </p:cBhvr>
                                      <p:tavLst>
                                        <p:tav tm="0">
                                          <p:val>
                                            <p:strVal val="#ppt_x-#ppt_w*1.125000"/>
                                          </p:val>
                                        </p:tav>
                                        <p:tav tm="100000">
                                          <p:val>
                                            <p:strVal val="#ppt_x"/>
                                          </p:val>
                                        </p:tav>
                                      </p:tavLst>
                                    </p:anim>
                                    <p:animEffect transition="in" filter="wipe(right)">
                                      <p:cBhvr>
                                        <p:cTn id="17" dur="1000"/>
                                        <p:tgtEl>
                                          <p:spTgt spid="34"/>
                                        </p:tgtEl>
                                      </p:cBhvr>
                                    </p:animEffect>
                                  </p:childTnLst>
                                </p:cTn>
                              </p:par>
                            </p:childTnLst>
                          </p:cTn>
                        </p:par>
                        <p:par>
                          <p:cTn id="18" fill="hold">
                            <p:stCondLst>
                              <p:cond delay="4500"/>
                            </p:stCondLst>
                            <p:childTnLst>
                              <p:par>
                                <p:cTn id="19" presetID="12" presetClass="entr" presetSubtype="8" fill="hold" nodeType="afterEffect">
                                  <p:stCondLst>
                                    <p:cond delay="5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p:tgtEl>
                                          <p:spTgt spid="37"/>
                                        </p:tgtEl>
                                        <p:attrNameLst>
                                          <p:attrName>ppt_x</p:attrName>
                                        </p:attrNameLst>
                                      </p:cBhvr>
                                      <p:tavLst>
                                        <p:tav tm="0">
                                          <p:val>
                                            <p:strVal val="#ppt_x-#ppt_w*1.125000"/>
                                          </p:val>
                                        </p:tav>
                                        <p:tav tm="100000">
                                          <p:val>
                                            <p:strVal val="#ppt_x"/>
                                          </p:val>
                                        </p:tav>
                                      </p:tavLst>
                                    </p:anim>
                                    <p:animEffect transition="in" filter="wipe(right)">
                                      <p:cBhvr>
                                        <p:cTn id="22" dur="1000"/>
                                        <p:tgtEl>
                                          <p:spTgt spid="37"/>
                                        </p:tgtEl>
                                      </p:cBhvr>
                                    </p:animEffect>
                                  </p:childTnLst>
                                </p:cTn>
                              </p:par>
                            </p:childTnLst>
                          </p:cTn>
                        </p:par>
                        <p:par>
                          <p:cTn id="23" fill="hold">
                            <p:stCondLst>
                              <p:cond delay="6000"/>
                            </p:stCondLst>
                            <p:childTnLst>
                              <p:par>
                                <p:cTn id="24" presetID="12" presetClass="entr" presetSubtype="8" fill="hold" nodeType="afterEffect">
                                  <p:stCondLst>
                                    <p:cond delay="50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1000"/>
                                        <p:tgtEl>
                                          <p:spTgt spid="40"/>
                                        </p:tgtEl>
                                        <p:attrNameLst>
                                          <p:attrName>ppt_x</p:attrName>
                                        </p:attrNameLst>
                                      </p:cBhvr>
                                      <p:tavLst>
                                        <p:tav tm="0">
                                          <p:val>
                                            <p:strVal val="#ppt_x-#ppt_w*1.125000"/>
                                          </p:val>
                                        </p:tav>
                                        <p:tav tm="100000">
                                          <p:val>
                                            <p:strVal val="#ppt_x"/>
                                          </p:val>
                                        </p:tav>
                                      </p:tavLst>
                                    </p:anim>
                                    <p:animEffect transition="in" filter="wipe(right)">
                                      <p:cBhvr>
                                        <p:cTn id="27" dur="1000"/>
                                        <p:tgtEl>
                                          <p:spTgt spid="40"/>
                                        </p:tgtEl>
                                      </p:cBhvr>
                                    </p:animEffect>
                                  </p:childTnLst>
                                </p:cTn>
                              </p:par>
                            </p:childTnLst>
                          </p:cTn>
                        </p:par>
                        <p:par>
                          <p:cTn id="28" fill="hold">
                            <p:stCondLst>
                              <p:cond delay="7500"/>
                            </p:stCondLst>
                            <p:childTnLst>
                              <p:par>
                                <p:cTn id="29" presetID="12" presetClass="entr" presetSubtype="8" fill="hold" nodeType="afterEffect">
                                  <p:stCondLst>
                                    <p:cond delay="50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1000"/>
                                        <p:tgtEl>
                                          <p:spTgt spid="43"/>
                                        </p:tgtEl>
                                        <p:attrNameLst>
                                          <p:attrName>ppt_x</p:attrName>
                                        </p:attrNameLst>
                                      </p:cBhvr>
                                      <p:tavLst>
                                        <p:tav tm="0">
                                          <p:val>
                                            <p:strVal val="#ppt_x-#ppt_w*1.125000"/>
                                          </p:val>
                                        </p:tav>
                                        <p:tav tm="100000">
                                          <p:val>
                                            <p:strVal val="#ppt_x"/>
                                          </p:val>
                                        </p:tav>
                                      </p:tavLst>
                                    </p:anim>
                                    <p:animEffect transition="in" filter="wipe(right)">
                                      <p:cBhvr>
                                        <p:cTn id="32" dur="1000"/>
                                        <p:tgtEl>
                                          <p:spTgt spid="43"/>
                                        </p:tgtEl>
                                      </p:cBhvr>
                                    </p:animEffect>
                                  </p:childTnLst>
                                </p:cTn>
                              </p:par>
                            </p:childTnLst>
                          </p:cTn>
                        </p:par>
                        <p:par>
                          <p:cTn id="33" fill="hold">
                            <p:stCondLst>
                              <p:cond delay="9000"/>
                            </p:stCondLst>
                            <p:childTnLst>
                              <p:par>
                                <p:cTn id="34" presetID="12" presetClass="entr" presetSubtype="8" fill="hold" nodeType="afterEffect">
                                  <p:stCondLst>
                                    <p:cond delay="50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1000"/>
                                        <p:tgtEl>
                                          <p:spTgt spid="46"/>
                                        </p:tgtEl>
                                        <p:attrNameLst>
                                          <p:attrName>ppt_x</p:attrName>
                                        </p:attrNameLst>
                                      </p:cBhvr>
                                      <p:tavLst>
                                        <p:tav tm="0">
                                          <p:val>
                                            <p:strVal val="#ppt_x-#ppt_w*1.125000"/>
                                          </p:val>
                                        </p:tav>
                                        <p:tav tm="100000">
                                          <p:val>
                                            <p:strVal val="#ppt_x"/>
                                          </p:val>
                                        </p:tav>
                                      </p:tavLst>
                                    </p:anim>
                                    <p:animEffect transition="in" filter="wipe(right)">
                                      <p:cBhvr>
                                        <p:cTn id="37" dur="1000"/>
                                        <p:tgtEl>
                                          <p:spTgt spid="46"/>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1250" fill="hold"/>
                                        <p:tgtEl>
                                          <p:spTgt spid="25"/>
                                        </p:tgtEl>
                                        <p:attrNameLst>
                                          <p:attrName>ppt_w</p:attrName>
                                        </p:attrNameLst>
                                      </p:cBhvr>
                                      <p:tavLst>
                                        <p:tav tm="0">
                                          <p:val>
                                            <p:fltVal val="0"/>
                                          </p:val>
                                        </p:tav>
                                        <p:tav tm="100000">
                                          <p:val>
                                            <p:strVal val="#ppt_w"/>
                                          </p:val>
                                        </p:tav>
                                      </p:tavLst>
                                    </p:anim>
                                    <p:anim calcmode="lin" valueType="num">
                                      <p:cBhvr>
                                        <p:cTn id="41" dur="1250" fill="hold"/>
                                        <p:tgtEl>
                                          <p:spTgt spid="25"/>
                                        </p:tgtEl>
                                        <p:attrNameLst>
                                          <p:attrName>ppt_h</p:attrName>
                                        </p:attrNameLst>
                                      </p:cBhvr>
                                      <p:tavLst>
                                        <p:tav tm="0">
                                          <p:val>
                                            <p:fltVal val="0"/>
                                          </p:val>
                                        </p:tav>
                                        <p:tav tm="100000">
                                          <p:val>
                                            <p:strVal val="#ppt_h"/>
                                          </p:val>
                                        </p:tav>
                                      </p:tavLst>
                                    </p:anim>
                                    <p:animEffect transition="in" filter="fade">
                                      <p:cBhvr>
                                        <p:cTn id="42" dur="1250"/>
                                        <p:tgtEl>
                                          <p:spTgt spid="25"/>
                                        </p:tgtEl>
                                      </p:cBhvr>
                                    </p:animEffect>
                                  </p:childTnLst>
                                </p:cTn>
                              </p:par>
                            </p:childTnLst>
                          </p:cTn>
                        </p:par>
                        <p:par>
                          <p:cTn id="43" fill="hold">
                            <p:stCondLst>
                              <p:cond delay="1050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26"/>
                                        </p:tgtEl>
                                        <p:attrNameLst>
                                          <p:attrName>style.visibility</p:attrName>
                                        </p:attrNameLst>
                                      </p:cBhvr>
                                      <p:to>
                                        <p:strVal val="visible"/>
                                      </p:to>
                                    </p:set>
                                    <p:anim by="(-#ppt_w*2)" calcmode="lin" valueType="num">
                                      <p:cBhvr rctx="PPT">
                                        <p:cTn id="46" dur="625" autoRev="1" fill="hold">
                                          <p:stCondLst>
                                            <p:cond delay="0"/>
                                          </p:stCondLst>
                                        </p:cTn>
                                        <p:tgtEl>
                                          <p:spTgt spid="26"/>
                                        </p:tgtEl>
                                        <p:attrNameLst>
                                          <p:attrName>ppt_w</p:attrName>
                                        </p:attrNameLst>
                                      </p:cBhvr>
                                    </p:anim>
                                    <p:anim by="(#ppt_w*0.50)" calcmode="lin" valueType="num">
                                      <p:cBhvr>
                                        <p:cTn id="47" dur="625" decel="50000" autoRev="1" fill="hold">
                                          <p:stCondLst>
                                            <p:cond delay="0"/>
                                          </p:stCondLst>
                                        </p:cTn>
                                        <p:tgtEl>
                                          <p:spTgt spid="26"/>
                                        </p:tgtEl>
                                        <p:attrNameLst>
                                          <p:attrName>ppt_x</p:attrName>
                                        </p:attrNameLst>
                                      </p:cBhvr>
                                    </p:anim>
                                    <p:anim from="(-#ppt_h/2)" to="(#ppt_y)" calcmode="lin" valueType="num">
                                      <p:cBhvr>
                                        <p:cTn id="48" dur="1250" fill="hold">
                                          <p:stCondLst>
                                            <p:cond delay="0"/>
                                          </p:stCondLst>
                                        </p:cTn>
                                        <p:tgtEl>
                                          <p:spTgt spid="26"/>
                                        </p:tgtEl>
                                        <p:attrNameLst>
                                          <p:attrName>ppt_y</p:attrName>
                                        </p:attrNameLst>
                                      </p:cBhvr>
                                    </p:anim>
                                    <p:animRot by="21600000">
                                      <p:cBhvr>
                                        <p:cTn id="49" dur="1250" fill="hold">
                                          <p:stCondLst>
                                            <p:cond delay="0"/>
                                          </p:stCondLst>
                                        </p:cTn>
                                        <p:tgtEl>
                                          <p:spTgt spid="26"/>
                                        </p:tgtEl>
                                        <p:attrNameLst>
                                          <p:attrName>r</p:attrName>
                                        </p:attrNameLst>
                                      </p:cBhvr>
                                    </p:animRo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5" grpId="0" animBg="1"/>
      <p:bldP spid="26" grpId="0"/>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7BA5B1"/>
        </a:solidFill>
        <a:effectLst/>
      </p:bgPr>
    </p:bg>
    <p:spTree>
      <p:nvGrpSpPr>
        <p:cNvPr id="1" name=""/>
        <p:cNvGrpSpPr/>
        <p:nvPr/>
      </p:nvGrpSpPr>
      <p:grpSpPr>
        <a:xfrm>
          <a:off x="0" y="0"/>
          <a:ext cx="0" cy="0"/>
          <a:chOff x="0" y="0"/>
          <a:chExt cx="0" cy="0"/>
        </a:xfrm>
      </p:grpSpPr>
      <p:grpSp>
        <p:nvGrpSpPr>
          <p:cNvPr id="4" name="组合 3"/>
          <p:cNvGrpSpPr/>
          <p:nvPr/>
        </p:nvGrpSpPr>
        <p:grpSpPr>
          <a:xfrm>
            <a:off x="6386858" y="1648677"/>
            <a:ext cx="1985009" cy="1952296"/>
            <a:chOff x="1348741" y="1930934"/>
            <a:chExt cx="1985009" cy="1952296"/>
          </a:xfrm>
        </p:grpSpPr>
        <p:sp>
          <p:nvSpPr>
            <p:cNvPr id="5" name="矩形 4"/>
            <p:cNvSpPr/>
            <p:nvPr/>
          </p:nvSpPr>
          <p:spPr>
            <a:xfrm>
              <a:off x="1348741" y="1930934"/>
              <a:ext cx="1985009" cy="1952296"/>
            </a:xfrm>
            <a:prstGeom prst="rect">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p:cNvSpPr/>
            <p:nvPr/>
          </p:nvSpPr>
          <p:spPr>
            <a:xfrm>
              <a:off x="1554773" y="2096813"/>
              <a:ext cx="1623848" cy="1529255"/>
            </a:xfrm>
            <a:prstGeom prst="ellipse">
              <a:avLst/>
            </a:prstGeom>
            <a:blipFill>
              <a:blip r:embed="rId3"/>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969825" y="4131290"/>
            <a:ext cx="2099515" cy="1708160"/>
          </a:xfrm>
          <a:prstGeom prst="rect">
            <a:avLst/>
          </a:prstGeom>
          <a:noFill/>
        </p:spPr>
        <p:txBody>
          <a:bodyPr wrap="square" rtlCol="0">
            <a:spAutoFit/>
          </a:bodyPr>
          <a:lstStyle>
            <a:defPPr>
              <a:defRPr lang="zh-CN"/>
            </a:defPPr>
            <a:lvl1pPr>
              <a:lnSpc>
                <a:spcPct val="200000"/>
              </a:lnSpc>
              <a:defRPr sz="1400">
                <a:solidFill>
                  <a:schemeClr val="tx1">
                    <a:lumMod val="75000"/>
                    <a:lumOff val="25000"/>
                  </a:schemeClr>
                </a:solidFill>
                <a:latin typeface="方正清刻本悦宋简体" panose="02000000000000000000" pitchFamily="2" charset="-122"/>
                <a:ea typeface="方正清刻本悦宋简体" panose="02000000000000000000" pitchFamily="2" charset="-122"/>
              </a:defRPr>
            </a:lvl1pPr>
          </a:lstStyle>
          <a:p>
            <a:pPr>
              <a:lnSpc>
                <a:spcPct val="150000"/>
              </a:lnSpc>
            </a:pPr>
            <a:r>
              <a:rPr lang="zh-CN" altLang="en-US"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dirty="0">
                <a:solidFill>
                  <a:srgbClr val="EDE6D3"/>
                </a:solidFill>
                <a:latin typeface="方正清刻本悦宋简体" panose="02000000000000000000" pitchFamily="2" charset="-122"/>
                <a:ea typeface="方正清刻本悦宋简体" panose="02000000000000000000" pitchFamily="2" charset="-122"/>
              </a:rPr>
              <a:t>PPT</a:t>
            </a:r>
            <a:r>
              <a:rPr lang="zh-CN" altLang="en-US"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dirty="0" smtClean="0">
                <a:solidFill>
                  <a:srgbClr val="EDE6D3"/>
                </a:solidFill>
                <a:latin typeface="方正清刻本悦宋简体" panose="02000000000000000000" pitchFamily="2" charset="-122"/>
                <a:ea typeface="方正清刻本悦宋简体" panose="02000000000000000000" pitchFamily="2" charset="-122"/>
              </a:rPr>
              <a:t>。 感谢</a:t>
            </a:r>
            <a:r>
              <a:rPr lang="zh-CN" altLang="en-US" dirty="0">
                <a:solidFill>
                  <a:srgbClr val="EDE6D3"/>
                </a:solidFill>
                <a:latin typeface="方正清刻本悦宋简体" panose="02000000000000000000" pitchFamily="2" charset="-122"/>
                <a:ea typeface="方正清刻本悦宋简体" panose="02000000000000000000" pitchFamily="2" charset="-122"/>
              </a:rPr>
              <a:t>您的购买，款款用心之作，致</a:t>
            </a:r>
            <a:endParaRPr lang="en-US" altLang="zh-CN" dirty="0">
              <a:solidFill>
                <a:srgbClr val="EDE6D3"/>
              </a:solidFill>
              <a:latin typeface="方正清刻本悦宋简体" panose="02000000000000000000" pitchFamily="2" charset="-122"/>
              <a:ea typeface="方正清刻本悦宋简体" panose="02000000000000000000" pitchFamily="2" charset="-122"/>
            </a:endParaRPr>
          </a:p>
        </p:txBody>
      </p:sp>
      <p:sp>
        <p:nvSpPr>
          <p:cNvPr id="8" name="文本框 7"/>
          <p:cNvSpPr txBox="1"/>
          <p:nvPr/>
        </p:nvSpPr>
        <p:spPr>
          <a:xfrm>
            <a:off x="4203533" y="4390275"/>
            <a:ext cx="1292662" cy="1513353"/>
          </a:xfrm>
          <a:prstGeom prst="rect">
            <a:avLst/>
          </a:prstGeom>
          <a:noFill/>
        </p:spPr>
        <p:txBody>
          <a:bodyPr vert="eaVert" wrap="square" rtlCol="0">
            <a:spAutoFit/>
          </a:bodyPr>
          <a:lstStyle/>
          <a:p>
            <a:pPr algn="dist"/>
            <a:r>
              <a:rPr lang="zh-CN" altLang="en-US" sz="3600" dirty="0">
                <a:solidFill>
                  <a:schemeClr val="tx2">
                    <a:lumMod val="75000"/>
                  </a:schemeClr>
                </a:solidFill>
                <a:latin typeface="叶根友古刻体" panose="03000509000000000000" pitchFamily="65" charset="-122"/>
                <a:ea typeface="叶根友古刻体" panose="03000509000000000000" pitchFamily="65" charset="-122"/>
              </a:rPr>
              <a:t>浮</a:t>
            </a:r>
            <a:r>
              <a:rPr lang="en-US" altLang="zh-CN" sz="36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3600" dirty="0">
                <a:solidFill>
                  <a:schemeClr val="tx2">
                    <a:lumMod val="75000"/>
                  </a:schemeClr>
                </a:solidFill>
                <a:latin typeface="叶根友古刻体" panose="03000509000000000000" pitchFamily="65" charset="-122"/>
                <a:ea typeface="叶根友古刻体" panose="03000509000000000000" pitchFamily="65" charset="-122"/>
              </a:rPr>
              <a:t>世</a:t>
            </a:r>
            <a:r>
              <a:rPr lang="en-US" altLang="zh-CN" sz="36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3600" dirty="0">
                <a:solidFill>
                  <a:schemeClr val="tx2">
                    <a:lumMod val="75000"/>
                  </a:schemeClr>
                </a:solidFill>
                <a:latin typeface="叶根友古刻体" panose="03000509000000000000" pitchFamily="65" charset="-122"/>
                <a:ea typeface="叶根友古刻体" panose="03000509000000000000" pitchFamily="65" charset="-122"/>
              </a:rPr>
              <a:t>百</a:t>
            </a:r>
            <a:r>
              <a:rPr lang="en-US" altLang="zh-CN" sz="36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3600" dirty="0">
                <a:solidFill>
                  <a:schemeClr val="tx2">
                    <a:lumMod val="75000"/>
                  </a:schemeClr>
                </a:solidFill>
                <a:latin typeface="叶根友古刻体" panose="03000509000000000000" pitchFamily="65" charset="-122"/>
                <a:ea typeface="叶根友古刻体" panose="03000509000000000000" pitchFamily="65" charset="-122"/>
              </a:rPr>
              <a:t>绘</a:t>
            </a:r>
            <a:r>
              <a:rPr lang="en-US" altLang="zh-CN" sz="3600" dirty="0">
                <a:solidFill>
                  <a:schemeClr val="tx2">
                    <a:lumMod val="75000"/>
                  </a:schemeClr>
                </a:solidFill>
                <a:latin typeface="叶根友古刻体" panose="03000509000000000000" pitchFamily="65" charset="-122"/>
                <a:ea typeface="叶根友古刻体" panose="03000509000000000000" pitchFamily="65" charset="-122"/>
              </a:rPr>
              <a:t>|</a:t>
            </a:r>
            <a:endParaRPr lang="zh-CN" altLang="en-US" sz="3600" dirty="0">
              <a:solidFill>
                <a:schemeClr val="tx2">
                  <a:lumMod val="75000"/>
                </a:schemeClr>
              </a:solidFill>
              <a:latin typeface="叶根友古刻体" panose="03000509000000000000" pitchFamily="65" charset="-122"/>
              <a:ea typeface="叶根友古刻体" panose="03000509000000000000" pitchFamily="65" charset="-122"/>
            </a:endParaRPr>
          </a:p>
        </p:txBody>
      </p:sp>
      <p:sp>
        <p:nvSpPr>
          <p:cNvPr id="9" name="文本框 8"/>
          <p:cNvSpPr txBox="1"/>
          <p:nvPr/>
        </p:nvSpPr>
        <p:spPr>
          <a:xfrm>
            <a:off x="6456481" y="4167326"/>
            <a:ext cx="2099515" cy="2031325"/>
          </a:xfrm>
          <a:prstGeom prst="rect">
            <a:avLst/>
          </a:prstGeom>
          <a:noFill/>
        </p:spPr>
        <p:txBody>
          <a:bodyPr wrap="square" rtlCol="0">
            <a:spAutoFit/>
          </a:bodyPr>
          <a:lstStyle>
            <a:defPPr>
              <a:defRPr lang="zh-CN"/>
            </a:defPPr>
            <a:lvl1pPr>
              <a:lnSpc>
                <a:spcPct val="150000"/>
              </a:lnSpc>
              <a:defRPr sz="1400">
                <a:solidFill>
                  <a:srgbClr val="EDE6D3"/>
                </a:solidFill>
                <a:latin typeface="方正清刻本悦宋简体" panose="02000000000000000000" pitchFamily="2" charset="-122"/>
                <a:ea typeface="方正清刻本悦宋简体" panose="02000000000000000000" pitchFamily="2" charset="-122"/>
              </a:defRPr>
            </a:lvl1pPr>
          </a:lstStyle>
          <a:p>
            <a:r>
              <a:rPr lang="zh-CN" altLang="en-US" dirty="0"/>
              <a:t>感谢您的购买，款款用心之作，致力于创作更优秀的</a:t>
            </a:r>
            <a:r>
              <a:rPr lang="en-US" altLang="zh-CN" dirty="0"/>
              <a:t>PPT</a:t>
            </a:r>
            <a:r>
              <a:rPr lang="zh-CN" altLang="en-US" dirty="0"/>
              <a:t>模板</a:t>
            </a:r>
            <a:r>
              <a:rPr lang="zh-CN" altLang="en-US" dirty="0" smtClean="0"/>
              <a:t>。 感谢</a:t>
            </a:r>
            <a:r>
              <a:rPr lang="zh-CN" altLang="en-US" dirty="0"/>
              <a:t>您的购买，款款用心之作，致</a:t>
            </a:r>
            <a:endParaRPr lang="en-US" altLang="zh-CN" dirty="0"/>
          </a:p>
          <a:p>
            <a:endParaRPr lang="en-US" altLang="zh-CN" dirty="0"/>
          </a:p>
        </p:txBody>
      </p:sp>
      <p:sp>
        <p:nvSpPr>
          <p:cNvPr id="10" name="文本框 9"/>
          <p:cNvSpPr txBox="1"/>
          <p:nvPr/>
        </p:nvSpPr>
        <p:spPr>
          <a:xfrm>
            <a:off x="9183908" y="4167326"/>
            <a:ext cx="2099515" cy="2031325"/>
          </a:xfrm>
          <a:prstGeom prst="rect">
            <a:avLst/>
          </a:prstGeom>
          <a:noFill/>
        </p:spPr>
        <p:txBody>
          <a:bodyPr wrap="square" rtlCol="0">
            <a:spAutoFit/>
          </a:bodyPr>
          <a:lstStyle>
            <a:defPPr>
              <a:defRPr lang="zh-CN"/>
            </a:defPPr>
            <a:lvl1pPr>
              <a:lnSpc>
                <a:spcPct val="150000"/>
              </a:lnSpc>
              <a:defRPr sz="1400">
                <a:solidFill>
                  <a:srgbClr val="EDE6D3"/>
                </a:solidFill>
                <a:latin typeface="方正清刻本悦宋简体" panose="02000000000000000000" pitchFamily="2" charset="-122"/>
                <a:ea typeface="方正清刻本悦宋简体" panose="02000000000000000000" pitchFamily="2" charset="-122"/>
              </a:defRPr>
            </a:lvl1pPr>
          </a:lstStyle>
          <a:p>
            <a:r>
              <a:rPr lang="zh-CN" altLang="en-US" dirty="0"/>
              <a:t>感谢您的购买，款款用心之作，致力于创作更优秀的</a:t>
            </a:r>
            <a:r>
              <a:rPr lang="en-US" altLang="zh-CN" dirty="0"/>
              <a:t>PPT</a:t>
            </a:r>
            <a:r>
              <a:rPr lang="zh-CN" altLang="en-US" dirty="0"/>
              <a:t>模板</a:t>
            </a:r>
            <a:r>
              <a:rPr lang="zh-CN" altLang="en-US" dirty="0" smtClean="0"/>
              <a:t>。 感谢</a:t>
            </a:r>
            <a:r>
              <a:rPr lang="zh-CN" altLang="en-US" dirty="0"/>
              <a:t>您的购买，款款用心之作，致</a:t>
            </a:r>
            <a:endParaRPr lang="en-US" altLang="zh-CN" dirty="0"/>
          </a:p>
          <a:p>
            <a:endParaRPr lang="en-US" altLang="zh-CN" dirty="0"/>
          </a:p>
        </p:txBody>
      </p:sp>
      <p:grpSp>
        <p:nvGrpSpPr>
          <p:cNvPr id="13" name="组合 12"/>
          <p:cNvGrpSpPr/>
          <p:nvPr/>
        </p:nvGrpSpPr>
        <p:grpSpPr>
          <a:xfrm>
            <a:off x="1027078" y="1648677"/>
            <a:ext cx="1985009" cy="1952296"/>
            <a:chOff x="1348741" y="1930934"/>
            <a:chExt cx="1985009" cy="1952296"/>
          </a:xfrm>
        </p:grpSpPr>
        <p:sp>
          <p:nvSpPr>
            <p:cNvPr id="14" name="矩形 13"/>
            <p:cNvSpPr/>
            <p:nvPr/>
          </p:nvSpPr>
          <p:spPr>
            <a:xfrm>
              <a:off x="1348741" y="1930934"/>
              <a:ext cx="1985009" cy="1952296"/>
            </a:xfrm>
            <a:prstGeom prst="rect">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554773" y="2096813"/>
              <a:ext cx="1623848" cy="1529255"/>
            </a:xfrm>
            <a:prstGeom prst="ellipse">
              <a:avLst/>
            </a:prstGeom>
            <a:blipFill dpi="0" rotWithShape="1">
              <a:blip r:embed="rId4"/>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3706968" y="1648677"/>
            <a:ext cx="1985009" cy="1952296"/>
            <a:chOff x="3706968" y="1411873"/>
            <a:chExt cx="1985009" cy="1952296"/>
          </a:xfrm>
        </p:grpSpPr>
        <p:grpSp>
          <p:nvGrpSpPr>
            <p:cNvPr id="18" name="组合 17"/>
            <p:cNvGrpSpPr/>
            <p:nvPr/>
          </p:nvGrpSpPr>
          <p:grpSpPr>
            <a:xfrm>
              <a:off x="3706968" y="1411873"/>
              <a:ext cx="1985009" cy="1952296"/>
              <a:chOff x="1348741" y="1930934"/>
              <a:chExt cx="1985009" cy="1952296"/>
            </a:xfrm>
          </p:grpSpPr>
          <p:sp>
            <p:nvSpPr>
              <p:cNvPr id="19" name="矩形 18"/>
              <p:cNvSpPr/>
              <p:nvPr/>
            </p:nvSpPr>
            <p:spPr>
              <a:xfrm>
                <a:off x="1348741" y="1930934"/>
                <a:ext cx="1985009" cy="1952296"/>
              </a:xfrm>
              <a:prstGeom prst="rect">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54773" y="2096813"/>
                <a:ext cx="1623848" cy="1529255"/>
              </a:xfrm>
              <a:prstGeom prst="ellipse">
                <a:avLst/>
              </a:prstGeom>
              <a:solidFill>
                <a:schemeClr val="accent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4082155" y="1619104"/>
              <a:ext cx="1234633" cy="1446550"/>
            </a:xfrm>
            <a:prstGeom prst="rect">
              <a:avLst/>
            </a:prstGeom>
            <a:noFill/>
          </p:spPr>
          <p:txBody>
            <a:bodyPr wrap="none" rtlCol="0">
              <a:spAutoFit/>
            </a:bodyPr>
            <a:lstStyle/>
            <a:p>
              <a:r>
                <a:rPr lang="zh-CN" altLang="en-US" sz="8800" dirty="0">
                  <a:solidFill>
                    <a:schemeClr val="bg1">
                      <a:lumMod val="95000"/>
                    </a:schemeClr>
                  </a:solidFill>
                  <a:latin typeface="叶根友古刻体" panose="03000509000000000000" pitchFamily="65" charset="-122"/>
                  <a:ea typeface="叶根友古刻体" panose="03000509000000000000" pitchFamily="65" charset="-122"/>
                </a:rPr>
                <a:t>浮</a:t>
              </a:r>
            </a:p>
          </p:txBody>
        </p:sp>
      </p:grpSp>
      <p:grpSp>
        <p:nvGrpSpPr>
          <p:cNvPr id="34" name="组合 33"/>
          <p:cNvGrpSpPr/>
          <p:nvPr/>
        </p:nvGrpSpPr>
        <p:grpSpPr>
          <a:xfrm>
            <a:off x="9066749" y="1648677"/>
            <a:ext cx="1985009" cy="1952296"/>
            <a:chOff x="9066749" y="1411873"/>
            <a:chExt cx="1985009" cy="1952296"/>
          </a:xfrm>
        </p:grpSpPr>
        <p:grpSp>
          <p:nvGrpSpPr>
            <p:cNvPr id="23" name="组合 22"/>
            <p:cNvGrpSpPr/>
            <p:nvPr/>
          </p:nvGrpSpPr>
          <p:grpSpPr>
            <a:xfrm>
              <a:off x="9066749" y="1411873"/>
              <a:ext cx="1985009" cy="1952296"/>
              <a:chOff x="1348741" y="1930934"/>
              <a:chExt cx="1985009" cy="1952296"/>
            </a:xfrm>
          </p:grpSpPr>
          <p:sp>
            <p:nvSpPr>
              <p:cNvPr id="24" name="矩形 23"/>
              <p:cNvSpPr/>
              <p:nvPr/>
            </p:nvSpPr>
            <p:spPr>
              <a:xfrm>
                <a:off x="1348741" y="1930934"/>
                <a:ext cx="1985009" cy="1952296"/>
              </a:xfrm>
              <a:prstGeom prst="rect">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554773" y="2096813"/>
                <a:ext cx="1623848" cy="1529255"/>
              </a:xfrm>
              <a:prstGeom prst="ellipse">
                <a:avLst/>
              </a:prstGeom>
              <a:solidFill>
                <a:schemeClr val="accent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9467387" y="1660457"/>
              <a:ext cx="1234633" cy="1446550"/>
            </a:xfrm>
            <a:prstGeom prst="rect">
              <a:avLst/>
            </a:prstGeom>
            <a:noFill/>
          </p:spPr>
          <p:txBody>
            <a:bodyPr wrap="none" rtlCol="0">
              <a:spAutoFit/>
            </a:bodyPr>
            <a:lstStyle>
              <a:defPPr>
                <a:defRPr lang="zh-CN"/>
              </a:defPPr>
              <a:lvl1pPr>
                <a:defRPr sz="8800">
                  <a:solidFill>
                    <a:schemeClr val="bg1">
                      <a:lumMod val="50000"/>
                    </a:schemeClr>
                  </a:solidFill>
                  <a:latin typeface="叶根友古刻体" panose="03000509000000000000" pitchFamily="65" charset="-122"/>
                  <a:ea typeface="叶根友古刻体" panose="03000509000000000000" pitchFamily="65" charset="-122"/>
                </a:defRPr>
              </a:lvl1pPr>
            </a:lstStyle>
            <a:p>
              <a:r>
                <a:rPr lang="zh-CN" altLang="en-US" dirty="0">
                  <a:solidFill>
                    <a:schemeClr val="bg1">
                      <a:lumMod val="95000"/>
                    </a:schemeClr>
                  </a:solidFill>
                </a:rPr>
                <a:t>世</a:t>
              </a:r>
            </a:p>
          </p:txBody>
        </p:sp>
      </p:grpSp>
      <p:sp>
        <p:nvSpPr>
          <p:cNvPr id="27" name="TextBox 8"/>
          <p:cNvSpPr txBox="1"/>
          <p:nvPr/>
        </p:nvSpPr>
        <p:spPr>
          <a:xfrm flipV="1">
            <a:off x="390525" y="-779724"/>
            <a:ext cx="11410950" cy="1862048"/>
          </a:xfrm>
          <a:prstGeom prst="rect">
            <a:avLst/>
          </a:prstGeom>
          <a:noFill/>
        </p:spPr>
        <p:txBody>
          <a:bodyPr vert="horz" wrap="square" rtlCol="0">
            <a:spAutoFit/>
          </a:bodyPr>
          <a:lstStyle/>
          <a:p>
            <a:pPr algn="dist"/>
            <a:r>
              <a:rPr lang="zh-CN" altLang="en-US" sz="11500" dirty="0">
                <a:solidFill>
                  <a:srgbClr val="EDE6D3"/>
                </a:solidFill>
                <a:latin typeface="叶根友古刻体" panose="03000509000000000000" pitchFamily="65" charset="-122"/>
                <a:ea typeface="叶根友古刻体" panose="03000509000000000000" pitchFamily="65" charset="-122"/>
              </a:rPr>
              <a:t>浮世</a:t>
            </a:r>
            <a:r>
              <a:rPr lang="en-US" altLang="zh-CN" sz="11500" dirty="0">
                <a:solidFill>
                  <a:srgbClr val="EDE6D3"/>
                </a:solidFill>
                <a:latin typeface="叶根友古刻体" panose="03000509000000000000" pitchFamily="65" charset="-122"/>
                <a:ea typeface="叶根友古刻体" panose="03000509000000000000" pitchFamily="65" charset="-122"/>
              </a:rPr>
              <a:t>|</a:t>
            </a:r>
            <a:r>
              <a:rPr lang="zh-CN" altLang="en-US" sz="11500" dirty="0">
                <a:solidFill>
                  <a:srgbClr val="EDE6D3"/>
                </a:solidFill>
                <a:latin typeface="叶根友古刻体" panose="03000509000000000000" pitchFamily="65" charset="-122"/>
                <a:ea typeface="叶根友古刻体" panose="03000509000000000000" pitchFamily="65" charset="-122"/>
              </a:rPr>
              <a:t>百绘</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750" autoRev="1" fill="hold">
                                          <p:stCondLst>
                                            <p:cond delay="0"/>
                                          </p:stCondLst>
                                        </p:cTn>
                                        <p:tgtEl>
                                          <p:spTgt spid="8"/>
                                        </p:tgtEl>
                                        <p:attrNameLst>
                                          <p:attrName>ppt_w</p:attrName>
                                        </p:attrNameLst>
                                      </p:cBhvr>
                                    </p:anim>
                                    <p:anim by="(#ppt_w*0.50)" calcmode="lin" valueType="num">
                                      <p:cBhvr>
                                        <p:cTn id="8" dur="750" decel="50000" autoRev="1" fill="hold">
                                          <p:stCondLst>
                                            <p:cond delay="0"/>
                                          </p:stCondLst>
                                        </p:cTn>
                                        <p:tgtEl>
                                          <p:spTgt spid="8"/>
                                        </p:tgtEl>
                                        <p:attrNameLst>
                                          <p:attrName>ppt_x</p:attrName>
                                        </p:attrNameLst>
                                      </p:cBhvr>
                                    </p:anim>
                                    <p:anim from="(-#ppt_h/2)" to="(#ppt_y)" calcmode="lin" valueType="num">
                                      <p:cBhvr>
                                        <p:cTn id="9" dur="1500" fill="hold">
                                          <p:stCondLst>
                                            <p:cond delay="0"/>
                                          </p:stCondLst>
                                        </p:cTn>
                                        <p:tgtEl>
                                          <p:spTgt spid="8"/>
                                        </p:tgtEl>
                                        <p:attrNameLst>
                                          <p:attrName>ppt_y</p:attrName>
                                        </p:attrNameLst>
                                      </p:cBhvr>
                                    </p:anim>
                                    <p:animRot by="21600000">
                                      <p:cBhvr>
                                        <p:cTn id="10" dur="1500" fill="hold">
                                          <p:stCondLst>
                                            <p:cond delay="0"/>
                                          </p:stCondLst>
                                        </p:cTn>
                                        <p:tgtEl>
                                          <p:spTgt spid="8"/>
                                        </p:tgtEl>
                                        <p:attrNameLst>
                                          <p:attrName>r</p:attrName>
                                        </p:attrNameLst>
                                      </p:cBhvr>
                                    </p:animRot>
                                  </p:childTnLst>
                                </p:cTn>
                              </p:par>
                            </p:childTnLst>
                          </p:cTn>
                        </p:par>
                        <p:par>
                          <p:cTn id="11" fill="hold">
                            <p:stCondLst>
                              <p:cond delay="2549"/>
                            </p:stCondLst>
                            <p:childTnLst>
                              <p:par>
                                <p:cTn id="12" presetID="12" presetClass="entr" presetSubtype="4"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p:tgtEl>
                                          <p:spTgt spid="13"/>
                                        </p:tgtEl>
                                        <p:attrNameLst>
                                          <p:attrName>ppt_y</p:attrName>
                                        </p:attrNameLst>
                                      </p:cBhvr>
                                      <p:tavLst>
                                        <p:tav tm="0">
                                          <p:val>
                                            <p:strVal val="#ppt_y+#ppt_h*1.125000"/>
                                          </p:val>
                                        </p:tav>
                                        <p:tav tm="100000">
                                          <p:val>
                                            <p:strVal val="#ppt_y"/>
                                          </p:val>
                                        </p:tav>
                                      </p:tavLst>
                                    </p:anim>
                                    <p:animEffect transition="in" filter="wipe(up)">
                                      <p:cBhvr>
                                        <p:cTn id="15" dur="1000"/>
                                        <p:tgtEl>
                                          <p:spTgt spid="13"/>
                                        </p:tgtEl>
                                      </p:cBhvr>
                                    </p:animEffect>
                                  </p:childTnLst>
                                </p:cTn>
                              </p:par>
                              <p:par>
                                <p:cTn id="16" presetID="12" presetClass="entr" presetSubtype="4" fill="hold" nodeType="withEffect">
                                  <p:stCondLst>
                                    <p:cond delay="50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1000"/>
                                        <p:tgtEl>
                                          <p:spTgt spid="33"/>
                                        </p:tgtEl>
                                        <p:attrNameLst>
                                          <p:attrName>ppt_y</p:attrName>
                                        </p:attrNameLst>
                                      </p:cBhvr>
                                      <p:tavLst>
                                        <p:tav tm="0">
                                          <p:val>
                                            <p:strVal val="#ppt_y+#ppt_h*1.125000"/>
                                          </p:val>
                                        </p:tav>
                                        <p:tav tm="100000">
                                          <p:val>
                                            <p:strVal val="#ppt_y"/>
                                          </p:val>
                                        </p:tav>
                                      </p:tavLst>
                                    </p:anim>
                                    <p:animEffect transition="in" filter="wipe(up)">
                                      <p:cBhvr>
                                        <p:cTn id="19" dur="1000"/>
                                        <p:tgtEl>
                                          <p:spTgt spid="33"/>
                                        </p:tgtEl>
                                      </p:cBhvr>
                                    </p:animEffect>
                                  </p:childTnLst>
                                </p:cTn>
                              </p:par>
                              <p:par>
                                <p:cTn id="20" presetID="12" presetClass="entr" presetSubtype="4" fill="hold" nodeType="withEffect">
                                  <p:stCondLst>
                                    <p:cond delay="10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p:tgtEl>
                                          <p:spTgt spid="4"/>
                                        </p:tgtEl>
                                        <p:attrNameLst>
                                          <p:attrName>ppt_y</p:attrName>
                                        </p:attrNameLst>
                                      </p:cBhvr>
                                      <p:tavLst>
                                        <p:tav tm="0">
                                          <p:val>
                                            <p:strVal val="#ppt_y+#ppt_h*1.125000"/>
                                          </p:val>
                                        </p:tav>
                                        <p:tav tm="100000">
                                          <p:val>
                                            <p:strVal val="#ppt_y"/>
                                          </p:val>
                                        </p:tav>
                                      </p:tavLst>
                                    </p:anim>
                                    <p:animEffect transition="in" filter="wipe(up)">
                                      <p:cBhvr>
                                        <p:cTn id="23" dur="1000"/>
                                        <p:tgtEl>
                                          <p:spTgt spid="4"/>
                                        </p:tgtEl>
                                      </p:cBhvr>
                                    </p:animEffect>
                                  </p:childTnLst>
                                </p:cTn>
                              </p:par>
                              <p:par>
                                <p:cTn id="24" presetID="12" presetClass="entr" presetSubtype="4" fill="hold" nodeType="withEffect">
                                  <p:stCondLst>
                                    <p:cond delay="150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1000"/>
                                        <p:tgtEl>
                                          <p:spTgt spid="34"/>
                                        </p:tgtEl>
                                        <p:attrNameLst>
                                          <p:attrName>ppt_y</p:attrName>
                                        </p:attrNameLst>
                                      </p:cBhvr>
                                      <p:tavLst>
                                        <p:tav tm="0">
                                          <p:val>
                                            <p:strVal val="#ppt_y+#ppt_h*1.125000"/>
                                          </p:val>
                                        </p:tav>
                                        <p:tav tm="100000">
                                          <p:val>
                                            <p:strVal val="#ppt_y"/>
                                          </p:val>
                                        </p:tav>
                                      </p:tavLst>
                                    </p:anim>
                                    <p:animEffect transition="in" filter="wipe(up)">
                                      <p:cBhvr>
                                        <p:cTn id="27" dur="1000"/>
                                        <p:tgtEl>
                                          <p:spTgt spid="34"/>
                                        </p:tgtEl>
                                      </p:cBhvr>
                                    </p:animEffect>
                                  </p:childTnLst>
                                </p:cTn>
                              </p:par>
                            </p:childTnLst>
                          </p:cTn>
                        </p:par>
                        <p:par>
                          <p:cTn id="28" fill="hold">
                            <p:stCondLst>
                              <p:cond delay="3549"/>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 by="(-#ppt_w*2)" calcmode="lin" valueType="num">
                                      <p:cBhvr rctx="PPT">
                                        <p:cTn id="31" dur="625" autoRev="1" fill="hold">
                                          <p:stCondLst>
                                            <p:cond delay="0"/>
                                          </p:stCondLst>
                                        </p:cTn>
                                        <p:tgtEl>
                                          <p:spTgt spid="27"/>
                                        </p:tgtEl>
                                        <p:attrNameLst>
                                          <p:attrName>ppt_w</p:attrName>
                                        </p:attrNameLst>
                                      </p:cBhvr>
                                    </p:anim>
                                    <p:anim by="(#ppt_w*0.50)" calcmode="lin" valueType="num">
                                      <p:cBhvr>
                                        <p:cTn id="32" dur="625" decel="50000" autoRev="1" fill="hold">
                                          <p:stCondLst>
                                            <p:cond delay="0"/>
                                          </p:stCondLst>
                                        </p:cTn>
                                        <p:tgtEl>
                                          <p:spTgt spid="27"/>
                                        </p:tgtEl>
                                        <p:attrNameLst>
                                          <p:attrName>ppt_x</p:attrName>
                                        </p:attrNameLst>
                                      </p:cBhvr>
                                    </p:anim>
                                    <p:anim from="(-#ppt_h/2)" to="(#ppt_y)" calcmode="lin" valueType="num">
                                      <p:cBhvr>
                                        <p:cTn id="33" dur="1250" fill="hold">
                                          <p:stCondLst>
                                            <p:cond delay="0"/>
                                          </p:stCondLst>
                                        </p:cTn>
                                        <p:tgtEl>
                                          <p:spTgt spid="27"/>
                                        </p:tgtEl>
                                        <p:attrNameLst>
                                          <p:attrName>ppt_y</p:attrName>
                                        </p:attrNameLst>
                                      </p:cBhvr>
                                    </p:anim>
                                    <p:animRot by="21600000">
                                      <p:cBhvr>
                                        <p:cTn id="34" dur="125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4408" y="0"/>
            <a:ext cx="12187592" cy="6858000"/>
          </a:xfrm>
          <a:prstGeom prst="rect">
            <a:avLst/>
          </a:pr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p:cNvSpPr/>
          <p:nvPr/>
        </p:nvSpPr>
        <p:spPr>
          <a:xfrm>
            <a:off x="696829" y="451937"/>
            <a:ext cx="10798342" cy="5954127"/>
          </a:xfrm>
          <a:custGeom>
            <a:avLst/>
            <a:gdLst>
              <a:gd name="connsiteX0" fmla="*/ 0 w 10242884"/>
              <a:gd name="connsiteY0" fmla="*/ 0 h 5321968"/>
              <a:gd name="connsiteX1" fmla="*/ 4511842 w 10242884"/>
              <a:gd name="connsiteY1" fmla="*/ 0 h 5321968"/>
              <a:gd name="connsiteX2" fmla="*/ 5121442 w 10242884"/>
              <a:gd name="connsiteY2" fmla="*/ 589547 h 5321968"/>
              <a:gd name="connsiteX3" fmla="*/ 5731042 w 10242884"/>
              <a:gd name="connsiteY3" fmla="*/ 0 h 5321968"/>
              <a:gd name="connsiteX4" fmla="*/ 10242884 w 10242884"/>
              <a:gd name="connsiteY4" fmla="*/ 0 h 5321968"/>
              <a:gd name="connsiteX5" fmla="*/ 10242884 w 10242884"/>
              <a:gd name="connsiteY5" fmla="*/ 5321968 h 5321968"/>
              <a:gd name="connsiteX6" fmla="*/ 0 w 10242884"/>
              <a:gd name="connsiteY6" fmla="*/ 5321968 h 5321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42884" h="5321968">
                <a:moveTo>
                  <a:pt x="0" y="0"/>
                </a:moveTo>
                <a:lnTo>
                  <a:pt x="4511842" y="0"/>
                </a:lnTo>
                <a:lnTo>
                  <a:pt x="5121442" y="589547"/>
                </a:lnTo>
                <a:lnTo>
                  <a:pt x="5731042" y="0"/>
                </a:lnTo>
                <a:lnTo>
                  <a:pt x="10242884" y="0"/>
                </a:lnTo>
                <a:lnTo>
                  <a:pt x="10242884" y="5321968"/>
                </a:lnTo>
                <a:lnTo>
                  <a:pt x="0" y="5321968"/>
                </a:lnTo>
                <a:close/>
              </a:path>
            </a:pathLst>
          </a:custGeom>
          <a:solidFill>
            <a:srgbClr val="EDE6D3"/>
          </a:solidFill>
          <a:ln>
            <a:solidFill>
              <a:schemeClr val="tx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ECCAE7"/>
              </a:solidFill>
            </a:endParaRPr>
          </a:p>
        </p:txBody>
      </p:sp>
      <p:graphicFrame>
        <p:nvGraphicFramePr>
          <p:cNvPr id="3" name="图表 2"/>
          <p:cNvGraphicFramePr/>
          <p:nvPr/>
        </p:nvGraphicFramePr>
        <p:xfrm>
          <a:off x="1204090" y="1847459"/>
          <a:ext cx="5583924" cy="3850035"/>
        </p:xfrm>
        <a:graphic>
          <a:graphicData uri="http://schemas.openxmlformats.org/drawingml/2006/chart">
            <c:chart xmlns:c="http://schemas.openxmlformats.org/drawingml/2006/chart" xmlns:r="http://schemas.openxmlformats.org/officeDocument/2006/relationships" r:id="rId4"/>
          </a:graphicData>
        </a:graphic>
      </p:graphicFrame>
      <p:sp>
        <p:nvSpPr>
          <p:cNvPr id="4" name="文本框 3"/>
          <p:cNvSpPr txBox="1"/>
          <p:nvPr/>
        </p:nvSpPr>
        <p:spPr>
          <a:xfrm>
            <a:off x="3250425" y="1160506"/>
            <a:ext cx="5691149" cy="400110"/>
          </a:xfrm>
          <a:prstGeom prst="rect">
            <a:avLst/>
          </a:prstGeom>
          <a:noFill/>
        </p:spPr>
        <p:txBody>
          <a:bodyPr wrap="square" rtlCol="0">
            <a:spAutoFit/>
          </a:bodyPr>
          <a:lstStyle/>
          <a:p>
            <a:pPr algn="dist"/>
            <a:r>
              <a:rPr lang="zh-CN" altLang="en-US" sz="2000" dirty="0">
                <a:solidFill>
                  <a:srgbClr val="867D54"/>
                </a:solidFill>
                <a:latin typeface="叶根友古刻体" panose="03000509000000000000" pitchFamily="65" charset="-122"/>
                <a:ea typeface="叶根友古刻体" panose="03000509000000000000" pitchFamily="65" charset="-122"/>
              </a:rPr>
              <a:t>浮世</a:t>
            </a:r>
            <a:r>
              <a:rPr lang="en-US" altLang="zh-CN" sz="2000" dirty="0">
                <a:solidFill>
                  <a:srgbClr val="867D54"/>
                </a:solidFill>
                <a:latin typeface="叶根友古刻体" panose="03000509000000000000" pitchFamily="65" charset="-122"/>
                <a:ea typeface="叶根友古刻体" panose="03000509000000000000" pitchFamily="65" charset="-122"/>
              </a:rPr>
              <a:t>|</a:t>
            </a:r>
            <a:r>
              <a:rPr lang="zh-CN" altLang="en-US" sz="2000" dirty="0">
                <a:solidFill>
                  <a:srgbClr val="867D54"/>
                </a:solidFill>
                <a:latin typeface="叶根友古刻体" panose="03000509000000000000" pitchFamily="65" charset="-122"/>
                <a:ea typeface="叶根友古刻体" panose="03000509000000000000" pitchFamily="65" charset="-122"/>
              </a:rPr>
              <a:t>百绘</a:t>
            </a:r>
          </a:p>
        </p:txBody>
      </p:sp>
      <p:sp>
        <p:nvSpPr>
          <p:cNvPr id="6" name="矩形 5"/>
          <p:cNvSpPr/>
          <p:nvPr/>
        </p:nvSpPr>
        <p:spPr>
          <a:xfrm>
            <a:off x="7141942" y="1731799"/>
            <a:ext cx="3845968" cy="2462213"/>
          </a:xfrm>
          <a:prstGeom prst="rect">
            <a:avLst/>
          </a:prstGeom>
        </p:spPr>
        <p:txBody>
          <a:bodyPr vert="horz" wrap="square">
            <a:spAutoFit/>
          </a:bodyPr>
          <a:lstStyle/>
          <a:p>
            <a:pPr>
              <a:lnSpc>
                <a:spcPct val="200000"/>
              </a:lnSpc>
            </a:pP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endParaRPr>
          </a:p>
          <a:p>
            <a:pPr>
              <a:lnSpc>
                <a:spcPct val="200000"/>
              </a:lnSpc>
            </a:pPr>
            <a:r>
              <a:rPr lang="zh-CN" altLang="en-US" sz="1100" spc="12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模板。感谢您的购买，款款用心之作，致力于创作更优秀的</a:t>
            </a:r>
            <a:r>
              <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endParaRPr>
          </a:p>
          <a:p>
            <a:pPr>
              <a:lnSpc>
                <a:spcPct val="200000"/>
              </a:lnSpc>
            </a:pP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spc="12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您的购买，款款用心之作</a:t>
            </a:r>
            <a:endPar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7141942" y="4794495"/>
            <a:ext cx="3845967" cy="861774"/>
          </a:xfrm>
          <a:prstGeom prst="rect">
            <a:avLst/>
          </a:prstGeom>
          <a:ln w="28575">
            <a:noFill/>
            <a:prstDash val="sysDot"/>
          </a:ln>
        </p:spPr>
        <p:txBody>
          <a:bodyPr wrap="square">
            <a:spAutoFit/>
          </a:bodyPr>
          <a:lstStyle/>
          <a:p>
            <a:pPr>
              <a:lnSpc>
                <a:spcPts val="2000"/>
              </a:lnSpc>
            </a:pPr>
            <a:r>
              <a:rPr lang="en-US" altLang="zh-CN" sz="1200" dirty="0">
                <a:solidFill>
                  <a:schemeClr val="tx1">
                    <a:lumMod val="50000"/>
                    <a:lumOff val="50000"/>
                  </a:schemeClr>
                </a:solidFill>
                <a:latin typeface="叶根友古刻体" panose="03000509000000000000" pitchFamily="65" charset="-122"/>
                <a:ea typeface="叶根友古刻体" panose="03000509000000000000" pitchFamily="65" charset="-122"/>
              </a:rPr>
              <a:t>Starting new routines, kicking old habits and living the way we really want is largely based on our desire to genuinely be the happiest person we know. </a:t>
            </a:r>
          </a:p>
        </p:txBody>
      </p:sp>
      <p:sp>
        <p:nvSpPr>
          <p:cNvPr id="10" name="矩形 9"/>
          <p:cNvSpPr/>
          <p:nvPr/>
        </p:nvSpPr>
        <p:spPr>
          <a:xfrm rot="16200000" flipV="1">
            <a:off x="5877373" y="5102684"/>
            <a:ext cx="437254" cy="2611713"/>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11" name="TextBox 8"/>
          <p:cNvSpPr txBox="1"/>
          <p:nvPr/>
        </p:nvSpPr>
        <p:spPr>
          <a:xfrm>
            <a:off x="4790144" y="6198896"/>
            <a:ext cx="2611713" cy="400110"/>
          </a:xfrm>
          <a:prstGeom prst="rect">
            <a:avLst/>
          </a:prstGeom>
          <a:noFill/>
        </p:spPr>
        <p:txBody>
          <a:bodyPr vert="horz" wrap="square" rtlCol="0">
            <a:spAutoFit/>
          </a:bodyPr>
          <a:lstStyle/>
          <a:p>
            <a:pPr algn="dist"/>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浮世</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百绘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41" presetClass="entr" presetSubtype="0" fill="hold" grpId="0" nodeType="after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1500" fill="hold"/>
                                        <p:tgtEl>
                                          <p:spTgt spid="6"/>
                                        </p:tgtEl>
                                        <p:attrNameLst>
                                          <p:attrName>ppt_y</p:attrName>
                                        </p:attrNameLst>
                                      </p:cBhvr>
                                      <p:tavLst>
                                        <p:tav tm="0">
                                          <p:val>
                                            <p:strVal val="#ppt_y"/>
                                          </p:val>
                                        </p:tav>
                                        <p:tav tm="100000">
                                          <p:val>
                                            <p:strVal val="#ppt_y"/>
                                          </p:val>
                                        </p:tav>
                                      </p:tavLst>
                                    </p:anim>
                                    <p:anim calcmode="lin" valueType="num">
                                      <p:cBhvr>
                                        <p:cTn id="13" dur="1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1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500" tmFilter="0,0; .5, 1; 1, 1"/>
                                        <p:tgtEl>
                                          <p:spTgt spid="6"/>
                                        </p:tgtEl>
                                      </p:cBhvr>
                                    </p:animEffect>
                                  </p:childTnLst>
                                </p:cTn>
                              </p:par>
                              <p:par>
                                <p:cTn id="16" presetID="41" presetClass="entr" presetSubtype="0" fill="hold" grpId="0" nodeType="withEffect">
                                  <p:stCondLst>
                                    <p:cond delay="0"/>
                                  </p:stCondLst>
                                  <p:iterate type="wd">
                                    <p:tmPct val="10000"/>
                                  </p:iterate>
                                  <p:childTnLst>
                                    <p:set>
                                      <p:cBhvr>
                                        <p:cTn id="17" dur="1" fill="hold">
                                          <p:stCondLst>
                                            <p:cond delay="0"/>
                                          </p:stCondLst>
                                        </p:cTn>
                                        <p:tgtEl>
                                          <p:spTgt spid="7"/>
                                        </p:tgtEl>
                                        <p:attrNameLst>
                                          <p:attrName>style.visibility</p:attrName>
                                        </p:attrNameLst>
                                      </p:cBhvr>
                                      <p:to>
                                        <p:strVal val="visible"/>
                                      </p:to>
                                    </p:set>
                                    <p:anim calcmode="lin" valueType="num">
                                      <p:cBhvr>
                                        <p:cTn id="18" dur="1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9" dur="1500" fill="hold"/>
                                        <p:tgtEl>
                                          <p:spTgt spid="7"/>
                                        </p:tgtEl>
                                        <p:attrNameLst>
                                          <p:attrName>ppt_y</p:attrName>
                                        </p:attrNameLst>
                                      </p:cBhvr>
                                      <p:tavLst>
                                        <p:tav tm="0">
                                          <p:val>
                                            <p:strVal val="#ppt_y"/>
                                          </p:val>
                                        </p:tav>
                                        <p:tav tm="100000">
                                          <p:val>
                                            <p:strVal val="#ppt_y"/>
                                          </p:val>
                                        </p:tav>
                                      </p:tavLst>
                                    </p:anim>
                                    <p:anim calcmode="lin" valueType="num">
                                      <p:cBhvr>
                                        <p:cTn id="20" dur="1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1" dur="1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500" tmFilter="0,0; .5, 1; 1, 1"/>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250" fill="hold"/>
                                        <p:tgtEl>
                                          <p:spTgt spid="10"/>
                                        </p:tgtEl>
                                        <p:attrNameLst>
                                          <p:attrName>ppt_w</p:attrName>
                                        </p:attrNameLst>
                                      </p:cBhvr>
                                      <p:tavLst>
                                        <p:tav tm="0">
                                          <p:val>
                                            <p:fltVal val="0"/>
                                          </p:val>
                                        </p:tav>
                                        <p:tav tm="100000">
                                          <p:val>
                                            <p:strVal val="#ppt_w"/>
                                          </p:val>
                                        </p:tav>
                                      </p:tavLst>
                                    </p:anim>
                                    <p:anim calcmode="lin" valueType="num">
                                      <p:cBhvr>
                                        <p:cTn id="26" dur="1250" fill="hold"/>
                                        <p:tgtEl>
                                          <p:spTgt spid="10"/>
                                        </p:tgtEl>
                                        <p:attrNameLst>
                                          <p:attrName>ppt_h</p:attrName>
                                        </p:attrNameLst>
                                      </p:cBhvr>
                                      <p:tavLst>
                                        <p:tav tm="0">
                                          <p:val>
                                            <p:fltVal val="0"/>
                                          </p:val>
                                        </p:tav>
                                        <p:tav tm="100000">
                                          <p:val>
                                            <p:strVal val="#ppt_h"/>
                                          </p:val>
                                        </p:tav>
                                      </p:tavLst>
                                    </p:anim>
                                    <p:animEffect transition="in" filter="fade">
                                      <p:cBhvr>
                                        <p:cTn id="27" dur="1250"/>
                                        <p:tgtEl>
                                          <p:spTgt spid="10"/>
                                        </p:tgtEl>
                                      </p:cBhvr>
                                    </p:animEffect>
                                  </p:childTnLst>
                                </p:cTn>
                              </p:par>
                            </p:childTnLst>
                          </p:cTn>
                        </p:par>
                        <p:par>
                          <p:cTn id="28" fill="hold">
                            <p:stCondLst>
                              <p:cond delay="1515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11"/>
                                        </p:tgtEl>
                                        <p:attrNameLst>
                                          <p:attrName>style.visibility</p:attrName>
                                        </p:attrNameLst>
                                      </p:cBhvr>
                                      <p:to>
                                        <p:strVal val="visible"/>
                                      </p:to>
                                    </p:set>
                                    <p:anim by="(-#ppt_w*2)" calcmode="lin" valueType="num">
                                      <p:cBhvr rctx="PPT">
                                        <p:cTn id="31" dur="625" autoRev="1" fill="hold">
                                          <p:stCondLst>
                                            <p:cond delay="0"/>
                                          </p:stCondLst>
                                        </p:cTn>
                                        <p:tgtEl>
                                          <p:spTgt spid="11"/>
                                        </p:tgtEl>
                                        <p:attrNameLst>
                                          <p:attrName>ppt_w</p:attrName>
                                        </p:attrNameLst>
                                      </p:cBhvr>
                                    </p:anim>
                                    <p:anim by="(#ppt_w*0.50)" calcmode="lin" valueType="num">
                                      <p:cBhvr>
                                        <p:cTn id="32" dur="625" decel="50000" autoRev="1" fill="hold">
                                          <p:stCondLst>
                                            <p:cond delay="0"/>
                                          </p:stCondLst>
                                        </p:cTn>
                                        <p:tgtEl>
                                          <p:spTgt spid="11"/>
                                        </p:tgtEl>
                                        <p:attrNameLst>
                                          <p:attrName>ppt_x</p:attrName>
                                        </p:attrNameLst>
                                      </p:cBhvr>
                                    </p:anim>
                                    <p:anim from="(-#ppt_h/2)" to="(#ppt_y)" calcmode="lin" valueType="num">
                                      <p:cBhvr>
                                        <p:cTn id="33" dur="1250" fill="hold">
                                          <p:stCondLst>
                                            <p:cond delay="0"/>
                                          </p:stCondLst>
                                        </p:cTn>
                                        <p:tgtEl>
                                          <p:spTgt spid="11"/>
                                        </p:tgtEl>
                                        <p:attrNameLst>
                                          <p:attrName>ppt_y</p:attrName>
                                        </p:attrNameLst>
                                      </p:cBhvr>
                                    </p:anim>
                                    <p:animRot by="21600000">
                                      <p:cBhvr>
                                        <p:cTn id="34" dur="125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6" grpId="0"/>
      <p:bldP spid="7" grpId="0"/>
      <p:bldP spid="10" grpId="0" animBg="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65873"/>
        </a:solidFill>
        <a:effectLst/>
      </p:bgPr>
    </p:bg>
    <p:spTree>
      <p:nvGrpSpPr>
        <p:cNvPr id="1" name=""/>
        <p:cNvGrpSpPr/>
        <p:nvPr/>
      </p:nvGrpSpPr>
      <p:grpSpPr>
        <a:xfrm>
          <a:off x="0" y="0"/>
          <a:ext cx="0" cy="0"/>
          <a:chOff x="0" y="0"/>
          <a:chExt cx="0" cy="0"/>
        </a:xfrm>
      </p:grpSpPr>
      <p:sp>
        <p:nvSpPr>
          <p:cNvPr id="3" name="矩形 2"/>
          <p:cNvSpPr/>
          <p:nvPr/>
        </p:nvSpPr>
        <p:spPr>
          <a:xfrm>
            <a:off x="-33253" y="1714500"/>
            <a:ext cx="12225253" cy="3543299"/>
          </a:xfrm>
          <a:prstGeom prst="rect">
            <a:avLst/>
          </a:prstGeom>
          <a:solidFill>
            <a:srgbClr val="EDE6D3">
              <a:alpha val="95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3400" y="2895599"/>
            <a:ext cx="2076450" cy="3314700"/>
          </a:xfrm>
          <a:prstGeom prst="rect">
            <a:avLst/>
          </a:prstGeom>
          <a:blipFill dpi="0" rotWithShape="1">
            <a:blip r:embed="rId3">
              <a:extLst>
                <a:ext uri="{BEBA8EAE-BF5A-486C-A8C5-ECC9F3942E4B}">
                  <a14:imgProps xmlns:a14="http://schemas.microsoft.com/office/drawing/2010/main">
                    <a14:imgLayer r:embed="rId4">
                      <a14:imgEffect>
                        <a14:saturation sat="66000"/>
                      </a14:imgEffect>
                    </a14:imgLayer>
                  </a14:imgProps>
                </a:ext>
              </a:extLst>
            </a:blip>
            <a:srcRect/>
            <a:stretch>
              <a:fillRect/>
            </a:stretch>
          </a:blip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90176" y="858606"/>
            <a:ext cx="1876425" cy="3314700"/>
          </a:xfrm>
          <a:prstGeom prst="rect">
            <a:avLst/>
          </a:prstGeom>
          <a:blipFill dpi="0" rotWithShape="1">
            <a:blip r:embed="rId5">
              <a:extLst>
                <a:ext uri="{BEBA8EAE-BF5A-486C-A8C5-ECC9F3942E4B}">
                  <a14:imgProps xmlns:a14="http://schemas.microsoft.com/office/drawing/2010/main">
                    <a14:imgLayer r:embed="rId6">
                      <a14:imgEffect>
                        <a14:saturation sat="33000"/>
                      </a14:imgEffect>
                    </a14:imgLayer>
                  </a14:imgProps>
                </a:ext>
              </a:extLst>
            </a:blip>
            <a:srcRect/>
            <a:stretch>
              <a:fillRect/>
            </a:stretch>
          </a:blipFill>
          <a:ln w="6350">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45"/>
          <p:cNvSpPr txBox="1"/>
          <p:nvPr/>
        </p:nvSpPr>
        <p:spPr>
          <a:xfrm>
            <a:off x="495299" y="1892757"/>
            <a:ext cx="2486025" cy="606384"/>
          </a:xfrm>
          <a:prstGeom prst="rect">
            <a:avLst/>
          </a:prstGeom>
          <a:noFill/>
        </p:spPr>
        <p:txBody>
          <a:bodyPr vert="horz" wrap="square" rtlCol="0">
            <a:spAutoFit/>
          </a:bodyPr>
          <a:lstStyle/>
          <a:p>
            <a:pPr algn="dist">
              <a:lnSpc>
                <a:spcPct val="130000"/>
              </a:lnSpc>
            </a:pPr>
            <a:r>
              <a:rPr lang="zh-CN" altLang="en-US" sz="2800" spc="2000" dirty="0">
                <a:solidFill>
                  <a:srgbClr val="867D54"/>
                </a:solidFill>
                <a:latin typeface="叶根友古刻体" panose="03000509000000000000" pitchFamily="65" charset="-122"/>
                <a:ea typeface="叶根友古刻体" panose="03000509000000000000" pitchFamily="65" charset="-122"/>
              </a:rPr>
              <a:t>浮</a:t>
            </a:r>
            <a:r>
              <a:rPr lang="en-US" altLang="zh-CN" sz="2800" spc="2000" dirty="0">
                <a:solidFill>
                  <a:srgbClr val="867D54"/>
                </a:solidFill>
                <a:latin typeface="叶根友古刻体" panose="03000509000000000000" pitchFamily="65" charset="-122"/>
                <a:ea typeface="叶根友古刻体" panose="03000509000000000000" pitchFamily="65" charset="-122"/>
              </a:rPr>
              <a:t>│</a:t>
            </a:r>
            <a:r>
              <a:rPr lang="zh-CN" altLang="en-US" sz="2800" spc="2000" dirty="0">
                <a:solidFill>
                  <a:srgbClr val="867D54"/>
                </a:solidFill>
                <a:latin typeface="叶根友古刻体" panose="03000509000000000000" pitchFamily="65" charset="-122"/>
                <a:ea typeface="叶根友古刻体" panose="03000509000000000000" pitchFamily="65" charset="-122"/>
              </a:rPr>
              <a:t>世</a:t>
            </a:r>
          </a:p>
        </p:txBody>
      </p:sp>
      <p:sp>
        <p:nvSpPr>
          <p:cNvPr id="9" name="文本框 45"/>
          <p:cNvSpPr txBox="1"/>
          <p:nvPr/>
        </p:nvSpPr>
        <p:spPr>
          <a:xfrm>
            <a:off x="2981324" y="4449101"/>
            <a:ext cx="2247902" cy="532903"/>
          </a:xfrm>
          <a:prstGeom prst="rect">
            <a:avLst/>
          </a:prstGeom>
          <a:noFill/>
        </p:spPr>
        <p:txBody>
          <a:bodyPr vert="horz" wrap="square" rtlCol="0">
            <a:spAutoFit/>
          </a:bodyPr>
          <a:lstStyle/>
          <a:p>
            <a:pPr algn="dist">
              <a:lnSpc>
                <a:spcPct val="130000"/>
              </a:lnSpc>
            </a:pPr>
            <a:r>
              <a:rPr lang="zh-CN" altLang="en-US" sz="2400" spc="2000" dirty="0">
                <a:solidFill>
                  <a:srgbClr val="867D54"/>
                </a:solidFill>
                <a:latin typeface="叶根友古刻体" panose="03000509000000000000" pitchFamily="65" charset="-122"/>
                <a:ea typeface="叶根友古刻体" panose="03000509000000000000" pitchFamily="65" charset="-122"/>
              </a:rPr>
              <a:t>百</a:t>
            </a:r>
            <a:r>
              <a:rPr lang="en-US" altLang="zh-CN" sz="2400" spc="2000" dirty="0">
                <a:solidFill>
                  <a:srgbClr val="867D54"/>
                </a:solidFill>
                <a:latin typeface="叶根友古刻体" panose="03000509000000000000" pitchFamily="65" charset="-122"/>
                <a:ea typeface="叶根友古刻体" panose="03000509000000000000" pitchFamily="65" charset="-122"/>
              </a:rPr>
              <a:t>│</a:t>
            </a:r>
            <a:r>
              <a:rPr lang="zh-CN" altLang="en-US" sz="2400" spc="2000" dirty="0">
                <a:solidFill>
                  <a:srgbClr val="867D54"/>
                </a:solidFill>
                <a:latin typeface="叶根友古刻体" panose="03000509000000000000" pitchFamily="65" charset="-122"/>
                <a:ea typeface="叶根友古刻体" panose="03000509000000000000" pitchFamily="65" charset="-122"/>
              </a:rPr>
              <a:t>绘</a:t>
            </a:r>
          </a:p>
        </p:txBody>
      </p:sp>
      <p:pic>
        <p:nvPicPr>
          <p:cNvPr id="14" name="图片 13"/>
          <p:cNvPicPr>
            <a:picLocks noChangeAspect="1"/>
          </p:cNvPicPr>
          <p:nvPr/>
        </p:nvPicPr>
        <p:blipFill rotWithShape="1">
          <a:blip r:embed="rId7" cstate="print">
            <a:extLst>
              <a:ext uri="{28A0092B-C50C-407E-A947-70E740481C1C}">
                <a14:useLocalDpi xmlns:a14="http://schemas.microsoft.com/office/drawing/2010/main" val="0"/>
              </a:ext>
            </a:extLst>
          </a:blip>
          <a:srcRect l="2327" b="41789"/>
          <a:stretch>
            <a:fillRect/>
          </a:stretch>
        </p:blipFill>
        <p:spPr>
          <a:xfrm flipH="1">
            <a:off x="8458200" y="4979695"/>
            <a:ext cx="3757698" cy="1878304"/>
          </a:xfrm>
          <a:prstGeom prst="rect">
            <a:avLst/>
          </a:prstGeom>
        </p:spPr>
      </p:pic>
      <p:grpSp>
        <p:nvGrpSpPr>
          <p:cNvPr id="15" name="组合 14"/>
          <p:cNvGrpSpPr/>
          <p:nvPr/>
        </p:nvGrpSpPr>
        <p:grpSpPr>
          <a:xfrm>
            <a:off x="5376721" y="2210478"/>
            <a:ext cx="5831298" cy="1054135"/>
            <a:chOff x="4943078" y="1413570"/>
            <a:chExt cx="5832648" cy="1054379"/>
          </a:xfrm>
        </p:grpSpPr>
        <p:grpSp>
          <p:nvGrpSpPr>
            <p:cNvPr id="16" name="组合 15"/>
            <p:cNvGrpSpPr/>
            <p:nvPr/>
          </p:nvGrpSpPr>
          <p:grpSpPr>
            <a:xfrm>
              <a:off x="4943078" y="1413570"/>
              <a:ext cx="1019382" cy="864096"/>
              <a:chOff x="4943078" y="1269554"/>
              <a:chExt cx="1189279" cy="1008112"/>
            </a:xfrm>
          </p:grpSpPr>
          <p:sp>
            <p:nvSpPr>
              <p:cNvPr id="18" name="椭圆 17"/>
              <p:cNvSpPr/>
              <p:nvPr/>
            </p:nvSpPr>
            <p:spPr>
              <a:xfrm>
                <a:off x="4943078" y="1269554"/>
                <a:ext cx="1008112" cy="1008112"/>
              </a:xfrm>
              <a:prstGeom prst="ellipse">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9"/>
              <p:cNvSpPr txBox="1"/>
              <p:nvPr/>
            </p:nvSpPr>
            <p:spPr>
              <a:xfrm>
                <a:off x="5234449" y="1305004"/>
                <a:ext cx="897908" cy="466903"/>
              </a:xfrm>
              <a:prstGeom prst="rect">
                <a:avLst/>
              </a:prstGeom>
              <a:noFill/>
            </p:spPr>
            <p:txBody>
              <a:bodyPr wrap="square" rtlCol="0">
                <a:spAutoFit/>
              </a:bodyPr>
              <a:lstStyle>
                <a:defPPr>
                  <a:defRPr lang="zh-CN"/>
                </a:defPPr>
                <a:lvl1pPr algn="ctr">
                  <a:defRPr sz="40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zh-CN" altLang="en-US" sz="2000" dirty="0"/>
                  <a:t>壹</a:t>
                </a:r>
              </a:p>
            </p:txBody>
          </p:sp>
        </p:grpSp>
        <p:sp>
          <p:nvSpPr>
            <p:cNvPr id="17" name="矩形 16"/>
            <p:cNvSpPr/>
            <p:nvPr/>
          </p:nvSpPr>
          <p:spPr>
            <a:xfrm>
              <a:off x="5951190" y="1413570"/>
              <a:ext cx="4824536" cy="1054379"/>
            </a:xfrm>
            <a:prstGeom prst="rect">
              <a:avLst/>
            </a:prstGeom>
          </p:spPr>
          <p:txBody>
            <a:bodyPr vert="horz" wrap="square">
              <a:spAutoFit/>
            </a:bodyPr>
            <a:lstStyle/>
            <a:p>
              <a:pPr>
                <a:lnSpc>
                  <a:spcPts val="2500"/>
                </a:lnSpc>
              </a:pP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accent1">
                      <a:lumMod val="50000"/>
                    </a:schemeClr>
                  </a:solidFill>
                  <a:latin typeface="方正清刻本悦宋简体" panose="02000000000000000000" pitchFamily="2" charset="-122"/>
                  <a:ea typeface="方正清刻本悦宋简体" panose="02000000000000000000" pitchFamily="2" charset="-122"/>
                </a:rPr>
                <a:t>。 感谢</a:t>
              </a: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5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p>
          </p:txBody>
        </p:sp>
      </p:grpSp>
      <p:grpSp>
        <p:nvGrpSpPr>
          <p:cNvPr id="30" name="组合 29"/>
          <p:cNvGrpSpPr/>
          <p:nvPr/>
        </p:nvGrpSpPr>
        <p:grpSpPr>
          <a:xfrm>
            <a:off x="5376721" y="3619971"/>
            <a:ext cx="5831298" cy="1054135"/>
            <a:chOff x="4943078" y="1413570"/>
            <a:chExt cx="5832648" cy="1054379"/>
          </a:xfrm>
        </p:grpSpPr>
        <p:grpSp>
          <p:nvGrpSpPr>
            <p:cNvPr id="31" name="组合 30"/>
            <p:cNvGrpSpPr/>
            <p:nvPr/>
          </p:nvGrpSpPr>
          <p:grpSpPr>
            <a:xfrm>
              <a:off x="4943078" y="1413570"/>
              <a:ext cx="1019382" cy="864096"/>
              <a:chOff x="4943078" y="1269554"/>
              <a:chExt cx="1189279" cy="1008112"/>
            </a:xfrm>
          </p:grpSpPr>
          <p:sp>
            <p:nvSpPr>
              <p:cNvPr id="33" name="椭圆 32"/>
              <p:cNvSpPr/>
              <p:nvPr/>
            </p:nvSpPr>
            <p:spPr>
              <a:xfrm>
                <a:off x="4943078" y="1269554"/>
                <a:ext cx="1008112" cy="1008112"/>
              </a:xfrm>
              <a:prstGeom prst="ellipse">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9"/>
              <p:cNvSpPr txBox="1"/>
              <p:nvPr/>
            </p:nvSpPr>
            <p:spPr>
              <a:xfrm>
                <a:off x="5234449" y="1305004"/>
                <a:ext cx="897908" cy="466903"/>
              </a:xfrm>
              <a:prstGeom prst="rect">
                <a:avLst/>
              </a:prstGeom>
              <a:noFill/>
            </p:spPr>
            <p:txBody>
              <a:bodyPr wrap="square" rtlCol="0">
                <a:spAutoFit/>
              </a:bodyPr>
              <a:lstStyle>
                <a:defPPr>
                  <a:defRPr lang="zh-CN"/>
                </a:defPPr>
                <a:lvl1pPr algn="ctr">
                  <a:defRPr sz="40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zh-CN" altLang="en-US" sz="2000" dirty="0"/>
                  <a:t>贰</a:t>
                </a:r>
              </a:p>
            </p:txBody>
          </p:sp>
        </p:grpSp>
        <p:sp>
          <p:nvSpPr>
            <p:cNvPr id="32" name="矩形 31"/>
            <p:cNvSpPr/>
            <p:nvPr/>
          </p:nvSpPr>
          <p:spPr>
            <a:xfrm>
              <a:off x="5951190" y="1413570"/>
              <a:ext cx="4824536" cy="1054379"/>
            </a:xfrm>
            <a:prstGeom prst="rect">
              <a:avLst/>
            </a:prstGeom>
          </p:spPr>
          <p:txBody>
            <a:bodyPr vert="horz" wrap="square">
              <a:spAutoFit/>
            </a:bodyPr>
            <a:lstStyle/>
            <a:p>
              <a:pPr>
                <a:lnSpc>
                  <a:spcPts val="2500"/>
                </a:lnSpc>
              </a:pP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accent1">
                      <a:lumMod val="50000"/>
                    </a:schemeClr>
                  </a:solidFill>
                  <a:latin typeface="方正清刻本悦宋简体" panose="02000000000000000000" pitchFamily="2" charset="-122"/>
                  <a:ea typeface="方正清刻本悦宋简体" panose="02000000000000000000" pitchFamily="2" charset="-122"/>
                </a:rPr>
                <a:t>。 感谢</a:t>
              </a: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5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500" decel="50000" fill="hold">
                                          <p:stCondLst>
                                            <p:cond delay="0"/>
                                          </p:stCondLst>
                                        </p:cTn>
                                        <p:tgtEl>
                                          <p:spTgt spid="15"/>
                                        </p:tgtEl>
                                        <p:attrNameLst>
                                          <p:attrName>ppt_x</p:attrName>
                                          <p:attrName>ppt_y</p:attrName>
                                        </p:attrNameLst>
                                      </p:cBhvr>
                                    </p:animMotion>
                                    <p:animEffect transition="in" filter="fade">
                                      <p:cBhvr>
                                        <p:cTn id="9" dur="1500"/>
                                        <p:tgtEl>
                                          <p:spTgt spid="15"/>
                                        </p:tgtEl>
                                      </p:cBhvr>
                                    </p:animEffect>
                                  </p:childTnLst>
                                </p:cTn>
                              </p:par>
                            </p:childTnLst>
                          </p:cTn>
                        </p:par>
                        <p:par>
                          <p:cTn id="10" fill="hold">
                            <p:stCondLst>
                              <p:cond delay="1500"/>
                            </p:stCondLst>
                            <p:childTnLst>
                              <p:par>
                                <p:cTn id="11" presetID="5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Scale>
                                      <p:cBhvr>
                                        <p:cTn id="13" dur="1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500" decel="50000" fill="hold">
                                          <p:stCondLst>
                                            <p:cond delay="0"/>
                                          </p:stCondLst>
                                        </p:cTn>
                                        <p:tgtEl>
                                          <p:spTgt spid="30"/>
                                        </p:tgtEl>
                                        <p:attrNameLst>
                                          <p:attrName>ppt_x</p:attrName>
                                          <p:attrName>ppt_y</p:attrName>
                                        </p:attrNameLst>
                                      </p:cBhvr>
                                    </p:animMotion>
                                    <p:animEffect transition="in" filter="fade">
                                      <p:cBhvr>
                                        <p:cTn id="15" dur="1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6" name="TextBox 5"/>
          <p:cNvSpPr txBox="1"/>
          <p:nvPr/>
        </p:nvSpPr>
        <p:spPr>
          <a:xfrm>
            <a:off x="8759644" y="1197268"/>
            <a:ext cx="1538563" cy="1223853"/>
          </a:xfrm>
          <a:prstGeom prst="rect">
            <a:avLst/>
          </a:prstGeom>
          <a:noFill/>
        </p:spPr>
        <p:txBody>
          <a:bodyPr vert="eaVert" wrap="square" rtlCol="0">
            <a:spAutoFit/>
          </a:bodyPr>
          <a:lstStyle/>
          <a:p>
            <a:r>
              <a:rPr lang="zh-CN" altLang="en-US" sz="8800" dirty="0">
                <a:solidFill>
                  <a:srgbClr val="867D54"/>
                </a:solidFill>
                <a:latin typeface="叶根友古刻体" panose="03000509000000000000" pitchFamily="65" charset="-122"/>
                <a:ea typeface="叶根友古刻体" panose="03000509000000000000" pitchFamily="65" charset="-122"/>
              </a:rPr>
              <a:t>绘</a:t>
            </a:r>
          </a:p>
        </p:txBody>
      </p:sp>
      <p:sp>
        <p:nvSpPr>
          <p:cNvPr id="7" name="TextBox 6"/>
          <p:cNvSpPr txBox="1"/>
          <p:nvPr/>
        </p:nvSpPr>
        <p:spPr>
          <a:xfrm>
            <a:off x="9444521" y="2444272"/>
            <a:ext cx="400110" cy="2568662"/>
          </a:xfrm>
          <a:prstGeom prst="rect">
            <a:avLst/>
          </a:prstGeom>
          <a:noFill/>
        </p:spPr>
        <p:txBody>
          <a:bodyPr vert="eaVert" wrap="square" rtlCol="0">
            <a:spAutoFit/>
          </a:bodyPr>
          <a:lstStyle>
            <a:defPPr>
              <a:defRPr lang="zh-CN"/>
            </a:defPPr>
            <a:lvl1pPr>
              <a:defRPr sz="1400">
                <a:solidFill>
                  <a:srgbClr val="EDE6D3"/>
                </a:solidFill>
                <a:latin typeface="叶根友古刻体" panose="03000509000000000000" pitchFamily="65" charset="-122"/>
                <a:ea typeface="叶根友古刻体" panose="03000509000000000000" pitchFamily="65" charset="-122"/>
              </a:defRPr>
            </a:lvl1pPr>
          </a:lstStyle>
          <a:p>
            <a:pPr algn="dist"/>
            <a:r>
              <a:rPr lang="zh-CN" altLang="en-US" dirty="0"/>
              <a:t>花晨月夕岁月静好</a:t>
            </a:r>
          </a:p>
        </p:txBody>
      </p:sp>
      <p:sp>
        <p:nvSpPr>
          <p:cNvPr id="8" name="TextBox 7"/>
          <p:cNvSpPr txBox="1"/>
          <p:nvPr/>
        </p:nvSpPr>
        <p:spPr>
          <a:xfrm>
            <a:off x="8990945" y="2421122"/>
            <a:ext cx="400110" cy="2695610"/>
          </a:xfrm>
          <a:prstGeom prst="rect">
            <a:avLst/>
          </a:prstGeom>
          <a:noFill/>
        </p:spPr>
        <p:txBody>
          <a:bodyPr vert="eaVert" wrap="none" rtlCol="0">
            <a:spAutoFit/>
          </a:bodyPr>
          <a:lstStyle/>
          <a:p>
            <a:r>
              <a:rPr lang="en-US" altLang="zh-CN" sz="1400" dirty="0">
                <a:solidFill>
                  <a:srgbClr val="EDE6D3"/>
                </a:solidFill>
                <a:latin typeface="叶根友古刻体" panose="03000509000000000000" pitchFamily="65" charset="-122"/>
                <a:ea typeface="叶根友古刻体" panose="03000509000000000000" pitchFamily="65" charset="-122"/>
              </a:rPr>
              <a:t>ADD YOUR TITLE  ADD YOUR TITLE</a:t>
            </a:r>
            <a:endParaRPr lang="zh-CN" altLang="en-US" sz="1400" dirty="0">
              <a:solidFill>
                <a:srgbClr val="EDE6D3"/>
              </a:solidFill>
              <a:latin typeface="叶根友古刻体" panose="03000509000000000000" pitchFamily="65" charset="-122"/>
              <a:ea typeface="叶根友古刻体" panose="03000509000000000000" pitchFamily="65" charset="-122"/>
            </a:endParaRPr>
          </a:p>
        </p:txBody>
      </p:sp>
      <p:cxnSp>
        <p:nvCxnSpPr>
          <p:cNvPr id="10" name="直接连接符 9"/>
          <p:cNvCxnSpPr/>
          <p:nvPr/>
        </p:nvCxnSpPr>
        <p:spPr>
          <a:xfrm>
            <a:off x="8471714" y="1269260"/>
            <a:ext cx="0" cy="3743673"/>
          </a:xfrm>
          <a:prstGeom prst="line">
            <a:avLst/>
          </a:prstGeom>
          <a:ln>
            <a:solidFill>
              <a:srgbClr val="867D54"/>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144356" y="1197269"/>
            <a:ext cx="4908575" cy="1165482"/>
            <a:chOff x="2638822" y="1197546"/>
            <a:chExt cx="4909711" cy="1165752"/>
          </a:xfrm>
        </p:grpSpPr>
        <p:sp>
          <p:nvSpPr>
            <p:cNvPr id="11" name="TextBox 10"/>
            <p:cNvSpPr txBox="1"/>
            <p:nvPr/>
          </p:nvSpPr>
          <p:spPr>
            <a:xfrm>
              <a:off x="5951190" y="1197546"/>
              <a:ext cx="1473821" cy="369418"/>
            </a:xfrm>
            <a:prstGeom prst="rect">
              <a:avLst/>
            </a:prstGeom>
            <a:noFill/>
          </p:spPr>
          <p:txBody>
            <a:bodyPr wrap="none" rtlCol="0">
              <a:spAutoFit/>
            </a:bodyPr>
            <a:lstStyle/>
            <a:p>
              <a:r>
                <a:rPr lang="en-US" altLang="zh-CN" dirty="0">
                  <a:solidFill>
                    <a:srgbClr val="867D54"/>
                  </a:solidFill>
                  <a:latin typeface="叶根友古刻体" panose="03000509000000000000" pitchFamily="65" charset="-122"/>
                  <a:ea typeface="叶根友古刻体" panose="03000509000000000000" pitchFamily="65" charset="-122"/>
                </a:rPr>
                <a:t>【</a:t>
              </a:r>
              <a:r>
                <a:rPr lang="zh-CN" altLang="en-US" dirty="0">
                  <a:solidFill>
                    <a:srgbClr val="867D54"/>
                  </a:solidFill>
                  <a:latin typeface="叶根友古刻体" panose="03000509000000000000" pitchFamily="65" charset="-122"/>
                  <a:ea typeface="叶根友古刻体" panose="03000509000000000000" pitchFamily="65" charset="-122"/>
                </a:rPr>
                <a:t>输入文字</a:t>
              </a:r>
              <a:r>
                <a:rPr lang="en-US" altLang="zh-CN" dirty="0">
                  <a:solidFill>
                    <a:srgbClr val="867D54"/>
                  </a:solidFill>
                  <a:latin typeface="叶根友古刻体" panose="03000509000000000000" pitchFamily="65" charset="-122"/>
                  <a:ea typeface="叶根友古刻体" panose="03000509000000000000" pitchFamily="65" charset="-122"/>
                </a:rPr>
                <a:t>】</a:t>
              </a:r>
              <a:endParaRPr lang="zh-CN" altLang="en-US" dirty="0">
                <a:solidFill>
                  <a:srgbClr val="867D54"/>
                </a:solidFill>
                <a:latin typeface="叶根友古刻体" panose="03000509000000000000" pitchFamily="65" charset="-122"/>
                <a:ea typeface="叶根友古刻体" panose="03000509000000000000" pitchFamily="65" charset="-122"/>
              </a:endParaRPr>
            </a:p>
          </p:txBody>
        </p:sp>
        <p:sp>
          <p:nvSpPr>
            <p:cNvPr id="12" name="矩形 11"/>
            <p:cNvSpPr/>
            <p:nvPr/>
          </p:nvSpPr>
          <p:spPr>
            <a:xfrm>
              <a:off x="2638822" y="1629594"/>
              <a:ext cx="4909711" cy="733704"/>
            </a:xfrm>
            <a:prstGeom prst="rect">
              <a:avLst/>
            </a:prstGeom>
          </p:spPr>
          <p:txBody>
            <a:bodyPr vert="horz" wrap="square">
              <a:spAutoFit/>
            </a:bodyPr>
            <a:lstStyle/>
            <a:p>
              <a:pPr algn="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14" name="组合 13"/>
          <p:cNvGrpSpPr/>
          <p:nvPr/>
        </p:nvGrpSpPr>
        <p:grpSpPr>
          <a:xfrm>
            <a:off x="3144356" y="2601100"/>
            <a:ext cx="4908575" cy="1165312"/>
            <a:chOff x="2638822" y="1197546"/>
            <a:chExt cx="4909711" cy="1165582"/>
          </a:xfrm>
        </p:grpSpPr>
        <p:sp>
          <p:nvSpPr>
            <p:cNvPr id="15" name="TextBox 14"/>
            <p:cNvSpPr txBox="1"/>
            <p:nvPr/>
          </p:nvSpPr>
          <p:spPr>
            <a:xfrm>
              <a:off x="5951190" y="1197546"/>
              <a:ext cx="1569660" cy="369332"/>
            </a:xfrm>
            <a:prstGeom prst="rect">
              <a:avLst/>
            </a:prstGeom>
            <a:noFill/>
          </p:spPr>
          <p:txBody>
            <a:bodyPr wrap="none" rtlCol="0">
              <a:spAutoFit/>
            </a:bodyPr>
            <a:lstStyle>
              <a:defPPr>
                <a:defRPr lang="zh-CN"/>
              </a:defPPr>
              <a:lvl1pPr>
                <a:defRPr>
                  <a:solidFill>
                    <a:srgbClr val="867D54"/>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16" name="矩形 15"/>
            <p:cNvSpPr/>
            <p:nvPr/>
          </p:nvSpPr>
          <p:spPr>
            <a:xfrm>
              <a:off x="2638822" y="1629594"/>
              <a:ext cx="4909711" cy="733534"/>
            </a:xfrm>
            <a:prstGeom prst="rect">
              <a:avLst/>
            </a:prstGeom>
          </p:spPr>
          <p:txBody>
            <a:bodyPr vert="horz" wrap="square">
              <a:spAutoFit/>
            </a:bodyPr>
            <a:lstStyle/>
            <a:p>
              <a:pPr algn="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17" name="组合 16"/>
          <p:cNvGrpSpPr/>
          <p:nvPr/>
        </p:nvGrpSpPr>
        <p:grpSpPr>
          <a:xfrm>
            <a:off x="3144356" y="4013694"/>
            <a:ext cx="4908575" cy="1156549"/>
            <a:chOff x="2638822" y="1206311"/>
            <a:chExt cx="4909711" cy="1156817"/>
          </a:xfrm>
        </p:grpSpPr>
        <p:sp>
          <p:nvSpPr>
            <p:cNvPr id="18" name="TextBox 17"/>
            <p:cNvSpPr txBox="1"/>
            <p:nvPr/>
          </p:nvSpPr>
          <p:spPr>
            <a:xfrm>
              <a:off x="6000684" y="1206311"/>
              <a:ext cx="1473821" cy="369418"/>
            </a:xfrm>
            <a:prstGeom prst="rect">
              <a:avLst/>
            </a:prstGeom>
            <a:noFill/>
          </p:spPr>
          <p:txBody>
            <a:bodyPr wrap="none" rtlCol="0">
              <a:spAutoFit/>
            </a:bodyPr>
            <a:lstStyle>
              <a:defPPr>
                <a:defRPr lang="zh-CN"/>
              </a:defPPr>
              <a:lvl1pPr>
                <a:defRPr>
                  <a:solidFill>
                    <a:srgbClr val="867D54"/>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19" name="矩形 18"/>
            <p:cNvSpPr/>
            <p:nvPr/>
          </p:nvSpPr>
          <p:spPr>
            <a:xfrm>
              <a:off x="2638822" y="1629594"/>
              <a:ext cx="4909711" cy="733534"/>
            </a:xfrm>
            <a:prstGeom prst="rect">
              <a:avLst/>
            </a:prstGeom>
          </p:spPr>
          <p:txBody>
            <a:bodyPr vert="horz" wrap="square">
              <a:spAutoFit/>
            </a:bodyPr>
            <a:lstStyle/>
            <a:p>
              <a:pPr algn="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pic>
        <p:nvPicPr>
          <p:cNvPr id="20" name="图片 19"/>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941443" y="2756260"/>
            <a:ext cx="4237091" cy="4465797"/>
          </a:xfrm>
          <a:prstGeom prst="rect">
            <a:avLst/>
          </a:prstGeom>
        </p:spPr>
      </p:pic>
      <p:grpSp>
        <p:nvGrpSpPr>
          <p:cNvPr id="21" name="组合 20"/>
          <p:cNvGrpSpPr/>
          <p:nvPr/>
        </p:nvGrpSpPr>
        <p:grpSpPr>
          <a:xfrm>
            <a:off x="10671740" y="0"/>
            <a:ext cx="1143279" cy="6858000"/>
            <a:chOff x="10672005" y="0"/>
            <a:chExt cx="1143544" cy="6859588"/>
          </a:xfrm>
        </p:grpSpPr>
        <p:sp>
          <p:nvSpPr>
            <p:cNvPr id="22" name="矩形 21"/>
            <p:cNvSpPr/>
            <p:nvPr/>
          </p:nvSpPr>
          <p:spPr>
            <a:xfrm>
              <a:off x="10847734" y="0"/>
              <a:ext cx="792088" cy="6859588"/>
            </a:xfrm>
            <a:prstGeom prst="rect">
              <a:avLst/>
            </a:prstGeom>
            <a:solidFill>
              <a:srgbClr val="F3E8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742390" flipH="1">
              <a:off x="10672005" y="424609"/>
              <a:ext cx="1143544" cy="776657"/>
            </a:xfrm>
            <a:prstGeom prst="rect">
              <a:avLst/>
            </a:prstGeom>
          </p:spPr>
        </p:pic>
        <p:sp>
          <p:nvSpPr>
            <p:cNvPr id="25" name="TextBox 3"/>
            <p:cNvSpPr txBox="1"/>
            <p:nvPr/>
          </p:nvSpPr>
          <p:spPr>
            <a:xfrm>
              <a:off x="10997510" y="1625876"/>
              <a:ext cx="492557" cy="2467104"/>
            </a:xfrm>
            <a:prstGeom prst="rect">
              <a:avLst/>
            </a:prstGeom>
            <a:noFill/>
          </p:spPr>
          <p:txBody>
            <a:bodyPr vert="eaVert" wrap="square" rtlCol="0">
              <a:spAutoFit/>
            </a:bodyPr>
            <a:lstStyle/>
            <a:p>
              <a:pPr algn="dist"/>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浮</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世</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百</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绘</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par>
                          <p:cTn id="11" fill="hold">
                            <p:stCondLst>
                              <p:cond delay="1000"/>
                            </p:stCondLst>
                            <p:childTnLst>
                              <p:par>
                                <p:cTn id="12" presetID="22" presetClass="entr" presetSubtype="1" fill="hold" grpId="0" nodeType="after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1000"/>
                                        <p:tgtEl>
                                          <p:spTgt spid="7"/>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1000"/>
                                        <p:tgtEl>
                                          <p:spTgt spid="8"/>
                                        </p:tgtEl>
                                      </p:cBhvr>
                                    </p:animEffect>
                                  </p:childTnLst>
                                </p:cTn>
                              </p:par>
                              <p:par>
                                <p:cTn id="18" presetID="22" presetClass="entr" presetSubtype="1" fill="hold"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1000"/>
                                        <p:tgtEl>
                                          <p:spTgt spid="10"/>
                                        </p:tgtEl>
                                      </p:cBhvr>
                                    </p:animEffect>
                                  </p:childTnLst>
                                </p:cTn>
                              </p:par>
                            </p:childTnLst>
                          </p:cTn>
                        </p:par>
                        <p:par>
                          <p:cTn id="21" fill="hold">
                            <p:stCondLst>
                              <p:cond delay="2500"/>
                            </p:stCondLst>
                            <p:childTnLst>
                              <p:par>
                                <p:cTn id="22" presetID="12" presetClass="entr" presetSubtype="2" fill="hold" nodeType="afterEffect">
                                  <p:stCondLst>
                                    <p:cond delay="5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000"/>
                                        <p:tgtEl>
                                          <p:spTgt spid="13"/>
                                        </p:tgtEl>
                                        <p:attrNameLst>
                                          <p:attrName>ppt_x</p:attrName>
                                        </p:attrNameLst>
                                      </p:cBhvr>
                                      <p:tavLst>
                                        <p:tav tm="0">
                                          <p:val>
                                            <p:strVal val="#ppt_x+#ppt_w*1.125000"/>
                                          </p:val>
                                        </p:tav>
                                        <p:tav tm="100000">
                                          <p:val>
                                            <p:strVal val="#ppt_x"/>
                                          </p:val>
                                        </p:tav>
                                      </p:tavLst>
                                    </p:anim>
                                    <p:animEffect transition="in" filter="wipe(left)">
                                      <p:cBhvr>
                                        <p:cTn id="25" dur="1000"/>
                                        <p:tgtEl>
                                          <p:spTgt spid="13"/>
                                        </p:tgtEl>
                                      </p:cBhvr>
                                    </p:animEffect>
                                  </p:childTnLst>
                                </p:cTn>
                              </p:par>
                              <p:par>
                                <p:cTn id="26" presetID="12" presetClass="entr" presetSubtype="2" fill="hold" nodeType="withEffect">
                                  <p:stCondLst>
                                    <p:cond delay="10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p:tgtEl>
                                          <p:spTgt spid="14"/>
                                        </p:tgtEl>
                                        <p:attrNameLst>
                                          <p:attrName>ppt_x</p:attrName>
                                        </p:attrNameLst>
                                      </p:cBhvr>
                                      <p:tavLst>
                                        <p:tav tm="0">
                                          <p:val>
                                            <p:strVal val="#ppt_x+#ppt_w*1.125000"/>
                                          </p:val>
                                        </p:tav>
                                        <p:tav tm="100000">
                                          <p:val>
                                            <p:strVal val="#ppt_x"/>
                                          </p:val>
                                        </p:tav>
                                      </p:tavLst>
                                    </p:anim>
                                    <p:animEffect transition="in" filter="wipe(left)">
                                      <p:cBhvr>
                                        <p:cTn id="29" dur="1000"/>
                                        <p:tgtEl>
                                          <p:spTgt spid="14"/>
                                        </p:tgtEl>
                                      </p:cBhvr>
                                    </p:animEffect>
                                  </p:childTnLst>
                                </p:cTn>
                              </p:par>
                              <p:par>
                                <p:cTn id="30" presetID="12" presetClass="entr" presetSubtype="2" fill="hold" nodeType="withEffect">
                                  <p:stCondLst>
                                    <p:cond delay="15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p:tgtEl>
                                          <p:spTgt spid="17"/>
                                        </p:tgtEl>
                                        <p:attrNameLst>
                                          <p:attrName>ppt_x</p:attrName>
                                        </p:attrNameLst>
                                      </p:cBhvr>
                                      <p:tavLst>
                                        <p:tav tm="0">
                                          <p:val>
                                            <p:strVal val="#ppt_x+#ppt_w*1.125000"/>
                                          </p:val>
                                        </p:tav>
                                        <p:tav tm="100000">
                                          <p:val>
                                            <p:strVal val="#ppt_x"/>
                                          </p:val>
                                        </p:tav>
                                      </p:tavLst>
                                    </p:anim>
                                    <p:animEffect transition="in" filter="wipe(left)">
                                      <p:cBhvr>
                                        <p:cTn id="3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1930" y="0"/>
            <a:ext cx="9948141" cy="6858000"/>
          </a:xfrm>
          <a:prstGeom prst="rect">
            <a:avLst/>
          </a:prstGeom>
          <a:effectLst>
            <a:outerShdw blurRad="63500" sx="102000" sy="102000" algn="ctr" rotWithShape="0">
              <a:prstClr val="black">
                <a:alpha val="40000"/>
              </a:prstClr>
            </a:outerShdw>
          </a:effectLst>
        </p:spPr>
      </p:pic>
      <p:sp>
        <p:nvSpPr>
          <p:cNvPr id="6" name="矩形 5"/>
          <p:cNvSpPr/>
          <p:nvPr/>
        </p:nvSpPr>
        <p:spPr>
          <a:xfrm rot="10800000" flipV="1">
            <a:off x="4072663" y="2843935"/>
            <a:ext cx="4046676" cy="1170131"/>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7" name="TextBox 8"/>
          <p:cNvSpPr txBox="1"/>
          <p:nvPr/>
        </p:nvSpPr>
        <p:spPr>
          <a:xfrm>
            <a:off x="4218566" y="3036585"/>
            <a:ext cx="3754869" cy="784830"/>
          </a:xfrm>
          <a:prstGeom prst="rect">
            <a:avLst/>
          </a:prstGeom>
          <a:noFill/>
        </p:spPr>
        <p:txBody>
          <a:bodyPr vert="horz" wrap="square" rtlCol="0">
            <a:spAutoFit/>
          </a:bodyPr>
          <a:lstStyle/>
          <a:p>
            <a:pPr algn="dist"/>
            <a:r>
              <a:rPr lang="zh-CN" altLang="en-US" sz="4500" dirty="0">
                <a:solidFill>
                  <a:schemeClr val="tx2">
                    <a:lumMod val="75000"/>
                  </a:schemeClr>
                </a:solidFill>
                <a:latin typeface="叶根友古刻体" panose="03000509000000000000" pitchFamily="65" charset="-122"/>
                <a:ea typeface="叶根友古刻体" panose="03000509000000000000" pitchFamily="65" charset="-122"/>
              </a:rPr>
              <a:t>感谢聆听</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Effect transition="in" filter="fade">
                                      <p:cBhvr>
                                        <p:cTn id="9" dur="1250"/>
                                        <p:tgtEl>
                                          <p:spTgt spid="6"/>
                                        </p:tgtEl>
                                      </p:cBhvr>
                                    </p:animEffect>
                                  </p:childTnLst>
                                </p:cTn>
                              </p:par>
                            </p:childTnLst>
                          </p:cTn>
                        </p:par>
                        <p:par>
                          <p:cTn id="10" fill="hold">
                            <p:stCondLst>
                              <p:cond delay="1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by="(-#ppt_w*2)" calcmode="lin" valueType="num">
                                      <p:cBhvr rctx="PPT">
                                        <p:cTn id="13" dur="625" autoRev="1" fill="hold">
                                          <p:stCondLst>
                                            <p:cond delay="0"/>
                                          </p:stCondLst>
                                        </p:cTn>
                                        <p:tgtEl>
                                          <p:spTgt spid="7"/>
                                        </p:tgtEl>
                                        <p:attrNameLst>
                                          <p:attrName>ppt_w</p:attrName>
                                        </p:attrNameLst>
                                      </p:cBhvr>
                                    </p:anim>
                                    <p:anim by="(#ppt_w*0.50)" calcmode="lin" valueType="num">
                                      <p:cBhvr>
                                        <p:cTn id="14" dur="625" decel="50000" autoRev="1" fill="hold">
                                          <p:stCondLst>
                                            <p:cond delay="0"/>
                                          </p:stCondLst>
                                        </p:cTn>
                                        <p:tgtEl>
                                          <p:spTgt spid="7"/>
                                        </p:tgtEl>
                                        <p:attrNameLst>
                                          <p:attrName>ppt_x</p:attrName>
                                        </p:attrNameLst>
                                      </p:cBhvr>
                                    </p:anim>
                                    <p:anim from="(-#ppt_h/2)" to="(#ppt_y)" calcmode="lin" valueType="num">
                                      <p:cBhvr>
                                        <p:cTn id="15" dur="1250" fill="hold">
                                          <p:stCondLst>
                                            <p:cond delay="0"/>
                                          </p:stCondLst>
                                        </p:cTn>
                                        <p:tgtEl>
                                          <p:spTgt spid="7"/>
                                        </p:tgtEl>
                                        <p:attrNameLst>
                                          <p:attrName>ppt_y</p:attrName>
                                        </p:attrNameLst>
                                      </p:cBhvr>
                                    </p:anim>
                                    <p:animRot by="21600000">
                                      <p:cBhvr>
                                        <p:cTn id="16" dur="125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131" t="14846" r="-3517" b="18785"/>
          <a:stretch>
            <a:fillRect/>
          </a:stretch>
        </p:blipFill>
        <p:spPr>
          <a:xfrm>
            <a:off x="0" y="0"/>
            <a:ext cx="12737431" cy="6858000"/>
          </a:xfrm>
          <a:prstGeom prst="rect">
            <a:avLst/>
          </a:prstGeom>
        </p:spPr>
      </p:pic>
      <p:sp>
        <p:nvSpPr>
          <p:cNvPr id="4" name="矩形 3"/>
          <p:cNvSpPr/>
          <p:nvPr/>
        </p:nvSpPr>
        <p:spPr>
          <a:xfrm rot="16200000" flipV="1">
            <a:off x="9018144" y="1816241"/>
            <a:ext cx="2762250" cy="831288"/>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5" name="TextBox 8"/>
          <p:cNvSpPr txBox="1"/>
          <p:nvPr/>
        </p:nvSpPr>
        <p:spPr>
          <a:xfrm>
            <a:off x="10122270" y="1018394"/>
            <a:ext cx="553998" cy="2426982"/>
          </a:xfrm>
          <a:prstGeom prst="rect">
            <a:avLst/>
          </a:prstGeom>
          <a:noFill/>
        </p:spPr>
        <p:txBody>
          <a:bodyPr vert="eaVert"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浮世百绘</a:t>
            </a:r>
            <a:r>
              <a:rPr lang="en-US" altLang="zh-CN" sz="24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壹章回</a:t>
            </a:r>
          </a:p>
        </p:txBody>
      </p:sp>
      <p:sp>
        <p:nvSpPr>
          <p:cNvPr id="6" name="矩形 5"/>
          <p:cNvSpPr/>
          <p:nvPr/>
        </p:nvSpPr>
        <p:spPr>
          <a:xfrm>
            <a:off x="8410173" y="1317331"/>
            <a:ext cx="825867" cy="3388019"/>
          </a:xfrm>
          <a:prstGeom prst="rect">
            <a:avLst/>
          </a:prstGeom>
        </p:spPr>
        <p:txBody>
          <a:bodyPr vert="eaVert" wrap="square">
            <a:spAutoFit/>
          </a:bodyPr>
          <a:lstStyle/>
          <a:p>
            <a:pPr>
              <a:lnSpc>
                <a:spcPts val="2500"/>
              </a:lnSpc>
            </a:pPr>
            <a:r>
              <a:rPr lang="zh-CN" altLang="en-US" sz="110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110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rgbClr val="867D54"/>
                </a:solidFill>
                <a:latin typeface="方正清刻本悦宋简体" panose="02000000000000000000" pitchFamily="2" charset="-122"/>
                <a:ea typeface="方正清刻本悦宋简体" panose="02000000000000000000" pitchFamily="2" charset="-122"/>
              </a:rPr>
              <a:t>。 </a:t>
            </a:r>
            <a:endParaRPr lang="en-US" altLang="zh-CN" sz="1100" dirty="0">
              <a:solidFill>
                <a:srgbClr val="867D54"/>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50" fill="hold"/>
                                        <p:tgtEl>
                                          <p:spTgt spid="4"/>
                                        </p:tgtEl>
                                        <p:attrNameLst>
                                          <p:attrName>ppt_w</p:attrName>
                                        </p:attrNameLst>
                                      </p:cBhvr>
                                      <p:tavLst>
                                        <p:tav tm="0">
                                          <p:val>
                                            <p:fltVal val="0"/>
                                          </p:val>
                                        </p:tav>
                                        <p:tav tm="100000">
                                          <p:val>
                                            <p:strVal val="#ppt_w"/>
                                          </p:val>
                                        </p:tav>
                                      </p:tavLst>
                                    </p:anim>
                                    <p:anim calcmode="lin" valueType="num">
                                      <p:cBhvr>
                                        <p:cTn id="8" dur="1250" fill="hold"/>
                                        <p:tgtEl>
                                          <p:spTgt spid="4"/>
                                        </p:tgtEl>
                                        <p:attrNameLst>
                                          <p:attrName>ppt_h</p:attrName>
                                        </p:attrNameLst>
                                      </p:cBhvr>
                                      <p:tavLst>
                                        <p:tav tm="0">
                                          <p:val>
                                            <p:fltVal val="0"/>
                                          </p:val>
                                        </p:tav>
                                        <p:tav tm="100000">
                                          <p:val>
                                            <p:strVal val="#ppt_h"/>
                                          </p:val>
                                        </p:tav>
                                      </p:tavLst>
                                    </p:anim>
                                    <p:animEffect transition="in" filter="fade">
                                      <p:cBhvr>
                                        <p:cTn id="9" dur="1250"/>
                                        <p:tgtEl>
                                          <p:spTgt spid="4"/>
                                        </p:tgtEl>
                                      </p:cBhvr>
                                    </p:animEffect>
                                  </p:childTnLst>
                                </p:cTn>
                              </p:par>
                            </p:childTnLst>
                          </p:cTn>
                        </p:par>
                        <p:par>
                          <p:cTn id="10" fill="hold">
                            <p:stCondLst>
                              <p:cond delay="1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625" autoRev="1" fill="hold">
                                          <p:stCondLst>
                                            <p:cond delay="0"/>
                                          </p:stCondLst>
                                        </p:cTn>
                                        <p:tgtEl>
                                          <p:spTgt spid="5"/>
                                        </p:tgtEl>
                                        <p:attrNameLst>
                                          <p:attrName>ppt_w</p:attrName>
                                        </p:attrNameLst>
                                      </p:cBhvr>
                                    </p:anim>
                                    <p:anim by="(#ppt_w*0.50)" calcmode="lin" valueType="num">
                                      <p:cBhvr>
                                        <p:cTn id="14" dur="625" decel="50000" autoRev="1" fill="hold">
                                          <p:stCondLst>
                                            <p:cond delay="0"/>
                                          </p:stCondLst>
                                        </p:cTn>
                                        <p:tgtEl>
                                          <p:spTgt spid="5"/>
                                        </p:tgtEl>
                                        <p:attrNameLst>
                                          <p:attrName>ppt_x</p:attrName>
                                        </p:attrNameLst>
                                      </p:cBhvr>
                                    </p:anim>
                                    <p:anim from="(-#ppt_h/2)" to="(#ppt_y)" calcmode="lin" valueType="num">
                                      <p:cBhvr>
                                        <p:cTn id="15" dur="1250" fill="hold">
                                          <p:stCondLst>
                                            <p:cond delay="0"/>
                                          </p:stCondLst>
                                        </p:cTn>
                                        <p:tgtEl>
                                          <p:spTgt spid="5"/>
                                        </p:tgtEl>
                                        <p:attrNameLst>
                                          <p:attrName>ppt_y</p:attrName>
                                        </p:attrNameLst>
                                      </p:cBhvr>
                                    </p:anim>
                                    <p:animRot by="21600000">
                                      <p:cBhvr>
                                        <p:cTn id="16" dur="125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grpSp>
        <p:nvGrpSpPr>
          <p:cNvPr id="12" name="组合 11"/>
          <p:cNvGrpSpPr/>
          <p:nvPr/>
        </p:nvGrpSpPr>
        <p:grpSpPr>
          <a:xfrm>
            <a:off x="10671740" y="0"/>
            <a:ext cx="1143279" cy="6858000"/>
            <a:chOff x="10672005" y="0"/>
            <a:chExt cx="1143544" cy="6859588"/>
          </a:xfrm>
        </p:grpSpPr>
        <p:sp>
          <p:nvSpPr>
            <p:cNvPr id="2" name="矩形 1"/>
            <p:cNvSpPr/>
            <p:nvPr/>
          </p:nvSpPr>
          <p:spPr>
            <a:xfrm>
              <a:off x="10847734" y="0"/>
              <a:ext cx="792088" cy="685958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42390" flipH="1">
              <a:off x="10672005" y="424609"/>
              <a:ext cx="1143544" cy="776657"/>
            </a:xfrm>
            <a:prstGeom prst="rect">
              <a:avLst/>
            </a:prstGeom>
          </p:spPr>
        </p:pic>
        <p:sp>
          <p:nvSpPr>
            <p:cNvPr id="4" name="TextBox 3"/>
            <p:cNvSpPr txBox="1"/>
            <p:nvPr/>
          </p:nvSpPr>
          <p:spPr>
            <a:xfrm>
              <a:off x="10997502" y="1625876"/>
              <a:ext cx="492557" cy="2467104"/>
            </a:xfrm>
            <a:prstGeom prst="rect">
              <a:avLst/>
            </a:prstGeom>
            <a:noFill/>
          </p:spPr>
          <p:txBody>
            <a:bodyPr vert="eaVert" wrap="square" rtlCol="0">
              <a:spAutoFit/>
            </a:bodyPr>
            <a:lstStyle/>
            <a:p>
              <a:pPr algn="dist"/>
              <a:r>
                <a:rPr lang="zh-CN" altLang="en-US" sz="2000" dirty="0">
                  <a:solidFill>
                    <a:schemeClr val="bg1"/>
                  </a:solidFill>
                  <a:latin typeface="叶根友古刻体" panose="03000509000000000000" pitchFamily="65" charset="-122"/>
                  <a:ea typeface="叶根友古刻体" panose="03000509000000000000" pitchFamily="65" charset="-122"/>
                </a:rPr>
                <a:t>浮</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世</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百</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绘</a:t>
              </a:r>
            </a:p>
          </p:txBody>
        </p:sp>
      </p:gr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26462" y="1568641"/>
            <a:ext cx="2217181" cy="4037375"/>
          </a:xfrm>
          <a:prstGeom prst="rect">
            <a:avLst/>
          </a:prstGeom>
          <a:blipFill>
            <a:blip r:embed="rId5"/>
            <a:stretch>
              <a:fillRect/>
            </a:stretch>
          </a:blipFill>
          <a:ln>
            <a:solidFill>
              <a:schemeClr val="tx2">
                <a:lumMod val="75000"/>
              </a:schemeClr>
            </a:solidFill>
          </a:ln>
        </p:spPr>
      </p:pic>
      <p:sp>
        <p:nvSpPr>
          <p:cNvPr id="6" name="TextBox 5"/>
          <p:cNvSpPr txBox="1"/>
          <p:nvPr/>
        </p:nvSpPr>
        <p:spPr>
          <a:xfrm>
            <a:off x="5681250" y="1532744"/>
            <a:ext cx="615425" cy="3887655"/>
          </a:xfrm>
          <a:prstGeom prst="rect">
            <a:avLst/>
          </a:prstGeom>
          <a:noFill/>
        </p:spPr>
        <p:txBody>
          <a:bodyPr vert="eaVert" wrap="square" rtlCol="0">
            <a:spAutoFit/>
          </a:bodyPr>
          <a:lstStyle/>
          <a:p>
            <a:pPr algn="dist"/>
            <a:r>
              <a:rPr lang="zh-CN" altLang="en-US" sz="2800" dirty="0">
                <a:solidFill>
                  <a:srgbClr val="867D54"/>
                </a:solidFill>
                <a:latin typeface="叶根友古刻体" panose="03000509000000000000" pitchFamily="65" charset="-122"/>
                <a:ea typeface="叶根友古刻体" panose="03000509000000000000" pitchFamily="65" charset="-122"/>
              </a:rPr>
              <a:t>点击输入标题</a:t>
            </a:r>
          </a:p>
        </p:txBody>
      </p:sp>
      <p:cxnSp>
        <p:nvCxnSpPr>
          <p:cNvPr id="7" name="直接连接符 6"/>
          <p:cNvCxnSpPr/>
          <p:nvPr/>
        </p:nvCxnSpPr>
        <p:spPr>
          <a:xfrm>
            <a:off x="5481574" y="1568641"/>
            <a:ext cx="0" cy="3887656"/>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03497" y="1488101"/>
            <a:ext cx="4224233" cy="4117915"/>
          </a:xfrm>
          <a:prstGeom prst="rect">
            <a:avLst/>
          </a:prstGeom>
        </p:spPr>
        <p:txBody>
          <a:bodyPr vert="eaVert" wrap="square">
            <a:spAutoFit/>
          </a:bodyPr>
          <a:lstStyle/>
          <a:p>
            <a:pPr>
              <a:lnSpc>
                <a:spcPct val="200000"/>
              </a:lnSpc>
            </a:pPr>
            <a:r>
              <a:rPr lang="zh-CN" altLang="en-US" sz="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感谢</a:t>
            </a:r>
            <a:r>
              <a:rPr lang="zh-CN" altLang="en-US" sz="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模板。感谢您的购买，款款用心之作，致力于创作更优秀的</a:t>
            </a:r>
            <a:r>
              <a:rPr lang="en-US" altLang="zh-CN" sz="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r="9641" b="28886"/>
          <a:stretch>
            <a:fillRect/>
          </a:stretch>
        </p:blipFill>
        <p:spPr>
          <a:xfrm>
            <a:off x="-29715" y="4743449"/>
            <a:ext cx="3249165" cy="211455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par>
                          <p:cTn id="11" fill="hold">
                            <p:stCondLst>
                              <p:cond delay="1500"/>
                            </p:stCondLst>
                            <p:childTnLst>
                              <p:par>
                                <p:cTn id="12" presetID="12" presetClass="entr" presetSubtype="2"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p:tgtEl>
                                          <p:spTgt spid="9"/>
                                        </p:tgtEl>
                                        <p:attrNameLst>
                                          <p:attrName>ppt_x</p:attrName>
                                        </p:attrNameLst>
                                      </p:cBhvr>
                                      <p:tavLst>
                                        <p:tav tm="0">
                                          <p:val>
                                            <p:strVal val="#ppt_x+#ppt_w*1.125000"/>
                                          </p:val>
                                        </p:tav>
                                        <p:tav tm="100000">
                                          <p:val>
                                            <p:strVal val="#ppt_x"/>
                                          </p:val>
                                        </p:tav>
                                      </p:tavLst>
                                    </p:anim>
                                    <p:animEffect transition="in" filter="wipe(left)">
                                      <p:cBhvr>
                                        <p:cTn id="15" dur="1000"/>
                                        <p:tgtEl>
                                          <p:spTgt spid="9"/>
                                        </p:tgtEl>
                                      </p:cBhvr>
                                    </p:animEffec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left)">
                                      <p:cBhvr>
                                        <p:cTn id="20" dur="500"/>
                                        <p:tgtEl>
                                          <p:spTgt spid="7"/>
                                        </p:tgtEl>
                                      </p:cBhvr>
                                    </p:animEffect>
                                  </p:childTnLst>
                                </p:cTn>
                              </p:par>
                            </p:childTnLst>
                          </p:cTn>
                        </p:par>
                        <p:par>
                          <p:cTn id="21" fill="hold">
                            <p:stCondLst>
                              <p:cond delay="3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1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1250" fill="hold"/>
                                        <p:tgtEl>
                                          <p:spTgt spid="6"/>
                                        </p:tgtEl>
                                        <p:attrNameLst>
                                          <p:attrName>ppt_y</p:attrName>
                                        </p:attrNameLst>
                                      </p:cBhvr>
                                      <p:tavLst>
                                        <p:tav tm="0">
                                          <p:val>
                                            <p:strVal val="#ppt_y"/>
                                          </p:val>
                                        </p:tav>
                                        <p:tav tm="100000">
                                          <p:val>
                                            <p:strVal val="#ppt_y"/>
                                          </p:val>
                                        </p:tav>
                                      </p:tavLst>
                                    </p:anim>
                                    <p:anim calcmode="lin" valueType="num">
                                      <p:cBhvr>
                                        <p:cTn id="26" dur="1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1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1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5ACB5"/>
        </a:solidFill>
        <a:effectLst/>
      </p:bgPr>
    </p:bg>
    <p:spTree>
      <p:nvGrpSpPr>
        <p:cNvPr id="1" name=""/>
        <p:cNvGrpSpPr/>
        <p:nvPr/>
      </p:nvGrpSpPr>
      <p:grpSpPr>
        <a:xfrm>
          <a:off x="0" y="0"/>
          <a:ext cx="0" cy="0"/>
          <a:chOff x="0" y="0"/>
          <a:chExt cx="0" cy="0"/>
        </a:xfrm>
      </p:grpSpPr>
      <p:grpSp>
        <p:nvGrpSpPr>
          <p:cNvPr id="10" name="组合 9"/>
          <p:cNvGrpSpPr/>
          <p:nvPr/>
        </p:nvGrpSpPr>
        <p:grpSpPr>
          <a:xfrm>
            <a:off x="8380557" y="1485234"/>
            <a:ext cx="1437172" cy="3582067"/>
            <a:chOff x="5119473" y="1341562"/>
            <a:chExt cx="1437505" cy="3582897"/>
          </a:xfrm>
        </p:grpSpPr>
        <p:grpSp>
          <p:nvGrpSpPr>
            <p:cNvPr id="9" name="组合 8"/>
            <p:cNvGrpSpPr/>
            <p:nvPr/>
          </p:nvGrpSpPr>
          <p:grpSpPr>
            <a:xfrm>
              <a:off x="6095206" y="1413570"/>
              <a:ext cx="461772" cy="1945481"/>
              <a:chOff x="6167214" y="1413570"/>
              <a:chExt cx="461772" cy="1945481"/>
            </a:xfrm>
          </p:grpSpPr>
          <p:sp>
            <p:nvSpPr>
              <p:cNvPr id="8" name="矩形 7"/>
              <p:cNvSpPr/>
              <p:nvPr/>
            </p:nvSpPr>
            <p:spPr>
              <a:xfrm>
                <a:off x="6167214" y="1413570"/>
                <a:ext cx="432048" cy="194548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167214" y="1449574"/>
                <a:ext cx="461772" cy="1872207"/>
              </a:xfrm>
              <a:prstGeom prst="rect">
                <a:avLst/>
              </a:prstGeom>
              <a:noFill/>
            </p:spPr>
            <p:txBody>
              <a:bodyPr vert="eaVert" wrap="square" rtlCol="0">
                <a:spAutoFit/>
              </a:bodyPr>
              <a:lstStyle>
                <a:defPPr>
                  <a:defRPr lang="zh-CN"/>
                </a:defPPr>
                <a:lvl1pPr algn="dist">
                  <a:defRPr sz="1800">
                    <a:solidFill>
                      <a:schemeClr val="bg1"/>
                    </a:solidFill>
                    <a:latin typeface="文悦古典明朝体 (非商业使用) W5" pitchFamily="50" charset="-122"/>
                    <a:ea typeface="文悦古典明朝体 (非商业使用) W5" pitchFamily="50" charset="-122"/>
                  </a:defRPr>
                </a:lvl1pPr>
              </a:lstStyle>
              <a:p>
                <a:r>
                  <a:rPr lang="zh-CN" altLang="en-US" dirty="0">
                    <a:latin typeface="叶根友古刻体" panose="03000509000000000000" pitchFamily="65" charset="-122"/>
                    <a:ea typeface="叶根友古刻体" panose="03000509000000000000" pitchFamily="65" charset="-122"/>
                  </a:rPr>
                  <a:t>输入文字</a:t>
                </a:r>
              </a:p>
            </p:txBody>
          </p:sp>
        </p:grpSp>
        <p:sp>
          <p:nvSpPr>
            <p:cNvPr id="7" name="矩形 6"/>
            <p:cNvSpPr/>
            <p:nvPr/>
          </p:nvSpPr>
          <p:spPr>
            <a:xfrm>
              <a:off x="5119473" y="1341562"/>
              <a:ext cx="826058" cy="3582897"/>
            </a:xfrm>
            <a:prstGeom prst="rect">
              <a:avLst/>
            </a:prstGeom>
          </p:spPr>
          <p:txBody>
            <a:bodyPr vert="eaVert" wrap="square">
              <a:spAutoFit/>
            </a:bodyPr>
            <a:lstStyle/>
            <a:p>
              <a:pPr>
                <a:lnSpc>
                  <a:spcPts val="2500"/>
                </a:lnSpc>
              </a:pPr>
              <a:r>
                <a:rPr lang="zh-CN" altLang="en-US" sz="1500" dirty="0">
                  <a:solidFill>
                    <a:srgbClr val="F3E8D2"/>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F3E8D2"/>
                  </a:solidFill>
                  <a:latin typeface="方正清刻本悦宋简体" panose="02000000000000000000" pitchFamily="2" charset="-122"/>
                  <a:ea typeface="方正清刻本悦宋简体" panose="02000000000000000000" pitchFamily="2" charset="-122"/>
                </a:rPr>
                <a:t>PPT</a:t>
              </a:r>
              <a:r>
                <a:rPr lang="zh-CN" altLang="en-US" sz="1500" dirty="0">
                  <a:solidFill>
                    <a:srgbClr val="F3E8D2"/>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F3E8D2"/>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F3E8D2"/>
                </a:solidFill>
                <a:latin typeface="方正清刻本悦宋简体" panose="02000000000000000000" pitchFamily="2" charset="-122"/>
                <a:ea typeface="方正清刻本悦宋简体" panose="02000000000000000000" pitchFamily="2" charset="-122"/>
              </a:endParaRPr>
            </a:p>
          </p:txBody>
        </p:sp>
      </p:grpSp>
      <p:grpSp>
        <p:nvGrpSpPr>
          <p:cNvPr id="11" name="组合 10"/>
          <p:cNvGrpSpPr/>
          <p:nvPr/>
        </p:nvGrpSpPr>
        <p:grpSpPr>
          <a:xfrm>
            <a:off x="5886627" y="1485234"/>
            <a:ext cx="1417802" cy="3582067"/>
            <a:chOff x="5119472" y="1341562"/>
            <a:chExt cx="1418131" cy="3582897"/>
          </a:xfrm>
        </p:grpSpPr>
        <p:grpSp>
          <p:nvGrpSpPr>
            <p:cNvPr id="12" name="组合 11"/>
            <p:cNvGrpSpPr/>
            <p:nvPr/>
          </p:nvGrpSpPr>
          <p:grpSpPr>
            <a:xfrm>
              <a:off x="6075831" y="1413570"/>
              <a:ext cx="461772" cy="1945481"/>
              <a:chOff x="6147839" y="1413570"/>
              <a:chExt cx="461772" cy="1945481"/>
            </a:xfrm>
          </p:grpSpPr>
          <p:sp>
            <p:nvSpPr>
              <p:cNvPr id="14" name="矩形 13"/>
              <p:cNvSpPr/>
              <p:nvPr/>
            </p:nvSpPr>
            <p:spPr>
              <a:xfrm>
                <a:off x="6167214" y="1413570"/>
                <a:ext cx="432048" cy="194548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47839" y="1449574"/>
                <a:ext cx="461772" cy="1872207"/>
              </a:xfrm>
              <a:prstGeom prst="rect">
                <a:avLst/>
              </a:prstGeom>
              <a:noFill/>
            </p:spPr>
            <p:txBody>
              <a:bodyPr vert="eaVert" wrap="square" rtlCol="0">
                <a:spAutoFit/>
              </a:bodyPr>
              <a:lstStyle>
                <a:defPPr>
                  <a:defRPr lang="zh-CN"/>
                </a:defPPr>
                <a:lvl1pPr algn="dist">
                  <a:defRPr>
                    <a:solidFill>
                      <a:schemeClr val="bg1"/>
                    </a:solidFill>
                    <a:latin typeface="叶根友古刻体" panose="03000509000000000000" pitchFamily="65" charset="-122"/>
                    <a:ea typeface="叶根友古刻体" panose="03000509000000000000" pitchFamily="65" charset="-122"/>
                  </a:defRPr>
                </a:lvl1pPr>
              </a:lstStyle>
              <a:p>
                <a:r>
                  <a:rPr lang="zh-CN" altLang="en-US" dirty="0"/>
                  <a:t>输入文字</a:t>
                </a:r>
              </a:p>
            </p:txBody>
          </p:sp>
        </p:grpSp>
        <p:sp>
          <p:nvSpPr>
            <p:cNvPr id="13" name="矩形 12"/>
            <p:cNvSpPr/>
            <p:nvPr/>
          </p:nvSpPr>
          <p:spPr>
            <a:xfrm>
              <a:off x="5119472" y="1341562"/>
              <a:ext cx="826058" cy="3582897"/>
            </a:xfrm>
            <a:prstGeom prst="rect">
              <a:avLst/>
            </a:prstGeom>
          </p:spPr>
          <p:txBody>
            <a:bodyPr vert="eaVert" wrap="square">
              <a:spAutoFit/>
            </a:bodyPr>
            <a:lstStyle/>
            <a:p>
              <a:pPr>
                <a:lnSpc>
                  <a:spcPts val="2500"/>
                </a:lnSpc>
              </a:pPr>
              <a:r>
                <a:rPr lang="zh-CN" altLang="en-US" sz="1500" dirty="0">
                  <a:solidFill>
                    <a:srgbClr val="F3E8D2"/>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F3E8D2"/>
                  </a:solidFill>
                  <a:latin typeface="方正清刻本悦宋简体" panose="02000000000000000000" pitchFamily="2" charset="-122"/>
                  <a:ea typeface="方正清刻本悦宋简体" panose="02000000000000000000" pitchFamily="2" charset="-122"/>
                </a:rPr>
                <a:t>PPT</a:t>
              </a:r>
              <a:r>
                <a:rPr lang="zh-CN" altLang="en-US" sz="1500" dirty="0">
                  <a:solidFill>
                    <a:srgbClr val="F3E8D2"/>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F3E8D2"/>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F3E8D2"/>
                </a:solidFill>
                <a:latin typeface="方正清刻本悦宋简体" panose="02000000000000000000" pitchFamily="2" charset="-122"/>
                <a:ea typeface="方正清刻本悦宋简体" panose="02000000000000000000" pitchFamily="2" charset="-122"/>
              </a:endParaRPr>
            </a:p>
          </p:txBody>
        </p:sp>
      </p:gr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flipH="1">
            <a:off x="475821" y="4041235"/>
            <a:ext cx="2343149" cy="3290380"/>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6" y="3357009"/>
            <a:ext cx="3023712" cy="3779640"/>
          </a:xfrm>
          <a:prstGeom prst="rect">
            <a:avLst/>
          </a:prstGeom>
        </p:spPr>
      </p:pic>
      <p:grpSp>
        <p:nvGrpSpPr>
          <p:cNvPr id="16" name="组合 15"/>
          <p:cNvGrpSpPr/>
          <p:nvPr/>
        </p:nvGrpSpPr>
        <p:grpSpPr>
          <a:xfrm>
            <a:off x="3392702" y="1485235"/>
            <a:ext cx="1433877" cy="3582066"/>
            <a:chOff x="5119473" y="1341563"/>
            <a:chExt cx="1434209" cy="3582896"/>
          </a:xfrm>
        </p:grpSpPr>
        <p:grpSp>
          <p:nvGrpSpPr>
            <p:cNvPr id="17" name="组合 16"/>
            <p:cNvGrpSpPr/>
            <p:nvPr/>
          </p:nvGrpSpPr>
          <p:grpSpPr>
            <a:xfrm>
              <a:off x="6091910" y="1413570"/>
              <a:ext cx="461772" cy="1945481"/>
              <a:chOff x="6163918" y="1413570"/>
              <a:chExt cx="461772" cy="1945481"/>
            </a:xfrm>
          </p:grpSpPr>
          <p:sp>
            <p:nvSpPr>
              <p:cNvPr id="19" name="矩形 18"/>
              <p:cNvSpPr/>
              <p:nvPr/>
            </p:nvSpPr>
            <p:spPr>
              <a:xfrm>
                <a:off x="6167214" y="1413570"/>
                <a:ext cx="432048" cy="194548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6163918" y="1449573"/>
                <a:ext cx="461772" cy="1872207"/>
              </a:xfrm>
              <a:prstGeom prst="rect">
                <a:avLst/>
              </a:prstGeom>
              <a:noFill/>
            </p:spPr>
            <p:txBody>
              <a:bodyPr vert="eaVert" wrap="square" rtlCol="0">
                <a:spAutoFit/>
              </a:bodyPr>
              <a:lstStyle>
                <a:defPPr>
                  <a:defRPr lang="zh-CN"/>
                </a:defPPr>
                <a:lvl1pPr algn="dist">
                  <a:defRPr>
                    <a:solidFill>
                      <a:schemeClr val="bg1"/>
                    </a:solidFill>
                    <a:latin typeface="叶根友古刻体" panose="03000509000000000000" pitchFamily="65" charset="-122"/>
                    <a:ea typeface="叶根友古刻体" panose="03000509000000000000" pitchFamily="65" charset="-122"/>
                  </a:defRPr>
                </a:lvl1pPr>
              </a:lstStyle>
              <a:p>
                <a:r>
                  <a:rPr lang="zh-CN" altLang="en-US" dirty="0"/>
                  <a:t>输入文字</a:t>
                </a:r>
              </a:p>
            </p:txBody>
          </p:sp>
        </p:grpSp>
        <p:sp>
          <p:nvSpPr>
            <p:cNvPr id="18" name="矩形 17"/>
            <p:cNvSpPr/>
            <p:nvPr/>
          </p:nvSpPr>
          <p:spPr>
            <a:xfrm>
              <a:off x="5119473" y="1341563"/>
              <a:ext cx="826058" cy="3582896"/>
            </a:xfrm>
            <a:prstGeom prst="rect">
              <a:avLst/>
            </a:prstGeom>
          </p:spPr>
          <p:txBody>
            <a:bodyPr vert="eaVert" wrap="square">
              <a:spAutoFit/>
            </a:bodyPr>
            <a:lstStyle/>
            <a:p>
              <a:pPr>
                <a:lnSpc>
                  <a:spcPts val="2500"/>
                </a:lnSpc>
              </a:pPr>
              <a:r>
                <a:rPr lang="zh-CN" altLang="en-US" sz="1500" dirty="0">
                  <a:solidFill>
                    <a:srgbClr val="F3E8D2"/>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F3E8D2"/>
                  </a:solidFill>
                  <a:latin typeface="方正清刻本悦宋简体" panose="02000000000000000000" pitchFamily="2" charset="-122"/>
                  <a:ea typeface="方正清刻本悦宋简体" panose="02000000000000000000" pitchFamily="2" charset="-122"/>
                </a:rPr>
                <a:t>PPT</a:t>
              </a:r>
              <a:r>
                <a:rPr lang="zh-CN" altLang="en-US" sz="1500" dirty="0">
                  <a:solidFill>
                    <a:srgbClr val="F3E8D2"/>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F3E8D2"/>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F3E8D2"/>
                </a:solidFill>
                <a:latin typeface="方正清刻本悦宋简体" panose="02000000000000000000" pitchFamily="2" charset="-122"/>
                <a:ea typeface="方正清刻本悦宋简体" panose="02000000000000000000" pitchFamily="2" charset="-122"/>
              </a:endParaRPr>
            </a:p>
          </p:txBody>
        </p:sp>
      </p:grpSp>
      <p:grpSp>
        <p:nvGrpSpPr>
          <p:cNvPr id="23" name="组合 22"/>
          <p:cNvGrpSpPr/>
          <p:nvPr/>
        </p:nvGrpSpPr>
        <p:grpSpPr>
          <a:xfrm>
            <a:off x="10671740" y="0"/>
            <a:ext cx="1143279" cy="6858000"/>
            <a:chOff x="10672005" y="0"/>
            <a:chExt cx="1143544" cy="6859588"/>
          </a:xfrm>
        </p:grpSpPr>
        <p:sp>
          <p:nvSpPr>
            <p:cNvPr id="24" name="矩形 23"/>
            <p:cNvSpPr/>
            <p:nvPr/>
          </p:nvSpPr>
          <p:spPr>
            <a:xfrm>
              <a:off x="10847734" y="0"/>
              <a:ext cx="792088" cy="6859588"/>
            </a:xfrm>
            <a:prstGeom prst="rect">
              <a:avLst/>
            </a:prstGeom>
            <a:solidFill>
              <a:srgbClr val="F3E8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742390" flipH="1">
              <a:off x="10672005" y="424609"/>
              <a:ext cx="1143544" cy="776657"/>
            </a:xfrm>
            <a:prstGeom prst="rect">
              <a:avLst/>
            </a:prstGeom>
          </p:spPr>
        </p:pic>
        <p:sp>
          <p:nvSpPr>
            <p:cNvPr id="26" name="TextBox 3"/>
            <p:cNvSpPr txBox="1"/>
            <p:nvPr/>
          </p:nvSpPr>
          <p:spPr>
            <a:xfrm>
              <a:off x="10997510" y="1625876"/>
              <a:ext cx="492557" cy="2467104"/>
            </a:xfrm>
            <a:prstGeom prst="rect">
              <a:avLst/>
            </a:prstGeom>
            <a:noFill/>
          </p:spPr>
          <p:txBody>
            <a:bodyPr vert="eaVert" wrap="square" rtlCol="0">
              <a:spAutoFit/>
            </a:bodyPr>
            <a:lstStyle/>
            <a:p>
              <a:pPr algn="dist"/>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浮</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世</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百</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绘</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250" fill="hold"/>
                                        <p:tgtEl>
                                          <p:spTgt spid="10"/>
                                        </p:tgtEl>
                                        <p:attrNameLst>
                                          <p:attrName>ppt_w</p:attrName>
                                        </p:attrNameLst>
                                      </p:cBhvr>
                                      <p:tavLst>
                                        <p:tav tm="0">
                                          <p:val>
                                            <p:fltVal val="0"/>
                                          </p:val>
                                        </p:tav>
                                        <p:tav tm="100000">
                                          <p:val>
                                            <p:strVal val="#ppt_w"/>
                                          </p:val>
                                        </p:tav>
                                      </p:tavLst>
                                    </p:anim>
                                    <p:anim calcmode="lin" valueType="num">
                                      <p:cBhvr>
                                        <p:cTn id="8" dur="1250" fill="hold"/>
                                        <p:tgtEl>
                                          <p:spTgt spid="10"/>
                                        </p:tgtEl>
                                        <p:attrNameLst>
                                          <p:attrName>ppt_h</p:attrName>
                                        </p:attrNameLst>
                                      </p:cBhvr>
                                      <p:tavLst>
                                        <p:tav tm="0">
                                          <p:val>
                                            <p:fltVal val="0"/>
                                          </p:val>
                                        </p:tav>
                                        <p:tav tm="100000">
                                          <p:val>
                                            <p:strVal val="#ppt_h"/>
                                          </p:val>
                                        </p:tav>
                                      </p:tavLst>
                                    </p:anim>
                                    <p:anim calcmode="lin" valueType="num">
                                      <p:cBhvr>
                                        <p:cTn id="9" dur="1250" fill="hold"/>
                                        <p:tgtEl>
                                          <p:spTgt spid="10"/>
                                        </p:tgtEl>
                                        <p:attrNameLst>
                                          <p:attrName>style.rotation</p:attrName>
                                        </p:attrNameLst>
                                      </p:cBhvr>
                                      <p:tavLst>
                                        <p:tav tm="0">
                                          <p:val>
                                            <p:fltVal val="90"/>
                                          </p:val>
                                        </p:tav>
                                        <p:tav tm="100000">
                                          <p:val>
                                            <p:fltVal val="0"/>
                                          </p:val>
                                        </p:tav>
                                      </p:tavLst>
                                    </p:anim>
                                    <p:animEffect transition="in" filter="fade">
                                      <p:cBhvr>
                                        <p:cTn id="10" dur="1250"/>
                                        <p:tgtEl>
                                          <p:spTgt spid="10"/>
                                        </p:tgtEl>
                                      </p:cBhvr>
                                    </p:animEffect>
                                  </p:childTnLst>
                                </p:cTn>
                              </p:par>
                            </p:childTnLst>
                          </p:cTn>
                        </p:par>
                        <p:par>
                          <p:cTn id="11" fill="hold">
                            <p:stCondLst>
                              <p:cond delay="1500"/>
                            </p:stCondLst>
                            <p:childTnLst>
                              <p:par>
                                <p:cTn id="12" presetID="12" presetClass="entr" presetSubtype="2"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p:tgtEl>
                                          <p:spTgt spid="11"/>
                                        </p:tgtEl>
                                        <p:attrNameLst>
                                          <p:attrName>ppt_x</p:attrName>
                                        </p:attrNameLst>
                                      </p:cBhvr>
                                      <p:tavLst>
                                        <p:tav tm="0">
                                          <p:val>
                                            <p:strVal val="#ppt_x+#ppt_w*1.125000"/>
                                          </p:val>
                                        </p:tav>
                                        <p:tav tm="100000">
                                          <p:val>
                                            <p:strVal val="#ppt_x"/>
                                          </p:val>
                                        </p:tav>
                                      </p:tavLst>
                                    </p:anim>
                                    <p:animEffect transition="in" filter="wipe(left)">
                                      <p:cBhvr>
                                        <p:cTn id="15" dur="1000"/>
                                        <p:tgtEl>
                                          <p:spTgt spid="11"/>
                                        </p:tgtEl>
                                      </p:cBhvr>
                                    </p:animEffec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p:tgtEl>
                                          <p:spTgt spid="16"/>
                                        </p:tgtEl>
                                        <p:attrNameLst>
                                          <p:attrName>ppt_x</p:attrName>
                                        </p:attrNameLst>
                                      </p:cBhvr>
                                      <p:tavLst>
                                        <p:tav tm="0">
                                          <p:val>
                                            <p:strVal val="#ppt_x+#ppt_w*1.125000"/>
                                          </p:val>
                                        </p:tav>
                                        <p:tav tm="100000">
                                          <p:val>
                                            <p:strVal val="#ppt_x"/>
                                          </p:val>
                                        </p:tav>
                                      </p:tavLst>
                                    </p:anim>
                                    <p:animEffect transition="in" filter="wipe(left)">
                                      <p:cBhvr>
                                        <p:cTn id="20" dur="1000"/>
                                        <p:tgtEl>
                                          <p:spTgt spid="16"/>
                                        </p:tgtEl>
                                      </p:cBhvr>
                                    </p:animEffect>
                                  </p:childTnLst>
                                </p:cTn>
                              </p:par>
                            </p:childTnLst>
                          </p:cTn>
                        </p:par>
                        <p:par>
                          <p:cTn id="21" fill="hold">
                            <p:stCondLst>
                              <p:cond delay="3500"/>
                            </p:stCondLst>
                            <p:childTnLst>
                              <p:par>
                                <p:cTn id="22" presetID="10" presetClass="entr" presetSubtype="0" fill="hold" nodeType="afterEffect">
                                  <p:stCondLst>
                                    <p:cond delay="50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grpSp>
        <p:nvGrpSpPr>
          <p:cNvPr id="2" name="组合 1"/>
          <p:cNvGrpSpPr/>
          <p:nvPr/>
        </p:nvGrpSpPr>
        <p:grpSpPr>
          <a:xfrm>
            <a:off x="903730" y="1"/>
            <a:ext cx="3088533" cy="5710582"/>
            <a:chOff x="5430503" y="0"/>
            <a:chExt cx="3088533" cy="5915025"/>
          </a:xfrm>
        </p:grpSpPr>
        <p:sp>
          <p:nvSpPr>
            <p:cNvPr id="3" name="矩形 2"/>
            <p:cNvSpPr/>
            <p:nvPr/>
          </p:nvSpPr>
          <p:spPr>
            <a:xfrm>
              <a:off x="5430503" y="0"/>
              <a:ext cx="3088533" cy="59150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520436" y="78377"/>
              <a:ext cx="2908667" cy="5758270"/>
            </a:xfrm>
            <a:prstGeom prst="rect">
              <a:avLst/>
            </a:prstGeom>
            <a:no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996590" y="336275"/>
            <a:ext cx="1261884" cy="2134209"/>
          </a:xfrm>
          <a:prstGeom prst="rect">
            <a:avLst/>
          </a:prstGeom>
          <a:noFill/>
        </p:spPr>
        <p:txBody>
          <a:bodyPr vert="eaVert" wrap="square">
            <a:spAutoFit/>
          </a:bodyPr>
          <a:lstStyle/>
          <a:p>
            <a:pPr>
              <a:lnSpc>
                <a:spcPts val="2800"/>
              </a:lnSpc>
            </a:pPr>
            <a:r>
              <a:rPr lang="zh-CN" altLang="en-US" sz="1200" spc="12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spc="12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200" spc="12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200" spc="12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200" spc="12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10" name="矩形 9"/>
          <p:cNvSpPr/>
          <p:nvPr/>
        </p:nvSpPr>
        <p:spPr>
          <a:xfrm rot="16200000" flipV="1">
            <a:off x="1112196" y="3612845"/>
            <a:ext cx="2513598" cy="831288"/>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11" name="TextBox 8"/>
          <p:cNvSpPr txBox="1"/>
          <p:nvPr/>
        </p:nvSpPr>
        <p:spPr>
          <a:xfrm>
            <a:off x="2091996" y="2919663"/>
            <a:ext cx="553998" cy="2229854"/>
          </a:xfrm>
          <a:prstGeom prst="rect">
            <a:avLst/>
          </a:prstGeom>
          <a:noFill/>
        </p:spPr>
        <p:txBody>
          <a:bodyPr vert="eaVert"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浮世百绘</a:t>
            </a:r>
          </a:p>
        </p:txBody>
      </p:sp>
      <p:graphicFrame>
        <p:nvGraphicFramePr>
          <p:cNvPr id="12" name="图表 11"/>
          <p:cNvGraphicFramePr/>
          <p:nvPr/>
        </p:nvGraphicFramePr>
        <p:xfrm>
          <a:off x="3776486" y="958904"/>
          <a:ext cx="8103771" cy="3069585"/>
        </p:xfrm>
        <a:graphic>
          <a:graphicData uri="http://schemas.openxmlformats.org/drawingml/2006/chart">
            <c:chart xmlns:c="http://schemas.openxmlformats.org/drawingml/2006/chart" xmlns:r="http://schemas.openxmlformats.org/officeDocument/2006/relationships" r:id="rId4"/>
          </a:graphicData>
        </a:graphic>
      </p:graphicFrame>
      <p:sp>
        <p:nvSpPr>
          <p:cNvPr id="13" name="矩形 12"/>
          <p:cNvSpPr/>
          <p:nvPr/>
        </p:nvSpPr>
        <p:spPr>
          <a:xfrm>
            <a:off x="4733191" y="4028489"/>
            <a:ext cx="5640519" cy="477054"/>
          </a:xfrm>
          <a:prstGeom prst="rect">
            <a:avLst/>
          </a:prstGeom>
        </p:spPr>
        <p:txBody>
          <a:bodyPr vert="horz" wrap="square">
            <a:spAutoFit/>
          </a:bodyPr>
          <a:lstStyle/>
          <a:p>
            <a:pPr>
              <a:lnSpc>
                <a:spcPts val="1500"/>
              </a:lnSpc>
            </a:pP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spc="15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感谢</a:t>
            </a: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spc="15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5544140" y="4710394"/>
            <a:ext cx="4568462" cy="553998"/>
          </a:xfrm>
          <a:prstGeom prst="rect">
            <a:avLst/>
          </a:prstGeom>
          <a:noFill/>
        </p:spPr>
        <p:txBody>
          <a:bodyPr wrap="square" rtlCol="0">
            <a:spAutoFit/>
          </a:bodyPr>
          <a:lstStyle/>
          <a:p>
            <a:pPr algn="just"/>
            <a:r>
              <a:rPr lang="en-US" altLang="zh-CN" sz="1000" dirty="0">
                <a:solidFill>
                  <a:srgbClr val="867D54"/>
                </a:solidFill>
                <a:latin typeface="Times New Roman" panose="02020603050405020304" pitchFamily="18" charset="0"/>
                <a:ea typeface="Broken 15" pitchFamily="2" charset="-122"/>
              </a:rPr>
              <a:t>Write an article with ink, write down in the heart, do not need to exaggerate, in the white paper, permanent preservation. Good music, it is memorable, do not need other, through the performance, after the completion of the performance, it is memorable.</a:t>
            </a:r>
          </a:p>
        </p:txBody>
      </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r="9641" b="28886"/>
          <a:stretch>
            <a:fillRect/>
          </a:stretch>
        </p:blipFill>
        <p:spPr>
          <a:xfrm flipH="1">
            <a:off x="10373709" y="5710582"/>
            <a:ext cx="1818289" cy="118334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55"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strVal val="#ppt_w*0.70"/>
                                          </p:val>
                                        </p:tav>
                                        <p:tav tm="100000">
                                          <p:val>
                                            <p:strVal val="#ppt_w"/>
                                          </p:val>
                                        </p:tav>
                                      </p:tavLst>
                                    </p:anim>
                                    <p:anim calcmode="lin" valueType="num">
                                      <p:cBhvr>
                                        <p:cTn id="12" dur="1000" fill="hold"/>
                                        <p:tgtEl>
                                          <p:spTgt spid="5"/>
                                        </p:tgtEl>
                                        <p:attrNameLst>
                                          <p:attrName>ppt_h</p:attrName>
                                        </p:attrNameLst>
                                      </p:cBhvr>
                                      <p:tavLst>
                                        <p:tav tm="0">
                                          <p:val>
                                            <p:strVal val="#ppt_h"/>
                                          </p:val>
                                        </p:tav>
                                        <p:tav tm="100000">
                                          <p:val>
                                            <p:strVal val="#ppt_h"/>
                                          </p:val>
                                        </p:tav>
                                      </p:tavLst>
                                    </p:anim>
                                    <p:animEffect transition="in" filter="fade">
                                      <p:cBhvr>
                                        <p:cTn id="13" dur="10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250" fill="hold"/>
                                        <p:tgtEl>
                                          <p:spTgt spid="10"/>
                                        </p:tgtEl>
                                        <p:attrNameLst>
                                          <p:attrName>ppt_w</p:attrName>
                                        </p:attrNameLst>
                                      </p:cBhvr>
                                      <p:tavLst>
                                        <p:tav tm="0">
                                          <p:val>
                                            <p:fltVal val="0"/>
                                          </p:val>
                                        </p:tav>
                                        <p:tav tm="100000">
                                          <p:val>
                                            <p:strVal val="#ppt_w"/>
                                          </p:val>
                                        </p:tav>
                                      </p:tavLst>
                                    </p:anim>
                                    <p:anim calcmode="lin" valueType="num">
                                      <p:cBhvr>
                                        <p:cTn id="17" dur="1250" fill="hold"/>
                                        <p:tgtEl>
                                          <p:spTgt spid="10"/>
                                        </p:tgtEl>
                                        <p:attrNameLst>
                                          <p:attrName>ppt_h</p:attrName>
                                        </p:attrNameLst>
                                      </p:cBhvr>
                                      <p:tavLst>
                                        <p:tav tm="0">
                                          <p:val>
                                            <p:fltVal val="0"/>
                                          </p:val>
                                        </p:tav>
                                        <p:tav tm="100000">
                                          <p:val>
                                            <p:strVal val="#ppt_h"/>
                                          </p:val>
                                        </p:tav>
                                      </p:tavLst>
                                    </p:anim>
                                    <p:animEffect transition="in" filter="fade">
                                      <p:cBhvr>
                                        <p:cTn id="18" dur="1250"/>
                                        <p:tgtEl>
                                          <p:spTgt spid="10"/>
                                        </p:tgtEl>
                                      </p:cBhvr>
                                    </p:animEffect>
                                  </p:childTnLst>
                                </p:cTn>
                              </p:par>
                            </p:childTnLst>
                          </p:cTn>
                        </p:par>
                        <p:par>
                          <p:cTn id="19" fill="hold">
                            <p:stCondLst>
                              <p:cond delay="45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by="(-#ppt_w*2)" calcmode="lin" valueType="num">
                                      <p:cBhvr rctx="PPT">
                                        <p:cTn id="22" dur="625" autoRev="1" fill="hold">
                                          <p:stCondLst>
                                            <p:cond delay="0"/>
                                          </p:stCondLst>
                                        </p:cTn>
                                        <p:tgtEl>
                                          <p:spTgt spid="11"/>
                                        </p:tgtEl>
                                        <p:attrNameLst>
                                          <p:attrName>ppt_w</p:attrName>
                                        </p:attrNameLst>
                                      </p:cBhvr>
                                    </p:anim>
                                    <p:anim by="(#ppt_w*0.50)" calcmode="lin" valueType="num">
                                      <p:cBhvr>
                                        <p:cTn id="23" dur="625" decel="50000" autoRev="1" fill="hold">
                                          <p:stCondLst>
                                            <p:cond delay="0"/>
                                          </p:stCondLst>
                                        </p:cTn>
                                        <p:tgtEl>
                                          <p:spTgt spid="11"/>
                                        </p:tgtEl>
                                        <p:attrNameLst>
                                          <p:attrName>ppt_x</p:attrName>
                                        </p:attrNameLst>
                                      </p:cBhvr>
                                    </p:anim>
                                    <p:anim from="(-#ppt_h/2)" to="(#ppt_y)" calcmode="lin" valueType="num">
                                      <p:cBhvr>
                                        <p:cTn id="24" dur="1250" fill="hold">
                                          <p:stCondLst>
                                            <p:cond delay="0"/>
                                          </p:stCondLst>
                                        </p:cTn>
                                        <p:tgtEl>
                                          <p:spTgt spid="11"/>
                                        </p:tgtEl>
                                        <p:attrNameLst>
                                          <p:attrName>ppt_y</p:attrName>
                                        </p:attrNameLst>
                                      </p:cBhvr>
                                    </p:anim>
                                    <p:animRot by="21600000">
                                      <p:cBhvr>
                                        <p:cTn id="25" dur="1250" fill="hold">
                                          <p:stCondLst>
                                            <p:cond delay="0"/>
                                          </p:stCondLst>
                                        </p:cTn>
                                        <p:tgtEl>
                                          <p:spTgt spid="11"/>
                                        </p:tgtEl>
                                        <p:attrNameLst>
                                          <p:attrName>r</p:attrName>
                                        </p:attrNameLst>
                                      </p:cBhvr>
                                    </p:animRot>
                                  </p:childTnLst>
                                </p:cTn>
                              </p:par>
                            </p:childTnLst>
                          </p:cTn>
                        </p:par>
                        <p:par>
                          <p:cTn id="26" fill="hold">
                            <p:stCondLst>
                              <p:cond delay="6175"/>
                            </p:stCondLst>
                            <p:childTnLst>
                              <p:par>
                                <p:cTn id="27" presetID="22" presetClass="entr" presetSubtype="8" fill="hold" grpId="0" nodeType="afterEffect">
                                  <p:stCondLst>
                                    <p:cond delay="0"/>
                                  </p:stCondLst>
                                  <p:childTnLst>
                                    <p:set>
                                      <p:cBhvr>
                                        <p:cTn id="28"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left)">
                                      <p:cBhvr>
                                        <p:cTn id="29" dur="750"/>
                                        <p:tgtEl>
                                          <p:spTgt spid="12">
                                            <p:graphicEl>
                                              <a:chart seriesIdx="-3" categoryIdx="-3" bldStep="gridLegend"/>
                                            </p:graphicEl>
                                          </p:spTgt>
                                        </p:tgtEl>
                                      </p:cBhvr>
                                    </p:animEffect>
                                  </p:childTnLst>
                                </p:cTn>
                              </p:par>
                            </p:childTnLst>
                          </p:cTn>
                        </p:par>
                        <p:par>
                          <p:cTn id="30" fill="hold">
                            <p:stCondLst>
                              <p:cond delay="6925"/>
                            </p:stCondLst>
                            <p:childTnLst>
                              <p:par>
                                <p:cTn id="31" presetID="22" presetClass="entr" presetSubtype="8" fill="hold" grpId="0" nodeType="afterEffect">
                                  <p:stCondLst>
                                    <p:cond delay="0"/>
                                  </p:stCondLst>
                                  <p:childTnLst>
                                    <p:set>
                                      <p:cBhvr>
                                        <p:cTn id="32"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left)">
                                      <p:cBhvr>
                                        <p:cTn id="33" dur="750"/>
                                        <p:tgtEl>
                                          <p:spTgt spid="12">
                                            <p:graphicEl>
                                              <a:chart seriesIdx="0" categoryIdx="-4" bldStep="series"/>
                                            </p:graphicEl>
                                          </p:spTgt>
                                        </p:tgtEl>
                                      </p:cBhvr>
                                    </p:animEffect>
                                  </p:childTnLst>
                                </p:cTn>
                              </p:par>
                            </p:childTnLst>
                          </p:cTn>
                        </p:par>
                        <p:par>
                          <p:cTn id="34" fill="hold">
                            <p:stCondLst>
                              <p:cond delay="7675"/>
                            </p:stCondLst>
                            <p:childTnLst>
                              <p:par>
                                <p:cTn id="35" presetID="22" presetClass="entr" presetSubtype="2" fill="hold" grpId="0" nodeType="afterEffect">
                                  <p:stCondLst>
                                    <p:cond delay="0"/>
                                  </p:stCondLst>
                                  <p:childTnLst>
                                    <p:set>
                                      <p:cBhvr>
                                        <p:cTn id="36" dur="1" fill="hold">
                                          <p:stCondLst>
                                            <p:cond delay="0"/>
                                          </p:stCondLst>
                                        </p:cTn>
                                        <p:tgtEl>
                                          <p:spTgt spid="12">
                                            <p:graphicEl>
                                              <a:chart seriesIdx="1" categoryIdx="-4" bldStep="series"/>
                                            </p:graphicEl>
                                          </p:spTgt>
                                        </p:tgtEl>
                                        <p:attrNameLst>
                                          <p:attrName>style.visibility</p:attrName>
                                        </p:attrNameLst>
                                      </p:cBhvr>
                                      <p:to>
                                        <p:strVal val="visible"/>
                                      </p:to>
                                    </p:set>
                                    <p:animEffect transition="in" filter="wipe(right)">
                                      <p:cBhvr>
                                        <p:cTn id="37" dur="750"/>
                                        <p:tgtEl>
                                          <p:spTgt spid="12">
                                            <p:graphicEl>
                                              <a:chart seriesIdx="1" categoryIdx="-4" bldStep="series"/>
                                            </p:graphicEl>
                                          </p:spTgt>
                                        </p:tgtEl>
                                      </p:cBhvr>
                                    </p:animEffect>
                                  </p:childTnLst>
                                </p:cTn>
                              </p:par>
                            </p:childTnLst>
                          </p:cTn>
                        </p:par>
                        <p:par>
                          <p:cTn id="38" fill="hold">
                            <p:stCondLst>
                              <p:cond delay="8425"/>
                            </p:stCondLst>
                            <p:childTnLst>
                              <p:par>
                                <p:cTn id="39" presetID="22" presetClass="entr" presetSubtype="8" fill="hold" grpId="0" nodeType="afterEffect">
                                  <p:stCondLst>
                                    <p:cond delay="0"/>
                                  </p:stCondLst>
                                  <p:childTnLst>
                                    <p:set>
                                      <p:cBhvr>
                                        <p:cTn id="40" dur="1" fill="hold">
                                          <p:stCondLst>
                                            <p:cond delay="0"/>
                                          </p:stCondLst>
                                        </p:cTn>
                                        <p:tgtEl>
                                          <p:spTgt spid="12">
                                            <p:graphicEl>
                                              <a:chart seriesIdx="2" categoryIdx="-4" bldStep="series"/>
                                            </p:graphicEl>
                                          </p:spTgt>
                                        </p:tgtEl>
                                        <p:attrNameLst>
                                          <p:attrName>style.visibility</p:attrName>
                                        </p:attrNameLst>
                                      </p:cBhvr>
                                      <p:to>
                                        <p:strVal val="visible"/>
                                      </p:to>
                                    </p:set>
                                    <p:animEffect transition="in" filter="wipe(left)">
                                      <p:cBhvr>
                                        <p:cTn id="41" dur="750"/>
                                        <p:tgtEl>
                                          <p:spTgt spid="12">
                                            <p:graphicEl>
                                              <a:chart seriesIdx="2" categoryIdx="-4" bldStep="series"/>
                                            </p:graphicEl>
                                          </p:spTgt>
                                        </p:tgtEl>
                                      </p:cBhvr>
                                    </p:animEffect>
                                  </p:childTnLst>
                                </p:cTn>
                              </p:par>
                            </p:childTnLst>
                          </p:cTn>
                        </p:par>
                        <p:par>
                          <p:cTn id="42" fill="hold">
                            <p:stCondLst>
                              <p:cond delay="9175"/>
                            </p:stCondLst>
                            <p:childTnLst>
                              <p:par>
                                <p:cTn id="43" presetID="55" presetClass="entr" presetSubtype="0" fill="hold" grpId="0" nodeType="afterEffect">
                                  <p:stCondLst>
                                    <p:cond delay="0"/>
                                  </p:stCondLst>
                                  <p:iterate type="lt">
                                    <p:tmPct val="10000"/>
                                  </p:iterate>
                                  <p:childTnLst>
                                    <p:set>
                                      <p:cBhvr>
                                        <p:cTn id="44" dur="1" fill="hold">
                                          <p:stCondLst>
                                            <p:cond delay="0"/>
                                          </p:stCondLst>
                                        </p:cTn>
                                        <p:tgtEl>
                                          <p:spTgt spid="13"/>
                                        </p:tgtEl>
                                        <p:attrNameLst>
                                          <p:attrName>style.visibility</p:attrName>
                                        </p:attrNameLst>
                                      </p:cBhvr>
                                      <p:to>
                                        <p:strVal val="visible"/>
                                      </p:to>
                                    </p:set>
                                    <p:anim calcmode="lin" valueType="num">
                                      <p:cBhvr>
                                        <p:cTn id="45" dur="750" fill="hold"/>
                                        <p:tgtEl>
                                          <p:spTgt spid="13"/>
                                        </p:tgtEl>
                                        <p:attrNameLst>
                                          <p:attrName>ppt_w</p:attrName>
                                        </p:attrNameLst>
                                      </p:cBhvr>
                                      <p:tavLst>
                                        <p:tav tm="0">
                                          <p:val>
                                            <p:strVal val="#ppt_w*0.70"/>
                                          </p:val>
                                        </p:tav>
                                        <p:tav tm="100000">
                                          <p:val>
                                            <p:strVal val="#ppt_w"/>
                                          </p:val>
                                        </p:tav>
                                      </p:tavLst>
                                    </p:anim>
                                    <p:anim calcmode="lin" valueType="num">
                                      <p:cBhvr>
                                        <p:cTn id="46" dur="750" fill="hold"/>
                                        <p:tgtEl>
                                          <p:spTgt spid="13"/>
                                        </p:tgtEl>
                                        <p:attrNameLst>
                                          <p:attrName>ppt_h</p:attrName>
                                        </p:attrNameLst>
                                      </p:cBhvr>
                                      <p:tavLst>
                                        <p:tav tm="0">
                                          <p:val>
                                            <p:strVal val="#ppt_h"/>
                                          </p:val>
                                        </p:tav>
                                        <p:tav tm="100000">
                                          <p:val>
                                            <p:strVal val="#ppt_h"/>
                                          </p:val>
                                        </p:tav>
                                      </p:tavLst>
                                    </p:anim>
                                    <p:animEffect transition="in" filter="fade">
                                      <p:cBhvr>
                                        <p:cTn id="4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1" grpId="0"/>
      <p:bldGraphic spid="12" grpId="0">
        <p:bldSub>
          <a:bldChart bld="series"/>
        </p:bldSub>
      </p:bldGraphic>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1000" b="-11000"/>
          </a:stretch>
        </a:blipFill>
        <a:effectLst/>
      </p:bgPr>
    </p:bg>
    <p:spTree>
      <p:nvGrpSpPr>
        <p:cNvPr id="1" name=""/>
        <p:cNvGrpSpPr/>
        <p:nvPr/>
      </p:nvGrpSpPr>
      <p:grpSpPr>
        <a:xfrm>
          <a:off x="0" y="0"/>
          <a:ext cx="0" cy="0"/>
          <a:chOff x="0" y="0"/>
          <a:chExt cx="0" cy="0"/>
        </a:xfrm>
      </p:grpSpPr>
      <p:sp>
        <p:nvSpPr>
          <p:cNvPr id="25" name="矩形 24"/>
          <p:cNvSpPr/>
          <p:nvPr/>
        </p:nvSpPr>
        <p:spPr>
          <a:xfrm>
            <a:off x="4408" y="0"/>
            <a:ext cx="12187592" cy="6858000"/>
          </a:xfrm>
          <a:prstGeom prst="rect">
            <a:avLst/>
          </a:pr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102618" y="0"/>
            <a:ext cx="2015757" cy="6858000"/>
          </a:xfrm>
          <a:prstGeom prst="rect">
            <a:avLst/>
          </a:prstGeom>
          <a:solidFill>
            <a:srgbClr val="EDE6D3"/>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56607" y="477355"/>
            <a:ext cx="1973617" cy="477054"/>
          </a:xfrm>
          <a:prstGeom prst="rect">
            <a:avLst/>
          </a:prstGeom>
          <a:noFill/>
        </p:spPr>
        <p:txBody>
          <a:bodyPr wrap="none" rtlCol="0">
            <a:spAutoFit/>
          </a:bodyPr>
          <a:lstStyle/>
          <a:p>
            <a:pPr algn="ctr"/>
            <a:r>
              <a:rPr lang="en-US" altLang="zh-CN" sz="25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500" dirty="0">
                <a:solidFill>
                  <a:schemeClr val="tx2">
                    <a:lumMod val="75000"/>
                  </a:schemeClr>
                </a:solidFill>
                <a:latin typeface="叶根友古刻体" panose="03000509000000000000" pitchFamily="65" charset="-122"/>
                <a:ea typeface="叶根友古刻体" panose="03000509000000000000" pitchFamily="65" charset="-122"/>
              </a:rPr>
              <a:t>输入文字</a:t>
            </a:r>
            <a:r>
              <a:rPr lang="en-US" altLang="zh-CN" sz="2500" dirty="0">
                <a:solidFill>
                  <a:schemeClr val="tx2">
                    <a:lumMod val="75000"/>
                  </a:schemeClr>
                </a:solidFill>
                <a:latin typeface="叶根友古刻体" panose="03000509000000000000" pitchFamily="65" charset="-122"/>
                <a:ea typeface="叶根友古刻体" panose="03000509000000000000" pitchFamily="65" charset="-122"/>
              </a:rPr>
              <a:t>】</a:t>
            </a:r>
            <a:endParaRPr lang="zh-CN" altLang="en-US" sz="2500" dirty="0">
              <a:solidFill>
                <a:schemeClr val="tx2">
                  <a:lumMod val="75000"/>
                </a:schemeClr>
              </a:solidFill>
              <a:latin typeface="叶根友古刻体" panose="03000509000000000000" pitchFamily="65" charset="-122"/>
              <a:ea typeface="叶根友古刻体" panose="03000509000000000000" pitchFamily="65"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2469" y="909303"/>
            <a:ext cx="1943766" cy="1943766"/>
          </a:xfrm>
          <a:prstGeom prst="rect">
            <a:avLst/>
          </a:prstGeom>
        </p:spPr>
      </p:pic>
      <p:sp>
        <p:nvSpPr>
          <p:cNvPr id="8" name="矩形 7"/>
          <p:cNvSpPr/>
          <p:nvPr/>
        </p:nvSpPr>
        <p:spPr>
          <a:xfrm>
            <a:off x="1857863" y="3003254"/>
            <a:ext cx="825867" cy="3175148"/>
          </a:xfrm>
          <a:prstGeom prst="rect">
            <a:avLst/>
          </a:prstGeom>
        </p:spPr>
        <p:txBody>
          <a:bodyPr vert="eaVert" wrap="square">
            <a:spAutoFit/>
          </a:bodyPr>
          <a:lstStyle/>
          <a:p>
            <a:pPr>
              <a:lnSpc>
                <a:spcPts val="2500"/>
              </a:lnSpc>
            </a:pPr>
            <a:r>
              <a:rPr lang="zh-CN" altLang="en-US" sz="150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150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867D54"/>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867D54"/>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3800936" y="0"/>
            <a:ext cx="2015757" cy="6858000"/>
          </a:xfrm>
          <a:prstGeom prst="rect">
            <a:avLst/>
          </a:prstGeom>
          <a:solidFill>
            <a:srgbClr val="EDE6D3"/>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754925" y="477355"/>
            <a:ext cx="2107781" cy="476944"/>
          </a:xfrm>
          <a:prstGeom prst="rect">
            <a:avLst/>
          </a:prstGeom>
          <a:noFill/>
        </p:spPr>
        <p:txBody>
          <a:bodyPr wrap="none" rtlCol="0">
            <a:spAutoFit/>
          </a:bodyPr>
          <a:lstStyle>
            <a:defPPr>
              <a:defRPr lang="zh-CN"/>
            </a:defPPr>
            <a:lvl1pPr algn="ctr">
              <a:defRPr sz="25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8565" y="1179398"/>
            <a:ext cx="1461802" cy="1598866"/>
          </a:xfrm>
          <a:prstGeom prst="rect">
            <a:avLst/>
          </a:prstGeom>
        </p:spPr>
      </p:pic>
      <p:sp>
        <p:nvSpPr>
          <p:cNvPr id="14" name="矩形 13"/>
          <p:cNvSpPr/>
          <p:nvPr/>
        </p:nvSpPr>
        <p:spPr>
          <a:xfrm>
            <a:off x="4606833" y="3003254"/>
            <a:ext cx="825867" cy="3181350"/>
          </a:xfrm>
          <a:prstGeom prst="rect">
            <a:avLst/>
          </a:prstGeom>
        </p:spPr>
        <p:txBody>
          <a:bodyPr vert="eaVert" wrap="square">
            <a:spAutoFit/>
          </a:bodyPr>
          <a:lstStyle/>
          <a:p>
            <a:pPr>
              <a:lnSpc>
                <a:spcPts val="2500"/>
              </a:lnSpc>
            </a:pPr>
            <a:r>
              <a:rPr lang="zh-CN" altLang="en-US" sz="150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150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867D54"/>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867D54"/>
              </a:solidFill>
              <a:latin typeface="方正清刻本悦宋简体" panose="02000000000000000000" pitchFamily="2" charset="-122"/>
              <a:ea typeface="方正清刻本悦宋简体" panose="02000000000000000000" pitchFamily="2" charset="-122"/>
            </a:endParaRPr>
          </a:p>
        </p:txBody>
      </p:sp>
      <p:sp>
        <p:nvSpPr>
          <p:cNvPr id="16" name="矩形 15"/>
          <p:cNvSpPr/>
          <p:nvPr/>
        </p:nvSpPr>
        <p:spPr>
          <a:xfrm>
            <a:off x="6375305" y="0"/>
            <a:ext cx="2015757" cy="6858000"/>
          </a:xfrm>
          <a:prstGeom prst="rect">
            <a:avLst/>
          </a:prstGeom>
          <a:solidFill>
            <a:srgbClr val="EDE6D3"/>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6329294" y="477355"/>
            <a:ext cx="2107781" cy="476944"/>
          </a:xfrm>
          <a:prstGeom prst="rect">
            <a:avLst/>
          </a:prstGeom>
          <a:noFill/>
        </p:spPr>
        <p:txBody>
          <a:bodyPr wrap="none" rtlCol="0">
            <a:spAutoFit/>
          </a:bodyPr>
          <a:lstStyle>
            <a:defPPr>
              <a:defRPr lang="zh-CN"/>
            </a:defPPr>
            <a:lvl1pPr algn="ctr">
              <a:defRPr sz="25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23047" y="1431764"/>
            <a:ext cx="1352256" cy="993250"/>
          </a:xfrm>
          <a:prstGeom prst="rect">
            <a:avLst/>
          </a:prstGeom>
        </p:spPr>
      </p:pic>
      <p:sp>
        <p:nvSpPr>
          <p:cNvPr id="19" name="矩形 18"/>
          <p:cNvSpPr/>
          <p:nvPr/>
        </p:nvSpPr>
        <p:spPr>
          <a:xfrm>
            <a:off x="7143648" y="2997052"/>
            <a:ext cx="825867" cy="3181350"/>
          </a:xfrm>
          <a:prstGeom prst="rect">
            <a:avLst/>
          </a:prstGeom>
        </p:spPr>
        <p:txBody>
          <a:bodyPr vert="eaVert" wrap="square">
            <a:spAutoFit/>
          </a:bodyPr>
          <a:lstStyle/>
          <a:p>
            <a:pPr>
              <a:lnSpc>
                <a:spcPts val="2500"/>
              </a:lnSpc>
            </a:pPr>
            <a:r>
              <a:rPr lang="zh-CN" altLang="en-US" sz="150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150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867D54"/>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867D54"/>
              </a:solidFill>
              <a:latin typeface="方正清刻本悦宋简体" panose="02000000000000000000" pitchFamily="2" charset="-122"/>
              <a:ea typeface="方正清刻本悦宋简体" panose="02000000000000000000" pitchFamily="2" charset="-122"/>
            </a:endParaRPr>
          </a:p>
        </p:txBody>
      </p:sp>
      <p:sp>
        <p:nvSpPr>
          <p:cNvPr id="21" name="矩形 20"/>
          <p:cNvSpPr/>
          <p:nvPr/>
        </p:nvSpPr>
        <p:spPr>
          <a:xfrm>
            <a:off x="9021665" y="0"/>
            <a:ext cx="2015757" cy="6858000"/>
          </a:xfrm>
          <a:prstGeom prst="rect">
            <a:avLst/>
          </a:prstGeom>
          <a:solidFill>
            <a:srgbClr val="EDE6D3"/>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8975654" y="477355"/>
            <a:ext cx="2107781" cy="476944"/>
          </a:xfrm>
          <a:prstGeom prst="rect">
            <a:avLst/>
          </a:prstGeom>
          <a:noFill/>
        </p:spPr>
        <p:txBody>
          <a:bodyPr wrap="none" rtlCol="0">
            <a:spAutoFit/>
          </a:bodyPr>
          <a:lstStyle>
            <a:defPPr>
              <a:defRPr lang="zh-CN"/>
            </a:defPPr>
            <a:lvl1pPr algn="ctr">
              <a:defRPr sz="25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pic>
        <p:nvPicPr>
          <p:cNvPr id="23" name="图片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70031" y="1121616"/>
            <a:ext cx="1719024" cy="1519139"/>
          </a:xfrm>
          <a:prstGeom prst="rect">
            <a:avLst/>
          </a:prstGeom>
        </p:spPr>
      </p:pic>
      <p:sp>
        <p:nvSpPr>
          <p:cNvPr id="24" name="矩形 23"/>
          <p:cNvSpPr/>
          <p:nvPr/>
        </p:nvSpPr>
        <p:spPr>
          <a:xfrm>
            <a:off x="9828871" y="2997052"/>
            <a:ext cx="825867" cy="3181350"/>
          </a:xfrm>
          <a:prstGeom prst="rect">
            <a:avLst/>
          </a:prstGeom>
        </p:spPr>
        <p:txBody>
          <a:bodyPr vert="eaVert" wrap="square">
            <a:spAutoFit/>
          </a:bodyPr>
          <a:lstStyle/>
          <a:p>
            <a:pPr>
              <a:lnSpc>
                <a:spcPts val="2500"/>
              </a:lnSpc>
            </a:pPr>
            <a:r>
              <a:rPr lang="zh-CN" altLang="en-US" sz="150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150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867D54"/>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867D54"/>
              </a:solidFill>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10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1000"/>
                                        <p:tgtEl>
                                          <p:spTgt spid="1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1000"/>
                                        <p:tgtEl>
                                          <p:spTgt spid="21"/>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1000" fill="hold"/>
                                        <p:tgtEl>
                                          <p:spTgt spid="6"/>
                                        </p:tgtEl>
                                        <p:attrNameLst>
                                          <p:attrName>ppt_y</p:attrName>
                                        </p:attrNameLst>
                                      </p:cBhvr>
                                      <p:tavLst>
                                        <p:tav tm="0">
                                          <p:val>
                                            <p:strVal val="#ppt_y"/>
                                          </p:val>
                                        </p:tav>
                                        <p:tav tm="100000">
                                          <p:val>
                                            <p:strVal val="#ppt_y"/>
                                          </p:val>
                                        </p:tav>
                                      </p:tavLst>
                                    </p:anim>
                                    <p:anim calcmode="lin" valueType="num">
                                      <p:cBhvr>
                                        <p:cTn id="22" dur="1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1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1000" tmFilter="0,0; .5, 1; 1, 1"/>
                                        <p:tgtEl>
                                          <p:spTgt spid="6"/>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1000" fill="hold"/>
                                        <p:tgtEl>
                                          <p:spTgt spid="12"/>
                                        </p:tgtEl>
                                        <p:attrNameLst>
                                          <p:attrName>ppt_y</p:attrName>
                                        </p:attrNameLst>
                                      </p:cBhvr>
                                      <p:tavLst>
                                        <p:tav tm="0">
                                          <p:val>
                                            <p:strVal val="#ppt_y"/>
                                          </p:val>
                                        </p:tav>
                                        <p:tav tm="100000">
                                          <p:val>
                                            <p:strVal val="#ppt_y"/>
                                          </p:val>
                                        </p:tav>
                                      </p:tavLst>
                                    </p:anim>
                                    <p:anim calcmode="lin" valueType="num">
                                      <p:cBhvr>
                                        <p:cTn id="29" dur="10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10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1000" tmFilter="0,0; .5, 1; 1, 1"/>
                                        <p:tgtEl>
                                          <p:spTgt spid="12"/>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5" dur="1000" fill="hold"/>
                                        <p:tgtEl>
                                          <p:spTgt spid="17"/>
                                        </p:tgtEl>
                                        <p:attrNameLst>
                                          <p:attrName>ppt_y</p:attrName>
                                        </p:attrNameLst>
                                      </p:cBhvr>
                                      <p:tavLst>
                                        <p:tav tm="0">
                                          <p:val>
                                            <p:strVal val="#ppt_y"/>
                                          </p:val>
                                        </p:tav>
                                        <p:tav tm="100000">
                                          <p:val>
                                            <p:strVal val="#ppt_y"/>
                                          </p:val>
                                        </p:tav>
                                      </p:tavLst>
                                    </p:anim>
                                    <p:anim calcmode="lin" valueType="num">
                                      <p:cBhvr>
                                        <p:cTn id="36" dur="10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7" dur="10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8" dur="1000" tmFilter="0,0; .5, 1; 1, 1"/>
                                        <p:tgtEl>
                                          <p:spTgt spid="17"/>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2"/>
                                        </p:tgtEl>
                                        <p:attrNameLst>
                                          <p:attrName>style.visibility</p:attrName>
                                        </p:attrNameLst>
                                      </p:cBhvr>
                                      <p:to>
                                        <p:strVal val="visible"/>
                                      </p:to>
                                    </p:set>
                                    <p:anim calcmode="lin" valueType="num">
                                      <p:cBhvr>
                                        <p:cTn id="41" dur="10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42" dur="1000" fill="hold"/>
                                        <p:tgtEl>
                                          <p:spTgt spid="22"/>
                                        </p:tgtEl>
                                        <p:attrNameLst>
                                          <p:attrName>ppt_y</p:attrName>
                                        </p:attrNameLst>
                                      </p:cBhvr>
                                      <p:tavLst>
                                        <p:tav tm="0">
                                          <p:val>
                                            <p:strVal val="#ppt_y"/>
                                          </p:val>
                                        </p:tav>
                                        <p:tav tm="100000">
                                          <p:val>
                                            <p:strVal val="#ppt_y"/>
                                          </p:val>
                                        </p:tav>
                                      </p:tavLst>
                                    </p:anim>
                                    <p:anim calcmode="lin" valueType="num">
                                      <p:cBhvr>
                                        <p:cTn id="43" dur="10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44" dur="10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1000" tmFilter="0,0; .5, 1; 1, 1"/>
                                        <p:tgtEl>
                                          <p:spTgt spid="22"/>
                                        </p:tgtEl>
                                      </p:cBhvr>
                                    </p:animEffect>
                                  </p:childTnLst>
                                </p:cTn>
                              </p:par>
                            </p:childTnLst>
                          </p:cTn>
                        </p:par>
                        <p:par>
                          <p:cTn id="46" fill="hold">
                            <p:stCondLst>
                              <p:cond delay="2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ppt_w</p:attrName>
                                        </p:attrNameLst>
                                      </p:cBhvr>
                                      <p:tavLst>
                                        <p:tav tm="0">
                                          <p:val>
                                            <p:fltVal val="0"/>
                                          </p:val>
                                        </p:tav>
                                        <p:tav tm="100000">
                                          <p:val>
                                            <p:strVal val="#ppt_w"/>
                                          </p:val>
                                        </p:tav>
                                      </p:tavLst>
                                    </p:anim>
                                    <p:anim calcmode="lin" valueType="num">
                                      <p:cBhvr>
                                        <p:cTn id="50" dur="1000" fill="hold"/>
                                        <p:tgtEl>
                                          <p:spTgt spid="7"/>
                                        </p:tgtEl>
                                        <p:attrNameLst>
                                          <p:attrName>ppt_h</p:attrName>
                                        </p:attrNameLst>
                                      </p:cBhvr>
                                      <p:tavLst>
                                        <p:tav tm="0">
                                          <p:val>
                                            <p:fltVal val="0"/>
                                          </p:val>
                                        </p:tav>
                                        <p:tav tm="100000">
                                          <p:val>
                                            <p:strVal val="#ppt_h"/>
                                          </p:val>
                                        </p:tav>
                                      </p:tavLst>
                                    </p:anim>
                                    <p:animEffect transition="in" filter="fade">
                                      <p:cBhvr>
                                        <p:cTn id="51" dur="1000"/>
                                        <p:tgtEl>
                                          <p:spTgt spid="7"/>
                                        </p:tgtEl>
                                      </p:cBhvr>
                                    </p:animEffect>
                                  </p:childTnLst>
                                </p:cTn>
                              </p:par>
                              <p:par>
                                <p:cTn id="52" presetID="53" presetClass="entr" presetSubtype="16"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1000" fill="hold"/>
                                        <p:tgtEl>
                                          <p:spTgt spid="13"/>
                                        </p:tgtEl>
                                        <p:attrNameLst>
                                          <p:attrName>ppt_w</p:attrName>
                                        </p:attrNameLst>
                                      </p:cBhvr>
                                      <p:tavLst>
                                        <p:tav tm="0">
                                          <p:val>
                                            <p:fltVal val="0"/>
                                          </p:val>
                                        </p:tav>
                                        <p:tav tm="100000">
                                          <p:val>
                                            <p:strVal val="#ppt_w"/>
                                          </p:val>
                                        </p:tav>
                                      </p:tavLst>
                                    </p:anim>
                                    <p:anim calcmode="lin" valueType="num">
                                      <p:cBhvr>
                                        <p:cTn id="55" dur="1000" fill="hold"/>
                                        <p:tgtEl>
                                          <p:spTgt spid="13"/>
                                        </p:tgtEl>
                                        <p:attrNameLst>
                                          <p:attrName>ppt_h</p:attrName>
                                        </p:attrNameLst>
                                      </p:cBhvr>
                                      <p:tavLst>
                                        <p:tav tm="0">
                                          <p:val>
                                            <p:fltVal val="0"/>
                                          </p:val>
                                        </p:tav>
                                        <p:tav tm="100000">
                                          <p:val>
                                            <p:strVal val="#ppt_h"/>
                                          </p:val>
                                        </p:tav>
                                      </p:tavLst>
                                    </p:anim>
                                    <p:animEffect transition="in" filter="fade">
                                      <p:cBhvr>
                                        <p:cTn id="56" dur="1000"/>
                                        <p:tgtEl>
                                          <p:spTgt spid="13"/>
                                        </p:tgtEl>
                                      </p:cBhvr>
                                    </p:animEffect>
                                  </p:childTnLst>
                                </p:cTn>
                              </p:par>
                              <p:par>
                                <p:cTn id="57" presetID="53" presetClass="entr" presetSubtype="16"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1000" fill="hold"/>
                                        <p:tgtEl>
                                          <p:spTgt spid="18"/>
                                        </p:tgtEl>
                                        <p:attrNameLst>
                                          <p:attrName>ppt_w</p:attrName>
                                        </p:attrNameLst>
                                      </p:cBhvr>
                                      <p:tavLst>
                                        <p:tav tm="0">
                                          <p:val>
                                            <p:fltVal val="0"/>
                                          </p:val>
                                        </p:tav>
                                        <p:tav tm="100000">
                                          <p:val>
                                            <p:strVal val="#ppt_w"/>
                                          </p:val>
                                        </p:tav>
                                      </p:tavLst>
                                    </p:anim>
                                    <p:anim calcmode="lin" valueType="num">
                                      <p:cBhvr>
                                        <p:cTn id="60" dur="1000" fill="hold"/>
                                        <p:tgtEl>
                                          <p:spTgt spid="18"/>
                                        </p:tgtEl>
                                        <p:attrNameLst>
                                          <p:attrName>ppt_h</p:attrName>
                                        </p:attrNameLst>
                                      </p:cBhvr>
                                      <p:tavLst>
                                        <p:tav tm="0">
                                          <p:val>
                                            <p:fltVal val="0"/>
                                          </p:val>
                                        </p:tav>
                                        <p:tav tm="100000">
                                          <p:val>
                                            <p:strVal val="#ppt_h"/>
                                          </p:val>
                                        </p:tav>
                                      </p:tavLst>
                                    </p:anim>
                                    <p:animEffect transition="in" filter="fade">
                                      <p:cBhvr>
                                        <p:cTn id="61" dur="1000"/>
                                        <p:tgtEl>
                                          <p:spTgt spid="18"/>
                                        </p:tgtEl>
                                      </p:cBhvr>
                                    </p:animEffect>
                                  </p:childTnLst>
                                </p:cTn>
                              </p:par>
                              <p:par>
                                <p:cTn id="62" presetID="53" presetClass="entr" presetSubtype="16"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1000" fill="hold"/>
                                        <p:tgtEl>
                                          <p:spTgt spid="23"/>
                                        </p:tgtEl>
                                        <p:attrNameLst>
                                          <p:attrName>ppt_w</p:attrName>
                                        </p:attrNameLst>
                                      </p:cBhvr>
                                      <p:tavLst>
                                        <p:tav tm="0">
                                          <p:val>
                                            <p:fltVal val="0"/>
                                          </p:val>
                                        </p:tav>
                                        <p:tav tm="100000">
                                          <p:val>
                                            <p:strVal val="#ppt_w"/>
                                          </p:val>
                                        </p:tav>
                                      </p:tavLst>
                                    </p:anim>
                                    <p:anim calcmode="lin" valueType="num">
                                      <p:cBhvr>
                                        <p:cTn id="65" dur="1000" fill="hold"/>
                                        <p:tgtEl>
                                          <p:spTgt spid="23"/>
                                        </p:tgtEl>
                                        <p:attrNameLst>
                                          <p:attrName>ppt_h</p:attrName>
                                        </p:attrNameLst>
                                      </p:cBhvr>
                                      <p:tavLst>
                                        <p:tav tm="0">
                                          <p:val>
                                            <p:fltVal val="0"/>
                                          </p:val>
                                        </p:tav>
                                        <p:tav tm="100000">
                                          <p:val>
                                            <p:strVal val="#ppt_h"/>
                                          </p:val>
                                        </p:tav>
                                      </p:tavLst>
                                    </p:anim>
                                    <p:animEffect transition="in" filter="fade">
                                      <p:cBhvr>
                                        <p:cTn id="66" dur="1000"/>
                                        <p:tgtEl>
                                          <p:spTgt spid="23"/>
                                        </p:tgtEl>
                                      </p:cBhvr>
                                    </p:animEffect>
                                  </p:childTnLst>
                                </p:cTn>
                              </p:par>
                            </p:childTnLst>
                          </p:cTn>
                        </p:par>
                        <p:par>
                          <p:cTn id="67" fill="hold">
                            <p:stCondLst>
                              <p:cond delay="3500"/>
                            </p:stCondLst>
                            <p:childTnLst>
                              <p:par>
                                <p:cTn id="68" presetID="18" presetClass="entr" presetSubtype="12"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strips(downLeft)">
                                      <p:cBhvr>
                                        <p:cTn id="70" dur="1250"/>
                                        <p:tgtEl>
                                          <p:spTgt spid="24"/>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19"/>
                                        </p:tgtEl>
                                        <p:attrNameLst>
                                          <p:attrName>style.visibility</p:attrName>
                                        </p:attrNameLst>
                                      </p:cBhvr>
                                      <p:to>
                                        <p:strVal val="visible"/>
                                      </p:to>
                                    </p:set>
                                    <p:animEffect transition="in" filter="strips(downLeft)">
                                      <p:cBhvr>
                                        <p:cTn id="73" dur="1250"/>
                                        <p:tgtEl>
                                          <p:spTgt spid="19"/>
                                        </p:tgtEl>
                                      </p:cBhvr>
                                    </p:animEffect>
                                  </p:childTnLst>
                                </p:cTn>
                              </p:par>
                              <p:par>
                                <p:cTn id="74" presetID="18" presetClass="entr" presetSubtype="12" fill="hold" grpId="0" nodeType="withEffect">
                                  <p:stCondLst>
                                    <p:cond delay="1000"/>
                                  </p:stCondLst>
                                  <p:childTnLst>
                                    <p:set>
                                      <p:cBhvr>
                                        <p:cTn id="75" dur="1" fill="hold">
                                          <p:stCondLst>
                                            <p:cond delay="0"/>
                                          </p:stCondLst>
                                        </p:cTn>
                                        <p:tgtEl>
                                          <p:spTgt spid="14"/>
                                        </p:tgtEl>
                                        <p:attrNameLst>
                                          <p:attrName>style.visibility</p:attrName>
                                        </p:attrNameLst>
                                      </p:cBhvr>
                                      <p:to>
                                        <p:strVal val="visible"/>
                                      </p:to>
                                    </p:set>
                                    <p:animEffect transition="in" filter="strips(downLeft)">
                                      <p:cBhvr>
                                        <p:cTn id="76" dur="1250"/>
                                        <p:tgtEl>
                                          <p:spTgt spid="14"/>
                                        </p:tgtEl>
                                      </p:cBhvr>
                                    </p:animEffect>
                                  </p:childTnLst>
                                </p:cTn>
                              </p:par>
                              <p:par>
                                <p:cTn id="77" presetID="18" presetClass="entr" presetSubtype="12" fill="hold" grpId="0" nodeType="withEffect">
                                  <p:stCondLst>
                                    <p:cond delay="1500"/>
                                  </p:stCondLst>
                                  <p:childTnLst>
                                    <p:set>
                                      <p:cBhvr>
                                        <p:cTn id="78" dur="1" fill="hold">
                                          <p:stCondLst>
                                            <p:cond delay="0"/>
                                          </p:stCondLst>
                                        </p:cTn>
                                        <p:tgtEl>
                                          <p:spTgt spid="8"/>
                                        </p:tgtEl>
                                        <p:attrNameLst>
                                          <p:attrName>style.visibility</p:attrName>
                                        </p:attrNameLst>
                                      </p:cBhvr>
                                      <p:to>
                                        <p:strVal val="visible"/>
                                      </p:to>
                                    </p:set>
                                    <p:animEffect transition="in" filter="strips(downLeft)">
                                      <p:cBhvr>
                                        <p:cTn id="79"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8" grpId="0"/>
      <p:bldP spid="11" grpId="0" animBg="1"/>
      <p:bldP spid="12" grpId="0"/>
      <p:bldP spid="14" grpId="0"/>
      <p:bldP spid="16" grpId="0" animBg="1"/>
      <p:bldP spid="17" grpId="0"/>
      <p:bldP spid="19" grpId="0"/>
      <p:bldP spid="21" grpId="0" animBg="1"/>
      <p:bldP spid="22"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grpSp>
        <p:nvGrpSpPr>
          <p:cNvPr id="17" name="组合 16"/>
          <p:cNvGrpSpPr/>
          <p:nvPr/>
        </p:nvGrpSpPr>
        <p:grpSpPr>
          <a:xfrm>
            <a:off x="3398070" y="1387367"/>
            <a:ext cx="2471339" cy="4170400"/>
            <a:chOff x="3366261" y="1387366"/>
            <a:chExt cx="2472233" cy="4170400"/>
          </a:xfrm>
        </p:grpSpPr>
        <p:sp>
          <p:nvSpPr>
            <p:cNvPr id="15" name="文本框 6"/>
            <p:cNvSpPr txBox="1"/>
            <p:nvPr/>
          </p:nvSpPr>
          <p:spPr>
            <a:xfrm>
              <a:off x="5253507" y="1387366"/>
              <a:ext cx="584987" cy="2975084"/>
            </a:xfrm>
            <a:prstGeom prst="rect">
              <a:avLst/>
            </a:prstGeom>
            <a:noFill/>
          </p:spPr>
          <p:txBody>
            <a:bodyPr vert="eaVert" wrap="square" rtlCol="0">
              <a:spAutoFit/>
            </a:bodyPr>
            <a:lstStyle/>
            <a:p>
              <a:pPr algn="dist">
                <a:lnSpc>
                  <a:spcPct val="130000"/>
                </a:lnSpc>
              </a:pPr>
              <a:r>
                <a:rPr lang="zh-CN" altLang="en-US" sz="2000" spc="2000" dirty="0">
                  <a:solidFill>
                    <a:srgbClr val="867D54"/>
                  </a:solidFill>
                  <a:latin typeface="叶根友古刻体" panose="03000509000000000000" pitchFamily="65" charset="-122"/>
                  <a:ea typeface="叶根友古刻体" panose="03000509000000000000" pitchFamily="65" charset="-122"/>
                </a:rPr>
                <a:t>百分比</a:t>
              </a:r>
              <a:r>
                <a:rPr lang="en-US" altLang="zh-CN" sz="2000" spc="2000" dirty="0">
                  <a:solidFill>
                    <a:srgbClr val="867D54"/>
                  </a:solidFill>
                  <a:latin typeface="叶根友古刻体" panose="03000509000000000000" pitchFamily="65" charset="-122"/>
                  <a:ea typeface="叶根友古刻体" panose="03000509000000000000" pitchFamily="65" charset="-122"/>
                </a:rPr>
                <a:t>50%</a:t>
              </a:r>
              <a:endParaRPr lang="zh-CN" altLang="en-US" sz="2000" spc="2000" dirty="0">
                <a:solidFill>
                  <a:srgbClr val="867D54"/>
                </a:solidFill>
                <a:latin typeface="叶根友古刻体" panose="03000509000000000000" pitchFamily="65" charset="-122"/>
                <a:ea typeface="叶根友古刻体" panose="03000509000000000000" pitchFamily="65" charset="-122"/>
              </a:endParaRPr>
            </a:p>
          </p:txBody>
        </p:sp>
        <p:sp>
          <p:nvSpPr>
            <p:cNvPr id="16" name="矩形 15"/>
            <p:cNvSpPr/>
            <p:nvPr/>
          </p:nvSpPr>
          <p:spPr>
            <a:xfrm>
              <a:off x="3366261" y="1638300"/>
              <a:ext cx="2013587" cy="3919466"/>
            </a:xfrm>
            <a:prstGeom prst="rect">
              <a:avLst/>
            </a:prstGeom>
          </p:spPr>
          <p:txBody>
            <a:bodyPr vert="eaVert" wrap="square">
              <a:spAutoFit/>
            </a:bodyPr>
            <a:lstStyle/>
            <a:p>
              <a:pPr>
                <a:lnSpc>
                  <a:spcPct val="180000"/>
                </a:lnSpc>
              </a:pP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spc="15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endParaRPr>
            </a:p>
            <a:p>
              <a:pPr>
                <a:lnSpc>
                  <a:spcPct val="180000"/>
                </a:lnSpc>
              </a:pP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spc="15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感谢</a:t>
              </a: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endPar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endParaRPr>
            </a:p>
            <a:p>
              <a:pPr>
                <a:lnSpc>
                  <a:spcPct val="180000"/>
                </a:lnSpc>
              </a:pPr>
              <a:endPar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grpSp>
        <p:nvGrpSpPr>
          <p:cNvPr id="11" name="组合 10"/>
          <p:cNvGrpSpPr/>
          <p:nvPr/>
        </p:nvGrpSpPr>
        <p:grpSpPr>
          <a:xfrm>
            <a:off x="9056546" y="1387367"/>
            <a:ext cx="2471339" cy="4083268"/>
            <a:chOff x="3366261" y="1387366"/>
            <a:chExt cx="2472233" cy="4083268"/>
          </a:xfrm>
        </p:grpSpPr>
        <p:sp>
          <p:nvSpPr>
            <p:cNvPr id="18" name="文本框 6"/>
            <p:cNvSpPr txBox="1"/>
            <p:nvPr/>
          </p:nvSpPr>
          <p:spPr>
            <a:xfrm>
              <a:off x="5253507" y="1387366"/>
              <a:ext cx="584987" cy="2975084"/>
            </a:xfrm>
            <a:prstGeom prst="rect">
              <a:avLst/>
            </a:prstGeom>
            <a:noFill/>
          </p:spPr>
          <p:txBody>
            <a:bodyPr vert="eaVert" wrap="square" rtlCol="0">
              <a:spAutoFit/>
            </a:bodyPr>
            <a:lstStyle/>
            <a:p>
              <a:pPr algn="dist">
                <a:lnSpc>
                  <a:spcPct val="130000"/>
                </a:lnSpc>
              </a:pPr>
              <a:r>
                <a:rPr lang="zh-CN" altLang="en-US" sz="2000" spc="2000" dirty="0">
                  <a:solidFill>
                    <a:srgbClr val="867D54"/>
                  </a:solidFill>
                  <a:latin typeface="叶根友古刻体" panose="03000509000000000000" pitchFamily="65" charset="-122"/>
                  <a:ea typeface="叶根友古刻体" panose="03000509000000000000" pitchFamily="65" charset="-122"/>
                </a:rPr>
                <a:t>百分比</a:t>
              </a:r>
              <a:r>
                <a:rPr lang="en-US" altLang="zh-CN" sz="2000" spc="2000" dirty="0">
                  <a:solidFill>
                    <a:srgbClr val="867D54"/>
                  </a:solidFill>
                  <a:latin typeface="叶根友古刻体" panose="03000509000000000000" pitchFamily="65" charset="-122"/>
                  <a:ea typeface="叶根友古刻体" panose="03000509000000000000" pitchFamily="65" charset="-122"/>
                </a:rPr>
                <a:t>60%</a:t>
              </a:r>
              <a:endParaRPr lang="zh-CN" altLang="en-US" sz="2000" spc="2000" dirty="0">
                <a:solidFill>
                  <a:srgbClr val="867D54"/>
                </a:solidFill>
                <a:latin typeface="叶根友古刻体" panose="03000509000000000000" pitchFamily="65" charset="-122"/>
                <a:ea typeface="叶根友古刻体" panose="03000509000000000000" pitchFamily="65" charset="-122"/>
              </a:endParaRPr>
            </a:p>
          </p:txBody>
        </p:sp>
        <p:sp>
          <p:nvSpPr>
            <p:cNvPr id="19" name="矩形 18"/>
            <p:cNvSpPr/>
            <p:nvPr/>
          </p:nvSpPr>
          <p:spPr>
            <a:xfrm>
              <a:off x="3366261" y="1638300"/>
              <a:ext cx="2013587" cy="3832334"/>
            </a:xfrm>
            <a:prstGeom prst="rect">
              <a:avLst/>
            </a:prstGeom>
          </p:spPr>
          <p:txBody>
            <a:bodyPr vert="eaVert" wrap="square">
              <a:spAutoFit/>
            </a:bodyPr>
            <a:lstStyle/>
            <a:p>
              <a:pPr>
                <a:lnSpc>
                  <a:spcPct val="180000"/>
                </a:lnSpc>
              </a:pP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spc="15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endParaRPr>
            </a:p>
            <a:p>
              <a:pPr>
                <a:lnSpc>
                  <a:spcPct val="180000"/>
                </a:lnSpc>
              </a:pP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spc="15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感谢</a:t>
              </a:r>
              <a:r>
                <a:rPr lang="zh-CN" altLang="en-US" sz="1100" spc="150" dirty="0">
                  <a:solidFill>
                    <a:schemeClr val="tx2">
                      <a:lumMod val="7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endPar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endParaRPr>
            </a:p>
            <a:p>
              <a:pPr>
                <a:lnSpc>
                  <a:spcPct val="180000"/>
                </a:lnSpc>
              </a:pPr>
              <a:endParaRPr lang="en-US" altLang="zh-CN" sz="1100" spc="15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t="92084"/>
          <a:stretch>
            <a:fillRect/>
          </a:stretch>
        </p:blipFill>
        <p:spPr>
          <a:xfrm>
            <a:off x="1" y="6195848"/>
            <a:ext cx="12192000" cy="662152"/>
          </a:xfrm>
          <a:prstGeom prst="rect">
            <a:avLst/>
          </a:prstGeom>
          <a:effectLst>
            <a:outerShdw blurRad="63500" sx="102000" sy="102000" algn="ctr" rotWithShape="0">
              <a:prstClr val="black">
                <a:alpha val="40000"/>
              </a:prstClr>
            </a:outerShdw>
          </a:effectLst>
        </p:spPr>
      </p:pic>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t="68653" b="21644"/>
          <a:stretch>
            <a:fillRect/>
          </a:stretch>
        </p:blipFill>
        <p:spPr>
          <a:xfrm flipH="1">
            <a:off x="0" y="0"/>
            <a:ext cx="12191999" cy="788276"/>
          </a:xfrm>
          <a:prstGeom prst="rect">
            <a:avLst/>
          </a:prstGeom>
          <a:effectLst>
            <a:outerShdw blurRad="63500" sx="102000" sy="102000" algn="ctr" rotWithShape="0">
              <a:prstClr val="black">
                <a:alpha val="40000"/>
              </a:prstClr>
            </a:outerShdw>
          </a:effectLst>
        </p:spPr>
      </p:pic>
      <p:sp>
        <p:nvSpPr>
          <p:cNvPr id="25" name="矩形 24"/>
          <p:cNvSpPr/>
          <p:nvPr/>
        </p:nvSpPr>
        <p:spPr>
          <a:xfrm rot="16200000" flipV="1">
            <a:off x="6185512" y="2868182"/>
            <a:ext cx="2762250" cy="831288"/>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26" name="TextBox 8"/>
          <p:cNvSpPr txBox="1"/>
          <p:nvPr/>
        </p:nvSpPr>
        <p:spPr>
          <a:xfrm>
            <a:off x="7289638" y="2070335"/>
            <a:ext cx="553998" cy="2426982"/>
          </a:xfrm>
          <a:prstGeom prst="rect">
            <a:avLst/>
          </a:prstGeom>
          <a:noFill/>
        </p:spPr>
        <p:txBody>
          <a:bodyPr vert="eaVert"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a:t>
            </a:r>
            <a:r>
              <a:rPr lang="en-US" altLang="zh-CN" sz="24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百绘</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529" y="1638301"/>
            <a:ext cx="2192358" cy="3919467"/>
          </a:xfrm>
          <a:prstGeom prst="rect">
            <a:avLst/>
          </a:prstGeom>
        </p:spPr>
      </p:pic>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250" fill="hold"/>
                                        <p:tgtEl>
                                          <p:spTgt spid="25"/>
                                        </p:tgtEl>
                                        <p:attrNameLst>
                                          <p:attrName>ppt_w</p:attrName>
                                        </p:attrNameLst>
                                      </p:cBhvr>
                                      <p:tavLst>
                                        <p:tav tm="0">
                                          <p:val>
                                            <p:fltVal val="0"/>
                                          </p:val>
                                        </p:tav>
                                        <p:tav tm="100000">
                                          <p:val>
                                            <p:strVal val="#ppt_w"/>
                                          </p:val>
                                        </p:tav>
                                      </p:tavLst>
                                    </p:anim>
                                    <p:anim calcmode="lin" valueType="num">
                                      <p:cBhvr>
                                        <p:cTn id="8" dur="1250" fill="hold"/>
                                        <p:tgtEl>
                                          <p:spTgt spid="25"/>
                                        </p:tgtEl>
                                        <p:attrNameLst>
                                          <p:attrName>ppt_h</p:attrName>
                                        </p:attrNameLst>
                                      </p:cBhvr>
                                      <p:tavLst>
                                        <p:tav tm="0">
                                          <p:val>
                                            <p:fltVal val="0"/>
                                          </p:val>
                                        </p:tav>
                                        <p:tav tm="100000">
                                          <p:val>
                                            <p:strVal val="#ppt_h"/>
                                          </p:val>
                                        </p:tav>
                                      </p:tavLst>
                                    </p:anim>
                                    <p:animEffect transition="in" filter="fade">
                                      <p:cBhvr>
                                        <p:cTn id="9" dur="1250"/>
                                        <p:tgtEl>
                                          <p:spTgt spid="25"/>
                                        </p:tgtEl>
                                      </p:cBhvr>
                                    </p:animEffect>
                                  </p:childTnLst>
                                </p:cTn>
                              </p:par>
                            </p:childTnLst>
                          </p:cTn>
                        </p:par>
                        <p:par>
                          <p:cTn id="10" fill="hold">
                            <p:stCondLst>
                              <p:cond delay="1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by="(-#ppt_w*2)" calcmode="lin" valueType="num">
                                      <p:cBhvr rctx="PPT">
                                        <p:cTn id="13" dur="625" autoRev="1" fill="hold">
                                          <p:stCondLst>
                                            <p:cond delay="0"/>
                                          </p:stCondLst>
                                        </p:cTn>
                                        <p:tgtEl>
                                          <p:spTgt spid="26"/>
                                        </p:tgtEl>
                                        <p:attrNameLst>
                                          <p:attrName>ppt_w</p:attrName>
                                        </p:attrNameLst>
                                      </p:cBhvr>
                                    </p:anim>
                                    <p:anim by="(#ppt_w*0.50)" calcmode="lin" valueType="num">
                                      <p:cBhvr>
                                        <p:cTn id="14" dur="625" decel="50000" autoRev="1" fill="hold">
                                          <p:stCondLst>
                                            <p:cond delay="0"/>
                                          </p:stCondLst>
                                        </p:cTn>
                                        <p:tgtEl>
                                          <p:spTgt spid="26"/>
                                        </p:tgtEl>
                                        <p:attrNameLst>
                                          <p:attrName>ppt_x</p:attrName>
                                        </p:attrNameLst>
                                      </p:cBhvr>
                                    </p:anim>
                                    <p:anim from="(-#ppt_h/2)" to="(#ppt_y)" calcmode="lin" valueType="num">
                                      <p:cBhvr>
                                        <p:cTn id="15" dur="1250" fill="hold">
                                          <p:stCondLst>
                                            <p:cond delay="0"/>
                                          </p:stCondLst>
                                        </p:cTn>
                                        <p:tgtEl>
                                          <p:spTgt spid="26"/>
                                        </p:tgtEl>
                                        <p:attrNameLst>
                                          <p:attrName>ppt_y</p:attrName>
                                        </p:attrNameLst>
                                      </p:cBhvr>
                                    </p:anim>
                                    <p:animRot by="21600000">
                                      <p:cBhvr>
                                        <p:cTn id="16" dur="1250" fill="hold">
                                          <p:stCondLst>
                                            <p:cond delay="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DE6D3"/>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131" t="14846" r="-3517" b="18785"/>
          <a:stretch>
            <a:fillRect/>
          </a:stretch>
        </p:blipFill>
        <p:spPr>
          <a:xfrm>
            <a:off x="0" y="0"/>
            <a:ext cx="12737431" cy="6858000"/>
          </a:xfrm>
          <a:prstGeom prst="rect">
            <a:avLst/>
          </a:prstGeom>
        </p:spPr>
      </p:pic>
      <p:sp>
        <p:nvSpPr>
          <p:cNvPr id="4" name="矩形 3"/>
          <p:cNvSpPr/>
          <p:nvPr/>
        </p:nvSpPr>
        <p:spPr>
          <a:xfrm rot="16200000" flipV="1">
            <a:off x="9018144" y="1816241"/>
            <a:ext cx="2762250" cy="831288"/>
          </a:xfrm>
          <a:prstGeom prst="rect">
            <a:avLst/>
          </a:prstGeom>
          <a:solidFill>
            <a:srgbClr val="F3E8D2"/>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5" name="TextBox 8"/>
          <p:cNvSpPr txBox="1"/>
          <p:nvPr/>
        </p:nvSpPr>
        <p:spPr>
          <a:xfrm>
            <a:off x="10122270" y="1002018"/>
            <a:ext cx="553998" cy="2532844"/>
          </a:xfrm>
          <a:prstGeom prst="rect">
            <a:avLst/>
          </a:prstGeom>
          <a:noFill/>
        </p:spPr>
        <p:txBody>
          <a:bodyPr vert="eaVert" wrap="square" rtlCol="0">
            <a:spAutoFit/>
          </a:bodyPr>
          <a:lstStyle/>
          <a:p>
            <a:pPr algn="dist"/>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浮世百绘</a:t>
            </a:r>
            <a:r>
              <a:rPr lang="en-US" altLang="zh-CN" sz="24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400" dirty="0">
                <a:solidFill>
                  <a:schemeClr val="tx2">
                    <a:lumMod val="75000"/>
                  </a:schemeClr>
                </a:solidFill>
                <a:latin typeface="叶根友古刻体" panose="03000509000000000000" pitchFamily="65" charset="-122"/>
                <a:ea typeface="叶根友古刻体" panose="03000509000000000000" pitchFamily="65" charset="-122"/>
              </a:rPr>
              <a:t>贰章回</a:t>
            </a:r>
          </a:p>
        </p:txBody>
      </p:sp>
      <p:sp>
        <p:nvSpPr>
          <p:cNvPr id="6" name="矩形 5"/>
          <p:cNvSpPr/>
          <p:nvPr/>
        </p:nvSpPr>
        <p:spPr>
          <a:xfrm>
            <a:off x="8410173" y="1317331"/>
            <a:ext cx="825867" cy="3388019"/>
          </a:xfrm>
          <a:prstGeom prst="rect">
            <a:avLst/>
          </a:prstGeom>
        </p:spPr>
        <p:txBody>
          <a:bodyPr vert="eaVert" wrap="square">
            <a:spAutoFit/>
          </a:bodyPr>
          <a:lstStyle/>
          <a:p>
            <a:pPr>
              <a:lnSpc>
                <a:spcPts val="2500"/>
              </a:lnSpc>
            </a:pPr>
            <a:r>
              <a:rPr lang="zh-CN" altLang="en-US" sz="110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110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rgbClr val="867D54"/>
                </a:solidFill>
                <a:latin typeface="方正清刻本悦宋简体" panose="02000000000000000000" pitchFamily="2" charset="-122"/>
                <a:ea typeface="方正清刻本悦宋简体" panose="02000000000000000000" pitchFamily="2" charset="-122"/>
              </a:rPr>
              <a:t>。 </a:t>
            </a:r>
            <a:endParaRPr lang="en-US" altLang="zh-CN" sz="1100" dirty="0">
              <a:solidFill>
                <a:srgbClr val="867D54"/>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50" fill="hold"/>
                                        <p:tgtEl>
                                          <p:spTgt spid="4"/>
                                        </p:tgtEl>
                                        <p:attrNameLst>
                                          <p:attrName>ppt_w</p:attrName>
                                        </p:attrNameLst>
                                      </p:cBhvr>
                                      <p:tavLst>
                                        <p:tav tm="0">
                                          <p:val>
                                            <p:fltVal val="0"/>
                                          </p:val>
                                        </p:tav>
                                        <p:tav tm="100000">
                                          <p:val>
                                            <p:strVal val="#ppt_w"/>
                                          </p:val>
                                        </p:tav>
                                      </p:tavLst>
                                    </p:anim>
                                    <p:anim calcmode="lin" valueType="num">
                                      <p:cBhvr>
                                        <p:cTn id="8" dur="1250" fill="hold"/>
                                        <p:tgtEl>
                                          <p:spTgt spid="4"/>
                                        </p:tgtEl>
                                        <p:attrNameLst>
                                          <p:attrName>ppt_h</p:attrName>
                                        </p:attrNameLst>
                                      </p:cBhvr>
                                      <p:tavLst>
                                        <p:tav tm="0">
                                          <p:val>
                                            <p:fltVal val="0"/>
                                          </p:val>
                                        </p:tav>
                                        <p:tav tm="100000">
                                          <p:val>
                                            <p:strVal val="#ppt_h"/>
                                          </p:val>
                                        </p:tav>
                                      </p:tavLst>
                                    </p:anim>
                                    <p:animEffect transition="in" filter="fade">
                                      <p:cBhvr>
                                        <p:cTn id="9" dur="1250"/>
                                        <p:tgtEl>
                                          <p:spTgt spid="4"/>
                                        </p:tgtEl>
                                      </p:cBhvr>
                                    </p:animEffect>
                                  </p:childTnLst>
                                </p:cTn>
                              </p:par>
                            </p:childTnLst>
                          </p:cTn>
                        </p:par>
                        <p:par>
                          <p:cTn id="10" fill="hold">
                            <p:stCondLst>
                              <p:cond delay="1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625" autoRev="1" fill="hold">
                                          <p:stCondLst>
                                            <p:cond delay="0"/>
                                          </p:stCondLst>
                                        </p:cTn>
                                        <p:tgtEl>
                                          <p:spTgt spid="5"/>
                                        </p:tgtEl>
                                        <p:attrNameLst>
                                          <p:attrName>ppt_w</p:attrName>
                                        </p:attrNameLst>
                                      </p:cBhvr>
                                    </p:anim>
                                    <p:anim by="(#ppt_w*0.50)" calcmode="lin" valueType="num">
                                      <p:cBhvr>
                                        <p:cTn id="14" dur="625" decel="50000" autoRev="1" fill="hold">
                                          <p:stCondLst>
                                            <p:cond delay="0"/>
                                          </p:stCondLst>
                                        </p:cTn>
                                        <p:tgtEl>
                                          <p:spTgt spid="5"/>
                                        </p:tgtEl>
                                        <p:attrNameLst>
                                          <p:attrName>ppt_x</p:attrName>
                                        </p:attrNameLst>
                                      </p:cBhvr>
                                    </p:anim>
                                    <p:anim from="(-#ppt_h/2)" to="(#ppt_y)" calcmode="lin" valueType="num">
                                      <p:cBhvr>
                                        <p:cTn id="15" dur="1250" fill="hold">
                                          <p:stCondLst>
                                            <p:cond delay="0"/>
                                          </p:stCondLst>
                                        </p:cTn>
                                        <p:tgtEl>
                                          <p:spTgt spid="5"/>
                                        </p:tgtEl>
                                        <p:attrNameLst>
                                          <p:attrName>ppt_y</p:attrName>
                                        </p:attrNameLst>
                                      </p:cBhvr>
                                    </p:anim>
                                    <p:animRot by="21600000">
                                      <p:cBhvr>
                                        <p:cTn id="16" dur="125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2085</Words>
  <Application>Microsoft Office PowerPoint</Application>
  <PresentationFormat>宽屏</PresentationFormat>
  <Paragraphs>198</Paragraphs>
  <Slides>27</Slides>
  <Notes>27</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Broken 15</vt:lpstr>
      <vt:lpstr>等线</vt:lpstr>
      <vt:lpstr>等线 Light</vt:lpstr>
      <vt:lpstr>方正清刻本悦宋简体</vt:lpstr>
      <vt:lpstr>华文楷体</vt:lpstr>
      <vt:lpstr>文悦古典明朝体 (非商业使用) W5</vt:lpstr>
      <vt:lpstr>叶根友古刻体</vt:lpstr>
      <vt:lpstr>叶根友特楷简体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2018-04-22T10:22:00Z</dcterms:created>
  <dcterms:modified xsi:type="dcterms:W3CDTF">2018-11-04T03:38:54Z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2052-11.1.0.7932</vt:lpwstr>
  </property>
</Properties>
</file>