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charts/chartEx1.xml" ContentType="application/vnd.ms-office.chartex+xml"/>
  <Override PartName="/ppt/charts/style3.xml" ContentType="application/vnd.ms-office.chartstyle+xml"/>
  <Override PartName="/ppt/charts/colors3.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62"/>
  </p:notesMasterIdLst>
  <p:sldIdLst>
    <p:sldId id="266" r:id="rId3"/>
    <p:sldId id="461" r:id="rId4"/>
    <p:sldId id="575" r:id="rId5"/>
    <p:sldId id="579" r:id="rId6"/>
    <p:sldId id="463" r:id="rId7"/>
    <p:sldId id="571" r:id="rId8"/>
    <p:sldId id="580" r:id="rId9"/>
    <p:sldId id="451" r:id="rId10"/>
    <p:sldId id="509" r:id="rId11"/>
    <p:sldId id="464" r:id="rId12"/>
    <p:sldId id="466" r:id="rId13"/>
    <p:sldId id="502" r:id="rId14"/>
    <p:sldId id="503" r:id="rId15"/>
    <p:sldId id="504" r:id="rId16"/>
    <p:sldId id="465" r:id="rId17"/>
    <p:sldId id="468" r:id="rId18"/>
    <p:sldId id="469" r:id="rId19"/>
    <p:sldId id="470" r:id="rId20"/>
    <p:sldId id="474" r:id="rId21"/>
    <p:sldId id="471" r:id="rId22"/>
    <p:sldId id="472" r:id="rId23"/>
    <p:sldId id="462" r:id="rId24"/>
    <p:sldId id="479" r:id="rId25"/>
    <p:sldId id="485" r:id="rId26"/>
    <p:sldId id="480" r:id="rId27"/>
    <p:sldId id="483" r:id="rId28"/>
    <p:sldId id="481" r:id="rId29"/>
    <p:sldId id="482" r:id="rId30"/>
    <p:sldId id="486" r:id="rId31"/>
    <p:sldId id="484" r:id="rId32"/>
    <p:sldId id="496" r:id="rId33"/>
    <p:sldId id="491" r:id="rId34"/>
    <p:sldId id="339" r:id="rId35"/>
    <p:sldId id="492" r:id="rId36"/>
    <p:sldId id="340" r:id="rId37"/>
    <p:sldId id="276" r:id="rId38"/>
    <p:sldId id="489" r:id="rId39"/>
    <p:sldId id="487" r:id="rId40"/>
    <p:sldId id="498" r:id="rId41"/>
    <p:sldId id="494" r:id="rId42"/>
    <p:sldId id="398" r:id="rId43"/>
    <p:sldId id="373" r:id="rId44"/>
    <p:sldId id="370" r:id="rId45"/>
    <p:sldId id="495" r:id="rId46"/>
    <p:sldId id="363" r:id="rId47"/>
    <p:sldId id="394" r:id="rId48"/>
    <p:sldId id="428" r:id="rId49"/>
    <p:sldId id="369" r:id="rId50"/>
    <p:sldId id="399" r:id="rId51"/>
    <p:sldId id="381" r:id="rId52"/>
    <p:sldId id="281" r:id="rId53"/>
    <p:sldId id="497" r:id="rId54"/>
    <p:sldId id="572" r:id="rId55"/>
    <p:sldId id="581" r:id="rId56"/>
    <p:sldId id="582" r:id="rId57"/>
    <p:sldId id="583" r:id="rId58"/>
    <p:sldId id="271" r:id="rId59"/>
    <p:sldId id="1723" r:id="rId60"/>
    <p:sldId id="1728" r:id="rId6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extLst>
      <p:ext uri="{19B8F6BF-5375-455C-9EA6-DF929625EA0E}">
        <p15:presenceInfo xmlns:p15="http://schemas.microsoft.com/office/powerpoint/2012/main" userId="de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0AD47"/>
    <a:srgbClr val="007125"/>
    <a:srgbClr val="00541C"/>
    <a:srgbClr val="56815D"/>
    <a:srgbClr val="016625"/>
    <a:srgbClr val="FFFFFF"/>
    <a:srgbClr val="006341"/>
    <a:srgbClr val="CDDB00"/>
    <a:srgbClr val="77BD1F"/>
    <a:srgbClr val="00963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6" autoAdjust="0"/>
    <p:restoredTop sz="94660"/>
  </p:normalViewPr>
  <p:slideViewPr>
    <p:cSldViewPr snapToGrid="0" showGuides="1">
      <p:cViewPr>
        <p:scale>
          <a:sx n="75" d="100"/>
          <a:sy n="75" d="100"/>
        </p:scale>
        <p:origin x="1332" y="732"/>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Ex1.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oleObject" Target="file:///C:\Users\dell\Desktop\&#26032;&#24314;%20Microsoft%20Excel%20&#24037;&#20316;&#3492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2011</c:v>
                </c:pt>
              </c:strCache>
            </c:strRef>
          </c:tx>
          <c:spPr>
            <a:solidFill>
              <a:schemeClr val="accent1"/>
            </a:solidFill>
            <a:ln>
              <a:noFill/>
            </a:ln>
            <a:effectLst/>
          </c:spPr>
          <c:invertIfNegative val="0"/>
          <c:cat>
            <c:strRef>
              <c:f>Sheet1!$A$2:$A$5</c:f>
              <c:strCache>
                <c:ptCount val="4"/>
                <c:pt idx="0">
                  <c:v>经常项目</c:v>
                </c:pt>
                <c:pt idx="1">
                  <c:v>金融项目</c:v>
                </c:pt>
                <c:pt idx="2">
                  <c:v>资本项目</c:v>
                </c:pt>
                <c:pt idx="3">
                  <c:v>遗漏项目</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19C-4A85-9E02-017421144308}"/>
            </c:ext>
          </c:extLst>
        </c:ser>
        <c:ser>
          <c:idx val="1"/>
          <c:order val="1"/>
          <c:tx>
            <c:strRef>
              <c:f>Sheet1!$C$1</c:f>
              <c:strCache>
                <c:ptCount val="1"/>
                <c:pt idx="0">
                  <c:v>2012</c:v>
                </c:pt>
              </c:strCache>
            </c:strRef>
          </c:tx>
          <c:spPr>
            <a:solidFill>
              <a:schemeClr val="accent3"/>
            </a:solidFill>
            <a:ln>
              <a:noFill/>
            </a:ln>
            <a:effectLst/>
          </c:spPr>
          <c:invertIfNegative val="0"/>
          <c:cat>
            <c:strRef>
              <c:f>Sheet1!$A$2:$A$5</c:f>
              <c:strCache>
                <c:ptCount val="4"/>
                <c:pt idx="0">
                  <c:v>经常项目</c:v>
                </c:pt>
                <c:pt idx="1">
                  <c:v>金融项目</c:v>
                </c:pt>
                <c:pt idx="2">
                  <c:v>资本项目</c:v>
                </c:pt>
                <c:pt idx="3">
                  <c:v>遗漏项目</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19C-4A85-9E02-017421144308}"/>
            </c:ext>
          </c:extLst>
        </c:ser>
        <c:ser>
          <c:idx val="2"/>
          <c:order val="2"/>
          <c:tx>
            <c:strRef>
              <c:f>Sheet1!$D$1</c:f>
              <c:strCache>
                <c:ptCount val="1"/>
                <c:pt idx="0">
                  <c:v>2013</c:v>
                </c:pt>
              </c:strCache>
            </c:strRef>
          </c:tx>
          <c:spPr>
            <a:solidFill>
              <a:schemeClr val="accent5"/>
            </a:solidFill>
            <a:ln>
              <a:noFill/>
            </a:ln>
            <a:effectLst/>
          </c:spPr>
          <c:invertIfNegative val="0"/>
          <c:cat>
            <c:strRef>
              <c:f>Sheet1!$A$2:$A$5</c:f>
              <c:strCache>
                <c:ptCount val="4"/>
                <c:pt idx="0">
                  <c:v>经常项目</c:v>
                </c:pt>
                <c:pt idx="1">
                  <c:v>金融项目</c:v>
                </c:pt>
                <c:pt idx="2">
                  <c:v>资本项目</c:v>
                </c:pt>
                <c:pt idx="3">
                  <c:v>遗漏项目</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19C-4A85-9E02-017421144308}"/>
            </c:ext>
          </c:extLst>
        </c:ser>
        <c:dLbls>
          <c:showLegendKey val="0"/>
          <c:showVal val="0"/>
          <c:showCatName val="0"/>
          <c:showSerName val="0"/>
          <c:showPercent val="0"/>
          <c:showBubbleSize val="0"/>
        </c:dLbls>
        <c:gapWidth val="219"/>
        <c:overlap val="-27"/>
        <c:axId val="285858640"/>
        <c:axId val="285857000"/>
      </c:barChart>
      <c:catAx>
        <c:axId val="285858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285857000"/>
        <c:crosses val="autoZero"/>
        <c:auto val="1"/>
        <c:lblAlgn val="ctr"/>
        <c:lblOffset val="100"/>
        <c:noMultiLvlLbl val="0"/>
      </c:catAx>
      <c:valAx>
        <c:axId val="285857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2858586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60"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title>
    <c:autoTitleDeleted val="0"/>
    <c:plotArea>
      <c:layout/>
      <c:lineChart>
        <c:grouping val="standard"/>
        <c:varyColors val="0"/>
        <c:ser>
          <c:idx val="0"/>
          <c:order val="0"/>
          <c:tx>
            <c:strRef>
              <c:f>Sheet1!$A$2</c:f>
              <c:strCache>
                <c:ptCount val="1"/>
                <c:pt idx="0">
                  <c:v>经常项目</c:v>
                </c:pt>
              </c:strCache>
            </c:strRef>
          </c:tx>
          <c:spPr>
            <a:ln w="28575" cap="rnd">
              <a:solidFill>
                <a:schemeClr val="accent1"/>
              </a:solidFill>
              <a:round/>
            </a:ln>
            <a:effectLst/>
          </c:spPr>
          <c:marker>
            <c:symbol val="none"/>
          </c:marker>
          <c:cat>
            <c:numRef>
              <c:f>Sheet1!$B$1:$E$1</c:f>
              <c:numCache>
                <c:formatCode>General</c:formatCode>
                <c:ptCount val="4"/>
                <c:pt idx="0">
                  <c:v>2014</c:v>
                </c:pt>
                <c:pt idx="1">
                  <c:v>2015</c:v>
                </c:pt>
                <c:pt idx="2">
                  <c:v>2016</c:v>
                </c:pt>
                <c:pt idx="3">
                  <c:v>2017</c:v>
                </c:pt>
              </c:numCache>
            </c:numRef>
          </c:cat>
          <c:val>
            <c:numRef>
              <c:f>Sheet1!$B$2:$E$2</c:f>
              <c:numCache>
                <c:formatCode>General</c:formatCode>
                <c:ptCount val="4"/>
                <c:pt idx="0">
                  <c:v>2360</c:v>
                </c:pt>
                <c:pt idx="1">
                  <c:v>3042</c:v>
                </c:pt>
                <c:pt idx="2">
                  <c:v>2022</c:v>
                </c:pt>
                <c:pt idx="3">
                  <c:v>1649</c:v>
                </c:pt>
              </c:numCache>
            </c:numRef>
          </c:val>
          <c:smooth val="0"/>
          <c:extLst>
            <c:ext xmlns:c16="http://schemas.microsoft.com/office/drawing/2014/chart" uri="{C3380CC4-5D6E-409C-BE32-E72D297353CC}">
              <c16:uniqueId val="{00000000-950D-4420-B048-76A2830B9205}"/>
            </c:ext>
          </c:extLst>
        </c:ser>
        <c:ser>
          <c:idx val="1"/>
          <c:order val="1"/>
          <c:tx>
            <c:strRef>
              <c:f>Sheet1!$A$3</c:f>
              <c:strCache>
                <c:ptCount val="1"/>
                <c:pt idx="0">
                  <c:v>资本账户</c:v>
                </c:pt>
              </c:strCache>
            </c:strRef>
          </c:tx>
          <c:spPr>
            <a:ln w="28575" cap="rnd">
              <a:solidFill>
                <a:schemeClr val="accent3"/>
              </a:solidFill>
              <a:round/>
            </a:ln>
            <a:effectLst/>
          </c:spPr>
          <c:marker>
            <c:symbol val="none"/>
          </c:marker>
          <c:cat>
            <c:numRef>
              <c:f>Sheet1!$B$1:$E$1</c:f>
              <c:numCache>
                <c:formatCode>General</c:formatCode>
                <c:ptCount val="4"/>
                <c:pt idx="0">
                  <c:v>2014</c:v>
                </c:pt>
                <c:pt idx="1">
                  <c:v>2015</c:v>
                </c:pt>
                <c:pt idx="2">
                  <c:v>2016</c:v>
                </c:pt>
                <c:pt idx="3">
                  <c:v>2017</c:v>
                </c:pt>
              </c:numCache>
            </c:numRef>
          </c:cat>
          <c:val>
            <c:numRef>
              <c:f>Sheet1!$B$3:$E$3</c:f>
              <c:numCache>
                <c:formatCode>General</c:formatCode>
                <c:ptCount val="4"/>
                <c:pt idx="0">
                  <c:v>110</c:v>
                </c:pt>
                <c:pt idx="1">
                  <c:v>334</c:v>
                </c:pt>
                <c:pt idx="2">
                  <c:v>258</c:v>
                </c:pt>
                <c:pt idx="3">
                  <c:v>679</c:v>
                </c:pt>
              </c:numCache>
            </c:numRef>
          </c:val>
          <c:smooth val="0"/>
          <c:extLst>
            <c:ext xmlns:c16="http://schemas.microsoft.com/office/drawing/2014/chart" uri="{C3380CC4-5D6E-409C-BE32-E72D297353CC}">
              <c16:uniqueId val="{00000001-950D-4420-B048-76A2830B9205}"/>
            </c:ext>
          </c:extLst>
        </c:ser>
        <c:ser>
          <c:idx val="2"/>
          <c:order val="2"/>
          <c:tx>
            <c:strRef>
              <c:f>Sheet1!$A$4</c:f>
              <c:strCache>
                <c:ptCount val="1"/>
                <c:pt idx="0">
                  <c:v>金融账户</c:v>
                </c:pt>
              </c:strCache>
            </c:strRef>
          </c:tx>
          <c:spPr>
            <a:ln w="28575" cap="rnd">
              <a:solidFill>
                <a:schemeClr val="accent5"/>
              </a:solidFill>
              <a:round/>
            </a:ln>
            <a:effectLst/>
          </c:spPr>
          <c:marker>
            <c:symbol val="none"/>
          </c:marker>
          <c:cat>
            <c:numRef>
              <c:f>Sheet1!$B$1:$E$1</c:f>
              <c:numCache>
                <c:formatCode>General</c:formatCode>
                <c:ptCount val="4"/>
                <c:pt idx="0">
                  <c:v>2014</c:v>
                </c:pt>
                <c:pt idx="1">
                  <c:v>2015</c:v>
                </c:pt>
                <c:pt idx="2">
                  <c:v>2016</c:v>
                </c:pt>
                <c:pt idx="3">
                  <c:v>2017</c:v>
                </c:pt>
              </c:numCache>
            </c:numRef>
          </c:cat>
          <c:val>
            <c:numRef>
              <c:f>Sheet1!$B$4:$E$4</c:f>
              <c:numCache>
                <c:formatCode>General</c:formatCode>
                <c:ptCount val="4"/>
                <c:pt idx="0">
                  <c:v>1111</c:v>
                </c:pt>
                <c:pt idx="1">
                  <c:v>1234</c:v>
                </c:pt>
                <c:pt idx="2">
                  <c:v>990</c:v>
                </c:pt>
                <c:pt idx="3">
                  <c:v>1090</c:v>
                </c:pt>
              </c:numCache>
            </c:numRef>
          </c:val>
          <c:smooth val="0"/>
          <c:extLst>
            <c:ext xmlns:c16="http://schemas.microsoft.com/office/drawing/2014/chart" uri="{C3380CC4-5D6E-409C-BE32-E72D297353CC}">
              <c16:uniqueId val="{00000002-950D-4420-B048-76A2830B9205}"/>
            </c:ext>
          </c:extLst>
        </c:ser>
        <c:dLbls>
          <c:showLegendKey val="0"/>
          <c:showVal val="0"/>
          <c:showCatName val="0"/>
          <c:showSerName val="0"/>
          <c:showPercent val="0"/>
          <c:showBubbleSize val="0"/>
        </c:dLbls>
        <c:smooth val="0"/>
        <c:axId val="1439111472"/>
        <c:axId val="1432246032"/>
      </c:lineChart>
      <c:catAx>
        <c:axId val="1439111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1432246032"/>
        <c:crosses val="autoZero"/>
        <c:auto val="1"/>
        <c:lblAlgn val="ctr"/>
        <c:lblOffset val="100"/>
        <c:noMultiLvlLbl val="0"/>
      </c:catAx>
      <c:valAx>
        <c:axId val="14322460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14391114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latin typeface="微软雅黑" panose="020B0503020204020204" pitchFamily="34" charset="-122"/>
          <a:ea typeface="微软雅黑" panose="020B0503020204020204" pitchFamily="34" charset="-122"/>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a:noFill/>
              </a:ln>
              <a:effectLst/>
            </c:spPr>
            <c:extLst>
              <c:ext xmlns:c16="http://schemas.microsoft.com/office/drawing/2014/chart" uri="{C3380CC4-5D6E-409C-BE32-E72D297353CC}">
                <c16:uniqueId val="{00000001-72DB-48D9-9070-C0D0623531B1}"/>
              </c:ext>
            </c:extLst>
          </c:dPt>
          <c:dPt>
            <c:idx val="1"/>
            <c:bubble3D val="0"/>
            <c:spPr>
              <a:solidFill>
                <a:schemeClr val="accent2"/>
              </a:solidFill>
              <a:ln>
                <a:noFill/>
              </a:ln>
              <a:effectLst/>
            </c:spPr>
            <c:extLst>
              <c:ext xmlns:c16="http://schemas.microsoft.com/office/drawing/2014/chart" uri="{C3380CC4-5D6E-409C-BE32-E72D297353CC}">
                <c16:uniqueId val="{00000003-72DB-48D9-9070-C0D0623531B1}"/>
              </c:ext>
            </c:extLst>
          </c:dPt>
          <c:dPt>
            <c:idx val="2"/>
            <c:bubble3D val="0"/>
            <c:spPr>
              <a:solidFill>
                <a:schemeClr val="accent3"/>
              </a:solidFill>
              <a:ln>
                <a:noFill/>
              </a:ln>
              <a:effectLst/>
            </c:spPr>
            <c:extLst>
              <c:ext xmlns:c16="http://schemas.microsoft.com/office/drawing/2014/chart" uri="{C3380CC4-5D6E-409C-BE32-E72D297353CC}">
                <c16:uniqueId val="{00000005-72DB-48D9-9070-C0D0623531B1}"/>
              </c:ext>
            </c:extLst>
          </c:dPt>
          <c:dPt>
            <c:idx val="3"/>
            <c:bubble3D val="0"/>
            <c:spPr>
              <a:solidFill>
                <a:schemeClr val="accent4"/>
              </a:solidFill>
              <a:ln>
                <a:noFill/>
              </a:ln>
              <a:effectLst/>
            </c:spPr>
            <c:extLst>
              <c:ext xmlns:c16="http://schemas.microsoft.com/office/drawing/2014/chart" uri="{C3380CC4-5D6E-409C-BE32-E72D297353CC}">
                <c16:uniqueId val="{00000007-72DB-48D9-9070-C0D0623531B1}"/>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4</c:v>
                </c:pt>
                <c:pt idx="1">
                  <c:v>3.5</c:v>
                </c:pt>
                <c:pt idx="2">
                  <c:v>2</c:v>
                </c:pt>
                <c:pt idx="3">
                  <c:v>1.5</c:v>
                </c:pt>
              </c:numCache>
            </c:numRef>
          </c:val>
          <c:extLst>
            <c:ext xmlns:c16="http://schemas.microsoft.com/office/drawing/2014/chart" uri="{C3380CC4-5D6E-409C-BE32-E72D297353CC}">
              <c16:uniqueId val="{00000008-72DB-48D9-9070-C0D0623531B1}"/>
            </c:ext>
          </c:extLst>
        </c:ser>
        <c:dLbls>
          <c:showLegendKey val="0"/>
          <c:showVal val="0"/>
          <c:showCatName val="0"/>
          <c:showSerName val="0"/>
          <c:showPercent val="0"/>
          <c:showBubbleSize val="0"/>
          <c:showLeaderLines val="0"/>
        </c:dLbls>
        <c:firstSliceAng val="0"/>
        <c:holeSize val="64"/>
      </c:doughnutChart>
      <c:spPr>
        <a:noFill/>
        <a:ln>
          <a:noFill/>
        </a:ln>
        <a:effectLst/>
      </c:spPr>
    </c:plotArea>
    <c:plotVisOnly val="1"/>
    <c:dispBlanksAs val="zero"/>
    <c:showDLblsOverMax val="0"/>
  </c:chart>
  <c:spPr>
    <a:noFill/>
    <a:ln w="6350" cap="flat" cmpd="sng" algn="ctr">
      <a:noFill/>
      <a:prstDash val="solid"/>
      <a:miter lim="800000"/>
    </a:ln>
    <a:effectLst/>
  </c:spPr>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2097-47D8-ABC9-5A4BC92CB6B8}"/>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3-2097-47D8-ABC9-5A4BC92CB6B8}"/>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5-2097-47D8-ABC9-5A4BC92CB6B8}"/>
              </c:ext>
            </c:extLst>
          </c:dPt>
          <c:dPt>
            <c:idx val="4"/>
            <c:invertIfNegative val="0"/>
            <c:bubble3D val="0"/>
            <c:spPr>
              <a:solidFill>
                <a:schemeClr val="accent2"/>
              </a:solidFill>
              <a:ln>
                <a:noFill/>
              </a:ln>
              <a:effectLst/>
            </c:spPr>
            <c:extLst>
              <c:ext xmlns:c16="http://schemas.microsoft.com/office/drawing/2014/chart" uri="{C3380CC4-5D6E-409C-BE32-E72D297353CC}">
                <c16:uniqueId val="{00000007-2097-47D8-ABC9-5A4BC92CB6B8}"/>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9-2097-47D8-ABC9-5A4BC92CB6B8}"/>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2">
                        <a:lumMod val="50000"/>
                        <a:lumOff val="50000"/>
                      </a:schemeClr>
                    </a:solidFill>
                    <a:latin typeface="Kontrapunkt Bob" panose="02000000000000000000" pitchFamily="50"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AA</c:v>
                </c:pt>
                <c:pt idx="1">
                  <c:v>AB</c:v>
                </c:pt>
                <c:pt idx="2">
                  <c:v>AC</c:v>
                </c:pt>
                <c:pt idx="3">
                  <c:v>AD</c:v>
                </c:pt>
                <c:pt idx="4">
                  <c:v>AE</c:v>
                </c:pt>
                <c:pt idx="5">
                  <c:v>AF</c:v>
                </c:pt>
              </c:strCache>
            </c:strRef>
          </c:cat>
          <c:val>
            <c:numRef>
              <c:f>Sheet1!$B$2:$B$7</c:f>
              <c:numCache>
                <c:formatCode>General</c:formatCode>
                <c:ptCount val="6"/>
                <c:pt idx="0">
                  <c:v>80</c:v>
                </c:pt>
                <c:pt idx="1">
                  <c:v>70</c:v>
                </c:pt>
                <c:pt idx="2">
                  <c:v>30</c:v>
                </c:pt>
                <c:pt idx="3">
                  <c:v>40</c:v>
                </c:pt>
                <c:pt idx="4">
                  <c:v>80</c:v>
                </c:pt>
                <c:pt idx="5">
                  <c:v>100</c:v>
                </c:pt>
              </c:numCache>
            </c:numRef>
          </c:val>
          <c:extLst>
            <c:ext xmlns:c16="http://schemas.microsoft.com/office/drawing/2014/chart" uri="{C3380CC4-5D6E-409C-BE32-E72D297353CC}">
              <c16:uniqueId val="{0000000A-2097-47D8-ABC9-5A4BC92CB6B8}"/>
            </c:ext>
          </c:extLst>
        </c:ser>
        <c:dLbls>
          <c:dLblPos val="outEnd"/>
          <c:showLegendKey val="0"/>
          <c:showVal val="1"/>
          <c:showCatName val="0"/>
          <c:showSerName val="0"/>
          <c:showPercent val="0"/>
          <c:showBubbleSize val="0"/>
        </c:dLbls>
        <c:gapWidth val="142"/>
        <c:overlap val="57"/>
        <c:axId val="506538856"/>
        <c:axId val="510567152"/>
      </c:barChart>
      <c:catAx>
        <c:axId val="506538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Kontrapunkt Bob" panose="02000000000000000000" pitchFamily="50" charset="0"/>
                <a:ea typeface="+mn-ea"/>
                <a:cs typeface="+mn-cs"/>
              </a:defRPr>
            </a:pPr>
            <a:endParaRPr lang="en-US"/>
          </a:p>
        </c:txPr>
        <c:crossAx val="510567152"/>
        <c:crosses val="autoZero"/>
        <c:auto val="1"/>
        <c:lblAlgn val="ctr"/>
        <c:lblOffset val="100"/>
        <c:noMultiLvlLbl val="0"/>
      </c:catAx>
      <c:valAx>
        <c:axId val="510567152"/>
        <c:scaling>
          <c:orientation val="minMax"/>
        </c:scaling>
        <c:delete val="1"/>
        <c:axPos val="l"/>
        <c:numFmt formatCode="General" sourceLinked="1"/>
        <c:majorTickMark val="none"/>
        <c:minorTickMark val="none"/>
        <c:tickLblPos val="nextTo"/>
        <c:crossAx val="506538856"/>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E864-40C2-8646-F91654B2A94F}"/>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E864-40C2-8646-F91654B2A94F}"/>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5-E864-40C2-8646-F91654B2A94F}"/>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7-E864-40C2-8646-F91654B2A94F}"/>
              </c:ext>
            </c:extLst>
          </c:dPt>
          <c:dPt>
            <c:idx val="5"/>
            <c:invertIfNegative val="0"/>
            <c:bubble3D val="0"/>
            <c:spPr>
              <a:solidFill>
                <a:schemeClr val="accent3"/>
              </a:solidFill>
              <a:ln>
                <a:noFill/>
              </a:ln>
              <a:effectLst/>
            </c:spPr>
            <c:extLst>
              <c:ext xmlns:c16="http://schemas.microsoft.com/office/drawing/2014/chart" uri="{C3380CC4-5D6E-409C-BE32-E72D297353CC}">
                <c16:uniqueId val="{00000009-E864-40C2-8646-F91654B2A94F}"/>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2">
                        <a:lumMod val="50000"/>
                        <a:lumOff val="50000"/>
                      </a:schemeClr>
                    </a:solidFill>
                    <a:latin typeface="Kontrapunkt Bob" panose="02000000000000000000" pitchFamily="50"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AA</c:v>
                </c:pt>
                <c:pt idx="1">
                  <c:v>AB</c:v>
                </c:pt>
                <c:pt idx="2">
                  <c:v>AC</c:v>
                </c:pt>
                <c:pt idx="3">
                  <c:v>AD</c:v>
                </c:pt>
                <c:pt idx="4">
                  <c:v>AE</c:v>
                </c:pt>
                <c:pt idx="5">
                  <c:v>AF</c:v>
                </c:pt>
              </c:strCache>
            </c:strRef>
          </c:cat>
          <c:val>
            <c:numRef>
              <c:f>Sheet1!$B$2:$B$7</c:f>
              <c:numCache>
                <c:formatCode>General</c:formatCode>
                <c:ptCount val="6"/>
                <c:pt idx="0">
                  <c:v>40</c:v>
                </c:pt>
                <c:pt idx="1">
                  <c:v>50</c:v>
                </c:pt>
                <c:pt idx="2">
                  <c:v>60</c:v>
                </c:pt>
                <c:pt idx="3">
                  <c:v>70</c:v>
                </c:pt>
                <c:pt idx="4">
                  <c:v>80</c:v>
                </c:pt>
                <c:pt idx="5">
                  <c:v>100</c:v>
                </c:pt>
              </c:numCache>
            </c:numRef>
          </c:val>
          <c:extLst>
            <c:ext xmlns:c16="http://schemas.microsoft.com/office/drawing/2014/chart" uri="{C3380CC4-5D6E-409C-BE32-E72D297353CC}">
              <c16:uniqueId val="{0000000A-E864-40C2-8646-F91654B2A94F}"/>
            </c:ext>
          </c:extLst>
        </c:ser>
        <c:dLbls>
          <c:dLblPos val="outEnd"/>
          <c:showLegendKey val="0"/>
          <c:showVal val="1"/>
          <c:showCatName val="0"/>
          <c:showSerName val="0"/>
          <c:showPercent val="0"/>
          <c:showBubbleSize val="0"/>
        </c:dLbls>
        <c:gapWidth val="142"/>
        <c:overlap val="57"/>
        <c:axId val="506538856"/>
        <c:axId val="510567152"/>
      </c:barChart>
      <c:catAx>
        <c:axId val="506538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Kontrapunkt Bob" panose="02000000000000000000" pitchFamily="50" charset="0"/>
                <a:ea typeface="+mn-ea"/>
                <a:cs typeface="+mn-cs"/>
              </a:defRPr>
            </a:pPr>
            <a:endParaRPr lang="en-US"/>
          </a:p>
        </c:txPr>
        <c:crossAx val="510567152"/>
        <c:crosses val="autoZero"/>
        <c:auto val="1"/>
        <c:lblAlgn val="ctr"/>
        <c:lblOffset val="100"/>
        <c:noMultiLvlLbl val="0"/>
      </c:catAx>
      <c:valAx>
        <c:axId val="510567152"/>
        <c:scaling>
          <c:orientation val="minMax"/>
        </c:scaling>
        <c:delete val="1"/>
        <c:axPos val="l"/>
        <c:numFmt formatCode="General" sourceLinked="1"/>
        <c:majorTickMark val="none"/>
        <c:minorTickMark val="none"/>
        <c:tickLblPos val="nextTo"/>
        <c:crossAx val="506538856"/>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Sheet1!$B$1:$E$1</cx:f>
        <cx:lvl ptCount="4">
          <cx:pt idx="0">2014</cx:pt>
          <cx:pt idx="1">2015</cx:pt>
          <cx:pt idx="2">2016</cx:pt>
          <cx:pt idx="3">2017</cx:pt>
        </cx:lvl>
      </cx:strDim>
      <cx:numDim type="size">
        <cx:f dir="row">Sheet1!$B$2:$E$2</cx:f>
        <cx:lvl ptCount="4" formatCode="G/通用格式">
          <cx:pt idx="0">2360</cx:pt>
          <cx:pt idx="1">3042</cx:pt>
          <cx:pt idx="2">2022</cx:pt>
          <cx:pt idx="3">1649</cx:pt>
        </cx:lvl>
      </cx:numDim>
    </cx:data>
    <cx:data id="1">
      <cx:strDim type="cat">
        <cx:f dir="row">Sheet1!$B$1:$E$1</cx:f>
        <cx:lvl ptCount="4">
          <cx:pt idx="0">2014</cx:pt>
          <cx:pt idx="1">2015</cx:pt>
          <cx:pt idx="2">2016</cx:pt>
          <cx:pt idx="3">2017</cx:pt>
        </cx:lvl>
      </cx:strDim>
      <cx:numDim type="size">
        <cx:f dir="row">Sheet1!$B$3:$E$3</cx:f>
        <cx:lvl ptCount="4" formatCode="G/通用格式">
          <cx:pt idx="0">110</cx:pt>
          <cx:pt idx="1">334</cx:pt>
          <cx:pt idx="2">258</cx:pt>
          <cx:pt idx="3">679</cx:pt>
        </cx:lvl>
      </cx:numDim>
    </cx:data>
  </cx:chartData>
  <cx:chart>
    <cx:title pos="t" align="ctr" overlay="0">
      <cx:tx>
        <cx:txData>
          <cx:v>图表标题</cx:v>
        </cx:txData>
      </cx:tx>
      <cx:txPr>
        <a:bodyPr rot="0" spcFirstLastPara="1" vertOverflow="ellipsis" vert="horz" wrap="square" lIns="38100" tIns="19050" rIns="38100" bIns="19050" anchor="ctr" anchorCtr="1" compatLnSpc="0"/>
        <a:lstStyle/>
        <a:p>
          <a:pPr algn="ctr" rtl="0">
            <a:defRPr sz="14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微软雅黑" panose="020B0503020204020204" pitchFamily="34" charset="-122"/>
            </a:defRPr>
          </a:pPr>
          <a:r>
            <a:rPr kumimoji="0" lang="zh-CN" altLang="en-US" sz="1400" b="0" i="0" u="none" strike="noStrike" kern="1200" cap="none" spc="0" normalizeH="0" baseline="0" noProof="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图表标题</a:t>
          </a:r>
        </a:p>
      </cx:txPr>
    </cx:title>
    <cx:plotArea>
      <cx:plotAreaRegion>
        <cx:series layoutId="sunburst" uniqueId="{A6CAD56F-611C-4C3C-A69C-99F2A3210CD3}" formatIdx="0">
          <cx:tx>
            <cx:txData>
              <cx:f>Sheet1!$A$2</cx:f>
              <cx:v>经常项目</cx:v>
            </cx:txData>
          </cx:tx>
          <cx:dataLabels pos="ctr">
            <cx:txPr>
              <a:bodyPr vertOverflow="overflow" horzOverflow="overflow" wrap="square" lIns="0" tIns="0" rIns="0" bIns="0"/>
              <a:lstStyle/>
              <a:p>
                <a:pPr algn="ctr" rtl="0">
                  <a:defRPr sz="1197" b="0">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pPr>
                <a:endParaRPr lang="zh-CN" altLang="en-US">
                  <a:latin typeface="微软雅黑" panose="020B0503020204020204" pitchFamily="34" charset="-122"/>
                  <a:ea typeface="微软雅黑" panose="020B0503020204020204" pitchFamily="34" charset="-122"/>
                </a:endParaRPr>
              </a:p>
            </cx:txPr>
            <cx:visibility seriesName="0" categoryName="1" value="0"/>
          </cx:dataLabels>
          <cx:dataId val="0"/>
        </cx:series>
        <cx:series layoutId="sunburst" hidden="1" uniqueId="{0E7C348F-621A-402D-B1FE-3C5C3D24CE25}" formatIdx="1">
          <cx:tx>
            <cx:txData>
              <cx:f>Sheet1!$A$3</cx:f>
              <cx:v>资本账户</cx:v>
            </cx:txData>
          </cx:tx>
          <cx:dataLabels pos="ctr">
            <cx:txPr>
              <a:bodyPr vertOverflow="overflow" horzOverflow="overflow" wrap="square" lIns="0" tIns="0" rIns="0" bIns="0"/>
              <a:lstStyle/>
              <a:p>
                <a:pPr algn="ctr" rtl="0">
                  <a:defRPr sz="1197" b="0">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pPr>
                <a:endParaRPr lang="zh-CN" altLang="en-US">
                  <a:latin typeface="微软雅黑" panose="020B0503020204020204" pitchFamily="34" charset="-122"/>
                  <a:ea typeface="微软雅黑" panose="020B0503020204020204" pitchFamily="34" charset="-122"/>
                </a:endParaRPr>
              </a:p>
            </cx:txPr>
            <cx:visibility seriesName="0" categoryName="1" value="0"/>
          </cx:dataLabels>
          <cx:dataId val="1"/>
        </cx:series>
      </cx:plotAreaRegion>
    </cx:plotArea>
    <cx:legend pos="b" align="ctr" overlay="0">
      <cx:txPr>
        <a:bodyPr vertOverflow="overflow" horzOverflow="overflow" wrap="square" lIns="0" tIns="0" rIns="0" bIns="0"/>
        <a:lstStyle/>
        <a:p>
          <a:pPr algn="ctr" rtl="0">
            <a:defRPr sz="1197" b="0">
              <a:solidFill>
                <a:srgbClr val="768395"/>
              </a:solidFill>
              <a:latin typeface="微软雅黑" panose="020B0503020204020204" pitchFamily="34" charset="-122"/>
              <a:ea typeface="微软雅黑" panose="020B0503020204020204" pitchFamily="34" charset="-122"/>
              <a:cs typeface="微软雅黑" panose="020B0503020204020204" pitchFamily="34" charset="-122"/>
            </a:defRPr>
          </a:pPr>
          <a:endParaRPr lang="zh-CN" altLang="en-US">
            <a:latin typeface="微软雅黑" panose="020B0503020204020204" pitchFamily="34" charset="-122"/>
            <a:ea typeface="微软雅黑" panose="020B0503020204020204" pitchFamily="34" charset="-122"/>
          </a:endParaRPr>
        </a:p>
      </cx:txPr>
    </cx:legend>
  </cx:chart>
</cx: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85">
  <cs:axisTitle>
    <cs:lnRef idx="0"/>
    <cs:fillRef idx="0"/>
    <cs:effectRef idx="0"/>
    <cs:fontRef idx="minor">
      <a:schemeClr val="tx2"/>
    </cs:fontRef>
    <cs:defRPr sz="1197"/>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cs:chartArea>
  <cs:dataLabel>
    <cs:lnRef idx="0"/>
    <cs:fillRef idx="0"/>
    <cs:effectRef idx="0"/>
    <cs:fontRef idx="minor">
      <a:schemeClr val="lt1"/>
    </cs:fontRef>
    <cs:defRPr sz="1197"/>
  </cs:dataLabel>
  <cs:dataLabelCallout>
    <cs:lnRef idx="0"/>
    <cs:fillRef idx="0"/>
    <cs:effectRef idx="0"/>
    <cs:fontRef idx="minor">
      <a:schemeClr val="dk1"/>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2"/>
    </cs:fontRef>
    <cs:spPr>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ln>
        <a:solidFill>
          <a:schemeClr val="bg1"/>
        </a:solidFill>
      </a:ln>
    </cs:spPr>
  </cs:dataPoint>
  <cs:dataPoint3D>
    <cs:lnRef idx="0"/>
    <cs:fillRef idx="0">
      <cs:styleClr val="auto"/>
    </cs:fillRef>
    <cs:effectRef idx="0"/>
    <cs:fontRef idx="minor">
      <a:schemeClr val="tx2"/>
    </cs:fontRef>
    <cs:spPr>
      <a:solidFill>
        <a:schemeClr val="phClr"/>
      </a:solidFill>
    </cs:spPr>
  </cs:dataPoint3D>
  <cs:dataPointLine>
    <cs:lnRef idx="0">
      <cs:styleClr val="auto"/>
    </cs:lnRef>
    <cs:fillRef idx="0"/>
    <cs:effectRef idx="0"/>
    <cs:fontRef idx="minor">
      <a:schemeClr val="tx2"/>
    </cs:fontRef>
    <cs:spPr>
      <a:ln w="28575" cap="rnd">
        <a:solidFill>
          <a:schemeClr val="phClr"/>
        </a:solidFill>
        <a:round/>
      </a:ln>
    </cs:spPr>
  </cs:dataPointLine>
  <cs:dataPointMarker>
    <cs:lnRef idx="0"/>
    <cs:fillRef idx="0">
      <cs:styleClr val="auto"/>
    </cs:fillRef>
    <cs:effectRef idx="0"/>
    <cs:fontRef idx="minor">
      <a:schemeClr val="tx2"/>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2"/>
    </cs:fontRef>
    <cs:spPr>
      <a:ln w="2857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15000"/>
            <a:lumOff val="85000"/>
            <a:lumOff val="10000"/>
          </a:schemeClr>
        </a:solidFill>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2"/>
    </cs:fontRef>
    <cs:defRPr sz="1197"/>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cs:seriesAxis>
  <cs:seriesLine>
    <cs:lnRef idx="0"/>
    <cs:fillRef idx="0"/>
    <cs:effectRef idx="0"/>
    <cs:fontRef idx="minor">
      <a:schemeClr val="tx2"/>
    </cs:fontRef>
    <cs:spPr>
      <a:ln w="9525" cap="flat">
        <a:solidFill>
          <a:srgbClr val="D9D9D9"/>
        </a:solidFill>
        <a:round/>
      </a:ln>
    </cs:spPr>
  </cs:seriesLine>
  <cs:title>
    <cs:lnRef idx="0"/>
    <cs:fillRef idx="0"/>
    <cs:effectRef idx="0"/>
    <cs:fontRef idx="minor">
      <a:schemeClr val="tx2"/>
    </cs:fontRef>
    <cs:defRPr sz="2128" b="1"/>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5566BB-1B6A-4A20-9379-D11DAD0DEBFD}" type="doc">
      <dgm:prSet loTypeId="urn:microsoft.com/office/officeart/2008/layout/VerticalCurvedList" loCatId="list" qsTypeId="urn:microsoft.com/office/officeart/2005/8/quickstyle/simple1" qsCatId="simple" csTypeId="urn:microsoft.com/office/officeart/2005/8/colors/colorful1#1" csCatId="colorful" phldr="1"/>
      <dgm:spPr/>
      <dgm:t>
        <a:bodyPr/>
        <a:lstStyle/>
        <a:p>
          <a:endParaRPr lang="id-ID"/>
        </a:p>
      </dgm:t>
    </dgm:pt>
    <dgm:pt modelId="{FDF27DB0-EAC0-4920-AF7D-20BBB7402A2C}">
      <dgm:prSet phldrT="[Text]" custT="1"/>
      <dgm:spPr>
        <a:solidFill>
          <a:schemeClr val="accent1"/>
        </a:solidFill>
        <a:ln>
          <a:noFill/>
        </a:ln>
      </dgm:spPr>
      <dgm:t>
        <a:bodyPr/>
        <a:lstStyle/>
        <a:p>
          <a:endParaRPr lang="id-ID" sz="1000" dirty="0">
            <a:solidFill>
              <a:schemeClr val="bg1">
                <a:lumMod val="95000"/>
              </a:schemeClr>
            </a:solidFill>
          </a:endParaRPr>
        </a:p>
      </dgm:t>
    </dgm:pt>
    <dgm:pt modelId="{95451BA8-FA3F-4B23-98B5-EFA183983FD5}" type="parTrans" cxnId="{8B8800F8-EBE8-4C70-9F9A-8212128C6F24}">
      <dgm:prSet/>
      <dgm:spPr/>
      <dgm:t>
        <a:bodyPr/>
        <a:lstStyle/>
        <a:p>
          <a:endParaRPr lang="id-ID"/>
        </a:p>
      </dgm:t>
    </dgm:pt>
    <dgm:pt modelId="{DD384F37-CF0A-45FB-9AEA-974EB4CF2B81}" type="sibTrans" cxnId="{8B8800F8-EBE8-4C70-9F9A-8212128C6F24}">
      <dgm:prSet/>
      <dgm:spPr>
        <a:ln w="57150">
          <a:solidFill>
            <a:schemeClr val="accent4"/>
          </a:solidFill>
        </a:ln>
      </dgm:spPr>
      <dgm:t>
        <a:bodyPr/>
        <a:lstStyle/>
        <a:p>
          <a:endParaRPr lang="id-ID"/>
        </a:p>
      </dgm:t>
    </dgm:pt>
    <dgm:pt modelId="{9F78A4BF-1191-4BD9-B69E-2B8C72C488C8}">
      <dgm:prSet phldrT="[Text]" custT="1"/>
      <dgm:spPr>
        <a:solidFill>
          <a:schemeClr val="accent2"/>
        </a:solidFill>
        <a:ln>
          <a:noFill/>
        </a:ln>
      </dgm:spPr>
      <dgm:t>
        <a:bodyPr/>
        <a:lstStyle/>
        <a:p>
          <a:endParaRPr lang="id-ID" sz="1000" dirty="0"/>
        </a:p>
      </dgm:t>
    </dgm:pt>
    <dgm:pt modelId="{C10C32A8-7D6C-49C0-9AF2-450D15A055CB}" type="parTrans" cxnId="{F02CA589-ACAE-4C6D-B75E-DC1912404608}">
      <dgm:prSet/>
      <dgm:spPr/>
      <dgm:t>
        <a:bodyPr/>
        <a:lstStyle/>
        <a:p>
          <a:endParaRPr lang="id-ID"/>
        </a:p>
      </dgm:t>
    </dgm:pt>
    <dgm:pt modelId="{6CB7DAD9-F2B8-44DD-AEE6-0B918AB3F3FD}" type="sibTrans" cxnId="{F02CA589-ACAE-4C6D-B75E-DC1912404608}">
      <dgm:prSet/>
      <dgm:spPr/>
      <dgm:t>
        <a:bodyPr/>
        <a:lstStyle/>
        <a:p>
          <a:endParaRPr lang="id-ID"/>
        </a:p>
      </dgm:t>
    </dgm:pt>
    <dgm:pt modelId="{54DAB0CE-F9D0-4810-B5AB-8F258520D34B}">
      <dgm:prSet phldrT="[Text]" custT="1"/>
      <dgm:spPr>
        <a:solidFill>
          <a:schemeClr val="accent3"/>
        </a:solidFill>
        <a:ln>
          <a:noFill/>
        </a:ln>
      </dgm:spPr>
      <dgm:t>
        <a:bodyPr/>
        <a:lstStyle/>
        <a:p>
          <a:endParaRPr lang="id-ID" sz="1000" dirty="0"/>
        </a:p>
      </dgm:t>
    </dgm:pt>
    <dgm:pt modelId="{7793250F-93B5-420E-A750-1B283EFF4C46}" type="parTrans" cxnId="{6014CF63-FFA8-42E1-94A5-E920FF21BB0A}">
      <dgm:prSet/>
      <dgm:spPr/>
      <dgm:t>
        <a:bodyPr/>
        <a:lstStyle/>
        <a:p>
          <a:endParaRPr lang="id-ID"/>
        </a:p>
      </dgm:t>
    </dgm:pt>
    <dgm:pt modelId="{FC0C46E9-4352-491C-9471-80B8E44BF7F6}" type="sibTrans" cxnId="{6014CF63-FFA8-42E1-94A5-E920FF21BB0A}">
      <dgm:prSet/>
      <dgm:spPr/>
      <dgm:t>
        <a:bodyPr/>
        <a:lstStyle/>
        <a:p>
          <a:endParaRPr lang="id-ID"/>
        </a:p>
      </dgm:t>
    </dgm:pt>
    <dgm:pt modelId="{DE6C1B2F-F0E7-438C-AD16-357C45DB6BE4}" type="pres">
      <dgm:prSet presAssocID="{435566BB-1B6A-4A20-9379-D11DAD0DEBFD}" presName="Name0" presStyleCnt="0">
        <dgm:presLayoutVars>
          <dgm:chMax val="7"/>
          <dgm:chPref val="7"/>
          <dgm:dir/>
        </dgm:presLayoutVars>
      </dgm:prSet>
      <dgm:spPr/>
    </dgm:pt>
    <dgm:pt modelId="{D3161767-ACB3-4553-BE18-DA95982EBD66}" type="pres">
      <dgm:prSet presAssocID="{435566BB-1B6A-4A20-9379-D11DAD0DEBFD}" presName="Name1" presStyleCnt="0"/>
      <dgm:spPr/>
    </dgm:pt>
    <dgm:pt modelId="{5E26D964-A722-44AC-8720-517E54F0D619}" type="pres">
      <dgm:prSet presAssocID="{435566BB-1B6A-4A20-9379-D11DAD0DEBFD}" presName="cycle" presStyleCnt="0"/>
      <dgm:spPr/>
    </dgm:pt>
    <dgm:pt modelId="{61029F5C-B5DF-4634-9F39-DB431C70FC21}" type="pres">
      <dgm:prSet presAssocID="{435566BB-1B6A-4A20-9379-D11DAD0DEBFD}" presName="srcNode" presStyleLbl="node1" presStyleIdx="0" presStyleCnt="3"/>
      <dgm:spPr/>
    </dgm:pt>
    <dgm:pt modelId="{9CA5311C-F3F3-438E-B801-4EA70EB42938}" type="pres">
      <dgm:prSet presAssocID="{435566BB-1B6A-4A20-9379-D11DAD0DEBFD}" presName="conn" presStyleLbl="parChTrans1D2" presStyleIdx="0" presStyleCnt="1"/>
      <dgm:spPr/>
    </dgm:pt>
    <dgm:pt modelId="{E1B8B99D-B787-43A8-AEDE-A477E6A49741}" type="pres">
      <dgm:prSet presAssocID="{435566BB-1B6A-4A20-9379-D11DAD0DEBFD}" presName="extraNode" presStyleLbl="node1" presStyleIdx="0" presStyleCnt="3"/>
      <dgm:spPr/>
    </dgm:pt>
    <dgm:pt modelId="{DCD87759-42B3-4336-8955-73BAA22AED1A}" type="pres">
      <dgm:prSet presAssocID="{435566BB-1B6A-4A20-9379-D11DAD0DEBFD}" presName="dstNode" presStyleLbl="node1" presStyleIdx="0" presStyleCnt="3"/>
      <dgm:spPr/>
    </dgm:pt>
    <dgm:pt modelId="{BCFC0A0D-5C26-4B0E-9B97-027EBA05534F}" type="pres">
      <dgm:prSet presAssocID="{FDF27DB0-EAC0-4920-AF7D-20BBB7402A2C}" presName="text_1" presStyleLbl="node1" presStyleIdx="0" presStyleCnt="3" custScaleX="70233" custLinFactNeighborX="-11129" custLinFactNeighborY="6888">
        <dgm:presLayoutVars>
          <dgm:bulletEnabled val="1"/>
        </dgm:presLayoutVars>
      </dgm:prSet>
      <dgm:spPr>
        <a:prstGeom prst="homePlate">
          <a:avLst/>
        </a:prstGeom>
      </dgm:spPr>
    </dgm:pt>
    <dgm:pt modelId="{6D91DDFE-3398-4E2E-9C0D-90E12A172ACB}" type="pres">
      <dgm:prSet presAssocID="{FDF27DB0-EAC0-4920-AF7D-20BBB7402A2C}" presName="accent_1" presStyleCnt="0"/>
      <dgm:spPr/>
    </dgm:pt>
    <dgm:pt modelId="{3A87B7BC-A8F6-4FA9-9633-16321F2F36FB}" type="pres">
      <dgm:prSet presAssocID="{FDF27DB0-EAC0-4920-AF7D-20BBB7402A2C}" presName="accentRepeatNode" presStyleLbl="solidFgAcc1" presStyleIdx="0" presStyleCnt="3" custLinFactNeighborX="5512" custLinFactNeighborY="5512"/>
      <dgm:spPr>
        <a:solidFill>
          <a:schemeClr val="bg1"/>
        </a:solidFill>
        <a:ln w="57150">
          <a:solidFill>
            <a:schemeClr val="accent1"/>
          </a:solidFill>
        </a:ln>
      </dgm:spPr>
    </dgm:pt>
    <dgm:pt modelId="{3503E521-6B50-4E2C-8EEC-B8CBD7140168}" type="pres">
      <dgm:prSet presAssocID="{9F78A4BF-1191-4BD9-B69E-2B8C72C488C8}" presName="text_2" presStyleLbl="node1" presStyleIdx="1" presStyleCnt="3" custScaleX="70233" custLinFactNeighborX="-12258" custLinFactNeighborY="1722">
        <dgm:presLayoutVars>
          <dgm:bulletEnabled val="1"/>
        </dgm:presLayoutVars>
      </dgm:prSet>
      <dgm:spPr>
        <a:prstGeom prst="homePlate">
          <a:avLst/>
        </a:prstGeom>
      </dgm:spPr>
    </dgm:pt>
    <dgm:pt modelId="{1213BC79-D962-4C02-A2A2-77C3DB5D047B}" type="pres">
      <dgm:prSet presAssocID="{9F78A4BF-1191-4BD9-B69E-2B8C72C488C8}" presName="accent_2" presStyleCnt="0"/>
      <dgm:spPr/>
    </dgm:pt>
    <dgm:pt modelId="{F47FA197-DA62-465B-B9A8-DFA36447A975}" type="pres">
      <dgm:prSet presAssocID="{9F78A4BF-1191-4BD9-B69E-2B8C72C488C8}" presName="accentRepeatNode" presStyleLbl="solidFgAcc1" presStyleIdx="1" presStyleCnt="3"/>
      <dgm:spPr>
        <a:solidFill>
          <a:schemeClr val="bg1"/>
        </a:solidFill>
        <a:ln w="57150">
          <a:solidFill>
            <a:schemeClr val="accent2"/>
          </a:solidFill>
        </a:ln>
      </dgm:spPr>
    </dgm:pt>
    <dgm:pt modelId="{32DB89E7-120B-4858-AA09-49C68F2DABA3}" type="pres">
      <dgm:prSet presAssocID="{54DAB0CE-F9D0-4810-B5AB-8F258520D34B}" presName="text_3" presStyleLbl="node1" presStyleIdx="2" presStyleCnt="3" custScaleX="70233" custLinFactNeighborX="-11129" custLinFactNeighborY="-5166">
        <dgm:presLayoutVars>
          <dgm:bulletEnabled val="1"/>
        </dgm:presLayoutVars>
      </dgm:prSet>
      <dgm:spPr>
        <a:prstGeom prst="homePlate">
          <a:avLst/>
        </a:prstGeom>
      </dgm:spPr>
    </dgm:pt>
    <dgm:pt modelId="{8163A2FB-F053-46DA-8FBA-D94CEB42713B}" type="pres">
      <dgm:prSet presAssocID="{54DAB0CE-F9D0-4810-B5AB-8F258520D34B}" presName="accent_3" presStyleCnt="0"/>
      <dgm:spPr/>
    </dgm:pt>
    <dgm:pt modelId="{2A6C2703-E9D7-4AA8-BCFF-B53EFB25DFCC}" type="pres">
      <dgm:prSet presAssocID="{54DAB0CE-F9D0-4810-B5AB-8F258520D34B}" presName="accentRepeatNode" presStyleLbl="solidFgAcc1" presStyleIdx="2" presStyleCnt="3" custLinFactNeighborX="4134" custLinFactNeighborY="-5512"/>
      <dgm:spPr>
        <a:solidFill>
          <a:schemeClr val="bg1"/>
        </a:solidFill>
        <a:ln w="57150">
          <a:solidFill>
            <a:schemeClr val="accent3"/>
          </a:solidFill>
        </a:ln>
      </dgm:spPr>
    </dgm:pt>
  </dgm:ptLst>
  <dgm:cxnLst>
    <dgm:cxn modelId="{2CB48129-E5D3-4AF6-9982-AC784E2AF506}" type="presOf" srcId="{435566BB-1B6A-4A20-9379-D11DAD0DEBFD}" destId="{DE6C1B2F-F0E7-438C-AD16-357C45DB6BE4}" srcOrd="0" destOrd="0" presId="urn:microsoft.com/office/officeart/2008/layout/VerticalCurvedList"/>
    <dgm:cxn modelId="{6014CF63-FFA8-42E1-94A5-E920FF21BB0A}" srcId="{435566BB-1B6A-4A20-9379-D11DAD0DEBFD}" destId="{54DAB0CE-F9D0-4810-B5AB-8F258520D34B}" srcOrd="2" destOrd="0" parTransId="{7793250F-93B5-420E-A750-1B283EFF4C46}" sibTransId="{FC0C46E9-4352-491C-9471-80B8E44BF7F6}"/>
    <dgm:cxn modelId="{F02CA589-ACAE-4C6D-B75E-DC1912404608}" srcId="{435566BB-1B6A-4A20-9379-D11DAD0DEBFD}" destId="{9F78A4BF-1191-4BD9-B69E-2B8C72C488C8}" srcOrd="1" destOrd="0" parTransId="{C10C32A8-7D6C-49C0-9AF2-450D15A055CB}" sibTransId="{6CB7DAD9-F2B8-44DD-AEE6-0B918AB3F3FD}"/>
    <dgm:cxn modelId="{559700A8-4E83-4099-86A2-7E4CFF089B73}" type="presOf" srcId="{9F78A4BF-1191-4BD9-B69E-2B8C72C488C8}" destId="{3503E521-6B50-4E2C-8EEC-B8CBD7140168}" srcOrd="0" destOrd="0" presId="urn:microsoft.com/office/officeart/2008/layout/VerticalCurvedList"/>
    <dgm:cxn modelId="{EC8FB9BA-B0FD-4876-B8DF-877854D3DF1F}" type="presOf" srcId="{54DAB0CE-F9D0-4810-B5AB-8F258520D34B}" destId="{32DB89E7-120B-4858-AA09-49C68F2DABA3}" srcOrd="0" destOrd="0" presId="urn:microsoft.com/office/officeart/2008/layout/VerticalCurvedList"/>
    <dgm:cxn modelId="{048B35ED-7736-4CBD-8BF2-3A0B46D0C659}" type="presOf" srcId="{FDF27DB0-EAC0-4920-AF7D-20BBB7402A2C}" destId="{BCFC0A0D-5C26-4B0E-9B97-027EBA05534F}" srcOrd="0" destOrd="0" presId="urn:microsoft.com/office/officeart/2008/layout/VerticalCurvedList"/>
    <dgm:cxn modelId="{8B8800F8-EBE8-4C70-9F9A-8212128C6F24}" srcId="{435566BB-1B6A-4A20-9379-D11DAD0DEBFD}" destId="{FDF27DB0-EAC0-4920-AF7D-20BBB7402A2C}" srcOrd="0" destOrd="0" parTransId="{95451BA8-FA3F-4B23-98B5-EFA183983FD5}" sibTransId="{DD384F37-CF0A-45FB-9AEA-974EB4CF2B81}"/>
    <dgm:cxn modelId="{A3638CFF-337F-4BD8-9959-D9A31C2F0A2E}" type="presOf" srcId="{DD384F37-CF0A-45FB-9AEA-974EB4CF2B81}" destId="{9CA5311C-F3F3-438E-B801-4EA70EB42938}" srcOrd="0" destOrd="0" presId="urn:microsoft.com/office/officeart/2008/layout/VerticalCurvedList"/>
    <dgm:cxn modelId="{09E1C64F-901B-418E-807F-05F362E33C90}" type="presParOf" srcId="{DE6C1B2F-F0E7-438C-AD16-357C45DB6BE4}" destId="{D3161767-ACB3-4553-BE18-DA95982EBD66}" srcOrd="0" destOrd="0" presId="urn:microsoft.com/office/officeart/2008/layout/VerticalCurvedList"/>
    <dgm:cxn modelId="{BA45AC28-E677-4696-B8B8-B8F4808765AA}" type="presParOf" srcId="{D3161767-ACB3-4553-BE18-DA95982EBD66}" destId="{5E26D964-A722-44AC-8720-517E54F0D619}" srcOrd="0" destOrd="0" presId="urn:microsoft.com/office/officeart/2008/layout/VerticalCurvedList"/>
    <dgm:cxn modelId="{560184C6-1368-4477-B26F-C3021B1C1002}" type="presParOf" srcId="{5E26D964-A722-44AC-8720-517E54F0D619}" destId="{61029F5C-B5DF-4634-9F39-DB431C70FC21}" srcOrd="0" destOrd="0" presId="urn:microsoft.com/office/officeart/2008/layout/VerticalCurvedList"/>
    <dgm:cxn modelId="{8E979848-A5B2-4B27-BA38-BC81A2C167E5}" type="presParOf" srcId="{5E26D964-A722-44AC-8720-517E54F0D619}" destId="{9CA5311C-F3F3-438E-B801-4EA70EB42938}" srcOrd="1" destOrd="0" presId="urn:microsoft.com/office/officeart/2008/layout/VerticalCurvedList"/>
    <dgm:cxn modelId="{0B7D1AD3-6367-4F97-B332-07BC218908FB}" type="presParOf" srcId="{5E26D964-A722-44AC-8720-517E54F0D619}" destId="{E1B8B99D-B787-43A8-AEDE-A477E6A49741}" srcOrd="2" destOrd="0" presId="urn:microsoft.com/office/officeart/2008/layout/VerticalCurvedList"/>
    <dgm:cxn modelId="{0D2BA998-F084-43C3-8FFD-51C7493F519B}" type="presParOf" srcId="{5E26D964-A722-44AC-8720-517E54F0D619}" destId="{DCD87759-42B3-4336-8955-73BAA22AED1A}" srcOrd="3" destOrd="0" presId="urn:microsoft.com/office/officeart/2008/layout/VerticalCurvedList"/>
    <dgm:cxn modelId="{A64CD7AD-B034-404D-931A-395D0DD19F9A}" type="presParOf" srcId="{D3161767-ACB3-4553-BE18-DA95982EBD66}" destId="{BCFC0A0D-5C26-4B0E-9B97-027EBA05534F}" srcOrd="1" destOrd="0" presId="urn:microsoft.com/office/officeart/2008/layout/VerticalCurvedList"/>
    <dgm:cxn modelId="{B0583588-9A16-4991-8FC5-8D25A564755A}" type="presParOf" srcId="{D3161767-ACB3-4553-BE18-DA95982EBD66}" destId="{6D91DDFE-3398-4E2E-9C0D-90E12A172ACB}" srcOrd="2" destOrd="0" presId="urn:microsoft.com/office/officeart/2008/layout/VerticalCurvedList"/>
    <dgm:cxn modelId="{0F65DB3E-CA7A-4DB1-8784-7FC0878B4349}" type="presParOf" srcId="{6D91DDFE-3398-4E2E-9C0D-90E12A172ACB}" destId="{3A87B7BC-A8F6-4FA9-9633-16321F2F36FB}" srcOrd="0" destOrd="0" presId="urn:microsoft.com/office/officeart/2008/layout/VerticalCurvedList"/>
    <dgm:cxn modelId="{E61CD1AD-3592-4F31-8D68-595F900FEA41}" type="presParOf" srcId="{D3161767-ACB3-4553-BE18-DA95982EBD66}" destId="{3503E521-6B50-4E2C-8EEC-B8CBD7140168}" srcOrd="3" destOrd="0" presId="urn:microsoft.com/office/officeart/2008/layout/VerticalCurvedList"/>
    <dgm:cxn modelId="{30171D30-1ECB-40E4-A04A-0DEA8CF5333C}" type="presParOf" srcId="{D3161767-ACB3-4553-BE18-DA95982EBD66}" destId="{1213BC79-D962-4C02-A2A2-77C3DB5D047B}" srcOrd="4" destOrd="0" presId="urn:microsoft.com/office/officeart/2008/layout/VerticalCurvedList"/>
    <dgm:cxn modelId="{D135776E-AE0C-4B48-BD79-850DA1FFC0BC}" type="presParOf" srcId="{1213BC79-D962-4C02-A2A2-77C3DB5D047B}" destId="{F47FA197-DA62-465B-B9A8-DFA36447A975}" srcOrd="0" destOrd="0" presId="urn:microsoft.com/office/officeart/2008/layout/VerticalCurvedList"/>
    <dgm:cxn modelId="{54C1F173-240A-487F-9909-143B3C4490C9}" type="presParOf" srcId="{D3161767-ACB3-4553-BE18-DA95982EBD66}" destId="{32DB89E7-120B-4858-AA09-49C68F2DABA3}" srcOrd="5" destOrd="0" presId="urn:microsoft.com/office/officeart/2008/layout/VerticalCurvedList"/>
    <dgm:cxn modelId="{4F8CA6EF-3B2D-4E13-A8EC-16C3D66AC68F}" type="presParOf" srcId="{D3161767-ACB3-4553-BE18-DA95982EBD66}" destId="{8163A2FB-F053-46DA-8FBA-D94CEB42713B}" srcOrd="6" destOrd="0" presId="urn:microsoft.com/office/officeart/2008/layout/VerticalCurvedList"/>
    <dgm:cxn modelId="{B556A638-A2E5-4C63-8278-B8A0147B3EF2}" type="presParOf" srcId="{8163A2FB-F053-46DA-8FBA-D94CEB42713B}" destId="{2A6C2703-E9D7-4AA8-BCFF-B53EFB25DFC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9" loCatId="process" qsTypeId="urn:microsoft.com/office/officeart/2005/8/quickstyle/simple1" qsCatId="simple" csTypeId="urn:microsoft.com/office/officeart/2005/8/colors/colorful1#18" csCatId="colorful" phldr="1"/>
      <dgm:spPr/>
      <dgm:t>
        <a:bodyPr/>
        <a:lstStyle/>
        <a:p>
          <a:endParaRPr lang="en-US"/>
        </a:p>
      </dgm:t>
    </dgm:pt>
    <dgm:pt modelId="{62F3A35F-EA2B-462C-89DA-224952DBD84B}">
      <dgm:prSet phldrT="[Text]" custT="1"/>
      <dgm:spPr>
        <a:solidFill>
          <a:schemeClr val="accent1"/>
        </a:solidFill>
        <a:ln w="12700">
          <a:noFill/>
        </a:ln>
      </dgm:spPr>
      <dgm:t>
        <a:bodyPr lIns="540000"/>
        <a:lstStyle/>
        <a:p>
          <a:pPr algn="r"/>
          <a:endParaRPr lang="en-US" sz="1400" b="1" dirty="0">
            <a:solidFill>
              <a:schemeClr val="bg1"/>
            </a:solidFill>
          </a:endParaRPr>
        </a:p>
      </dgm:t>
    </dgm:pt>
    <dgm:pt modelId="{68C8E73F-A05A-4DC8-914A-C484D8568F55}" type="parTrans" cxnId="{78D5CF50-3633-4A11-9FE0-D306D94A091D}">
      <dgm:prSet/>
      <dgm:spPr/>
      <dgm:t>
        <a:bodyPr/>
        <a:lstStyle/>
        <a:p>
          <a:endParaRPr lang="en-US" sz="1800">
            <a:solidFill>
              <a:schemeClr val="bg1"/>
            </a:solidFill>
          </a:endParaRPr>
        </a:p>
      </dgm:t>
    </dgm:pt>
    <dgm:pt modelId="{12A631F8-73E8-4437-A632-1DA4C96C2081}" type="sibTrans" cxnId="{78D5CF50-3633-4A11-9FE0-D306D94A091D}">
      <dgm:prSet/>
      <dgm:spPr>
        <a:ln>
          <a:noFill/>
        </a:ln>
      </dgm:spPr>
      <dgm:t>
        <a:bodyPr/>
        <a:lstStyle/>
        <a:p>
          <a:endParaRPr lang="en-US" sz="1800">
            <a:solidFill>
              <a:schemeClr val="bg1"/>
            </a:solidFill>
          </a:endParaRPr>
        </a:p>
      </dgm:t>
    </dgm:pt>
    <dgm:pt modelId="{37FDA6AE-027B-4120-90CE-09301A415796}">
      <dgm:prSet phldrT="[Text]" custT="1"/>
      <dgm:spPr>
        <a:solidFill>
          <a:schemeClr val="accent2"/>
        </a:solidFill>
        <a:ln w="12700">
          <a:noFill/>
        </a:ln>
      </dgm:spPr>
      <dgm:t>
        <a:bodyPr lIns="540000"/>
        <a:lstStyle/>
        <a:p>
          <a:pPr algn="r"/>
          <a:endParaRPr lang="en-US" sz="1400" b="1" dirty="0">
            <a:solidFill>
              <a:schemeClr val="bg1"/>
            </a:solidFill>
          </a:endParaRPr>
        </a:p>
      </dgm:t>
    </dgm:pt>
    <dgm:pt modelId="{F547554B-51EF-4D52-BD83-B530786A53F6}" type="parTrans" cxnId="{97371629-EAFB-49C5-8D4C-1C2CC8EF98DA}">
      <dgm:prSet/>
      <dgm:spPr/>
      <dgm:t>
        <a:bodyPr/>
        <a:lstStyle/>
        <a:p>
          <a:endParaRPr lang="en-US" sz="1800">
            <a:solidFill>
              <a:schemeClr val="bg1"/>
            </a:solidFill>
          </a:endParaRPr>
        </a:p>
      </dgm:t>
    </dgm:pt>
    <dgm:pt modelId="{AACFA7FC-124D-47F0-AAB7-D837F03A13D6}" type="sibTrans" cxnId="{97371629-EAFB-49C5-8D4C-1C2CC8EF98DA}">
      <dgm:prSet/>
      <dgm:spPr>
        <a:ln>
          <a:noFill/>
        </a:ln>
      </dgm:spPr>
      <dgm:t>
        <a:bodyPr/>
        <a:lstStyle/>
        <a:p>
          <a:endParaRPr lang="en-US" sz="1800">
            <a:solidFill>
              <a:schemeClr val="bg1"/>
            </a:solidFill>
          </a:endParaRPr>
        </a:p>
      </dgm:t>
    </dgm:pt>
    <dgm:pt modelId="{8C92A023-B595-4B7E-9FD1-86305B47363F}">
      <dgm:prSet phldrT="[Text]" custT="1"/>
      <dgm:spPr>
        <a:solidFill>
          <a:schemeClr val="accent3"/>
        </a:solidFill>
        <a:ln w="12700">
          <a:noFill/>
        </a:ln>
      </dgm:spPr>
      <dgm:t>
        <a:bodyPr lIns="540000"/>
        <a:lstStyle/>
        <a:p>
          <a:pPr algn="r"/>
          <a:endParaRPr lang="en-US" sz="1400" b="1" dirty="0">
            <a:solidFill>
              <a:schemeClr val="bg1"/>
            </a:solidFill>
          </a:endParaRPr>
        </a:p>
      </dgm:t>
    </dgm:pt>
    <dgm:pt modelId="{126030B6-AD92-4139-8AC7-ED96A61FFA13}" type="parTrans" cxnId="{6393EA77-6C35-4795-B9F8-BC384CEB01BB}">
      <dgm:prSet/>
      <dgm:spPr/>
      <dgm:t>
        <a:bodyPr/>
        <a:lstStyle/>
        <a:p>
          <a:endParaRPr lang="en-US" sz="1800">
            <a:solidFill>
              <a:schemeClr val="bg1"/>
            </a:solidFill>
          </a:endParaRPr>
        </a:p>
      </dgm:t>
    </dgm:pt>
    <dgm:pt modelId="{45610BF7-B096-4636-A867-71803911F6BC}" type="sibTrans" cxnId="{6393EA77-6C35-4795-B9F8-BC384CEB01BB}">
      <dgm:prSet/>
      <dgm:spPr>
        <a:ln>
          <a:noFill/>
        </a:ln>
      </dgm:spPr>
      <dgm:t>
        <a:bodyPr/>
        <a:lstStyle/>
        <a:p>
          <a:endParaRPr lang="en-US" sz="1800">
            <a:solidFill>
              <a:schemeClr val="bg1"/>
            </a:solidFill>
          </a:endParaRPr>
        </a:p>
      </dgm:t>
    </dgm:pt>
    <dgm:pt modelId="{839B389E-0F3A-4E44-B6E2-13F1399C142F}">
      <dgm:prSet phldrT="[Text]" custT="1"/>
      <dgm:spPr>
        <a:solidFill>
          <a:schemeClr val="accent4"/>
        </a:solidFill>
        <a:ln w="12700">
          <a:noFill/>
        </a:ln>
      </dgm:spPr>
      <dgm:t>
        <a:bodyPr lIns="540000"/>
        <a:lstStyle/>
        <a:p>
          <a:pPr algn="r"/>
          <a:endParaRPr lang="en-US" sz="1400" b="1" dirty="0">
            <a:solidFill>
              <a:schemeClr val="bg1"/>
            </a:solidFill>
          </a:endParaRPr>
        </a:p>
      </dgm:t>
    </dgm:pt>
    <dgm:pt modelId="{9C2D419A-4208-435A-8DFE-59E57C79B927}" type="parTrans" cxnId="{E9F581C8-1891-4557-8FD4-140226A54CF9}">
      <dgm:prSet/>
      <dgm:spPr/>
      <dgm:t>
        <a:bodyPr/>
        <a:lstStyle/>
        <a:p>
          <a:endParaRPr lang="en-US" sz="1800"/>
        </a:p>
      </dgm:t>
    </dgm:pt>
    <dgm:pt modelId="{8F45AFFE-9FF4-4A34-B11A-ED475E2D4999}" type="sibTrans" cxnId="{E9F581C8-1891-4557-8FD4-140226A54CF9}">
      <dgm:prSet/>
      <dgm:spPr/>
      <dgm:t>
        <a:bodyPr/>
        <a:lstStyle/>
        <a:p>
          <a:endParaRPr lang="en-US" sz="1800"/>
        </a:p>
      </dgm:t>
    </dgm:pt>
    <dgm:pt modelId="{0E14D87B-5B41-48E6-8120-1C08AA6A0B44}" type="pres">
      <dgm:prSet presAssocID="{ABB6AAD5-BB22-443A-B98E-11707CBE16C9}" presName="CompostProcess" presStyleCnt="0">
        <dgm:presLayoutVars>
          <dgm:dir/>
          <dgm:resizeHandles val="exact"/>
        </dgm:presLayoutVars>
      </dgm:prSet>
      <dgm:spPr/>
    </dgm:pt>
    <dgm:pt modelId="{E1ABCEFB-BB45-4D76-AA86-DC2165466715}" type="pres">
      <dgm:prSet presAssocID="{ABB6AAD5-BB22-443A-B98E-11707CBE16C9}" presName="arrow" presStyleLbl="bgShp" presStyleIdx="0" presStyleCnt="1" custScaleX="93744" custScaleY="80491" custLinFactNeighborX="6494"/>
      <dgm:spPr>
        <a:prstGeom prst="notchedRightArrow">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0" scaled="1"/>
          <a:tileRect/>
        </a:gradFill>
        <a:ln w="25400">
          <a:noFill/>
        </a:ln>
      </dgm:spPr>
    </dgm:pt>
    <dgm:pt modelId="{AC455E77-0B1E-42C2-AB28-C5128B40CED1}" type="pres">
      <dgm:prSet presAssocID="{ABB6AAD5-BB22-443A-B98E-11707CBE16C9}" presName="linearProcess" presStyleCnt="0"/>
      <dgm:spPr/>
    </dgm:pt>
    <dgm:pt modelId="{251F859B-0A77-4419-985E-46D0C3316017}" type="pres">
      <dgm:prSet presAssocID="{62F3A35F-EA2B-462C-89DA-224952DBD84B}" presName="textNode" presStyleLbl="node1" presStyleIdx="0" presStyleCnt="4" custScaleX="65931" custScaleY="70439" custLinFactNeighborX="-18326">
        <dgm:presLayoutVars>
          <dgm:bulletEnabled val="1"/>
        </dgm:presLayoutVars>
      </dgm:prSet>
      <dgm:spPr>
        <a:prstGeom prst="flowChartPreparation">
          <a:avLst/>
        </a:prstGeom>
      </dgm:spPr>
    </dgm:pt>
    <dgm:pt modelId="{79569F44-47C4-42C5-BF81-3A7AC4A2B581}" type="pres">
      <dgm:prSet presAssocID="{12A631F8-73E8-4437-A632-1DA4C96C2081}" presName="sibTrans" presStyleCnt="0"/>
      <dgm:spPr/>
    </dgm:pt>
    <dgm:pt modelId="{529F0E07-91EA-498C-B1AF-3A6CC4F775A4}" type="pres">
      <dgm:prSet presAssocID="{37FDA6AE-027B-4120-90CE-09301A415796}" presName="textNode" presStyleLbl="node1" presStyleIdx="1" presStyleCnt="4" custScaleX="65931" custScaleY="70439" custLinFactX="-112" custLinFactNeighborX="-100000">
        <dgm:presLayoutVars>
          <dgm:bulletEnabled val="1"/>
        </dgm:presLayoutVars>
      </dgm:prSet>
      <dgm:spPr>
        <a:prstGeom prst="flowChartPreparation">
          <a:avLst/>
        </a:prstGeom>
      </dgm:spPr>
    </dgm:pt>
    <dgm:pt modelId="{695E9481-2DC8-43F2-BF9D-9A740C015977}" type="pres">
      <dgm:prSet presAssocID="{AACFA7FC-124D-47F0-AAB7-D837F03A13D6}" presName="sibTrans" presStyleCnt="0"/>
      <dgm:spPr/>
    </dgm:pt>
    <dgm:pt modelId="{B32019F7-15C5-4CE0-AF54-B15B8A218E05}" type="pres">
      <dgm:prSet presAssocID="{8C92A023-B595-4B7E-9FD1-86305B47363F}" presName="textNode" presStyleLbl="node1" presStyleIdx="2" presStyleCnt="4" custScaleX="65931" custScaleY="70439" custLinFactX="-13838" custLinFactNeighborX="-100000">
        <dgm:presLayoutVars>
          <dgm:bulletEnabled val="1"/>
        </dgm:presLayoutVars>
      </dgm:prSet>
      <dgm:spPr>
        <a:prstGeom prst="flowChartPreparation">
          <a:avLst/>
        </a:prstGeom>
      </dgm:spPr>
    </dgm:pt>
    <dgm:pt modelId="{590D524D-3481-4947-A647-7BCD76299FCB}" type="pres">
      <dgm:prSet presAssocID="{45610BF7-B096-4636-A867-71803911F6BC}" presName="sibTrans" presStyleCnt="0"/>
      <dgm:spPr/>
    </dgm:pt>
    <dgm:pt modelId="{298D2984-B994-41BF-94A1-E1CA4A71D3F7}" type="pres">
      <dgm:prSet presAssocID="{839B389E-0F3A-4E44-B6E2-13F1399C142F}" presName="textNode" presStyleLbl="node1" presStyleIdx="3" presStyleCnt="4" custScaleX="65931" custScaleY="70439" custLinFactX="-27555" custLinFactNeighborX="-100000">
        <dgm:presLayoutVars>
          <dgm:bulletEnabled val="1"/>
        </dgm:presLayoutVars>
      </dgm:prSet>
      <dgm:spPr>
        <a:prstGeom prst="flowChartPreparation">
          <a:avLst/>
        </a:prstGeom>
      </dgm:spPr>
    </dgm:pt>
  </dgm:ptLst>
  <dgm:cxnLst>
    <dgm:cxn modelId="{97371629-EAFB-49C5-8D4C-1C2CC8EF98DA}" srcId="{ABB6AAD5-BB22-443A-B98E-11707CBE16C9}" destId="{37FDA6AE-027B-4120-90CE-09301A415796}" srcOrd="1" destOrd="0" parTransId="{F547554B-51EF-4D52-BD83-B530786A53F6}" sibTransId="{AACFA7FC-124D-47F0-AAB7-D837F03A13D6}"/>
    <dgm:cxn modelId="{78D5CF50-3633-4A11-9FE0-D306D94A091D}" srcId="{ABB6AAD5-BB22-443A-B98E-11707CBE16C9}" destId="{62F3A35F-EA2B-462C-89DA-224952DBD84B}" srcOrd="0" destOrd="0" parTransId="{68C8E73F-A05A-4DC8-914A-C484D8568F55}" sibTransId="{12A631F8-73E8-4437-A632-1DA4C96C2081}"/>
    <dgm:cxn modelId="{5B73CC55-45B8-458E-BB28-71D8ECCA3B2A}" type="presOf" srcId="{62F3A35F-EA2B-462C-89DA-224952DBD84B}" destId="{251F859B-0A77-4419-985E-46D0C3316017}" srcOrd="0" destOrd="0" presId="urn:microsoft.com/office/officeart/2005/8/layout/hProcess9"/>
    <dgm:cxn modelId="{6393EA77-6C35-4795-B9F8-BC384CEB01BB}" srcId="{ABB6AAD5-BB22-443A-B98E-11707CBE16C9}" destId="{8C92A023-B595-4B7E-9FD1-86305B47363F}" srcOrd="2" destOrd="0" parTransId="{126030B6-AD92-4139-8AC7-ED96A61FFA13}" sibTransId="{45610BF7-B096-4636-A867-71803911F6BC}"/>
    <dgm:cxn modelId="{C32FD484-5C4F-4C36-8EBC-A479F9768D31}" type="presOf" srcId="{ABB6AAD5-BB22-443A-B98E-11707CBE16C9}" destId="{0E14D87B-5B41-48E6-8120-1C08AA6A0B44}" srcOrd="0" destOrd="0" presId="urn:microsoft.com/office/officeart/2005/8/layout/hProcess9"/>
    <dgm:cxn modelId="{6BBEE98D-5798-4C37-B2C4-583AC78686DB}" type="presOf" srcId="{839B389E-0F3A-4E44-B6E2-13F1399C142F}" destId="{298D2984-B994-41BF-94A1-E1CA4A71D3F7}" srcOrd="0" destOrd="0" presId="urn:microsoft.com/office/officeart/2005/8/layout/hProcess9"/>
    <dgm:cxn modelId="{E9F581C8-1891-4557-8FD4-140226A54CF9}" srcId="{ABB6AAD5-BB22-443A-B98E-11707CBE16C9}" destId="{839B389E-0F3A-4E44-B6E2-13F1399C142F}" srcOrd="3" destOrd="0" parTransId="{9C2D419A-4208-435A-8DFE-59E57C79B927}" sibTransId="{8F45AFFE-9FF4-4A34-B11A-ED475E2D4999}"/>
    <dgm:cxn modelId="{11C3E2CE-9D58-4247-B261-A8C760D4A797}" type="presOf" srcId="{37FDA6AE-027B-4120-90CE-09301A415796}" destId="{529F0E07-91EA-498C-B1AF-3A6CC4F775A4}" srcOrd="0" destOrd="0" presId="urn:microsoft.com/office/officeart/2005/8/layout/hProcess9"/>
    <dgm:cxn modelId="{1137BBF5-BE29-4270-AD99-2BE41D87EBA6}" type="presOf" srcId="{8C92A023-B595-4B7E-9FD1-86305B47363F}" destId="{B32019F7-15C5-4CE0-AF54-B15B8A218E05}" srcOrd="0" destOrd="0" presId="urn:microsoft.com/office/officeart/2005/8/layout/hProcess9"/>
    <dgm:cxn modelId="{CD023286-99BA-49DD-B07B-979FFF2ECEF9}" type="presParOf" srcId="{0E14D87B-5B41-48E6-8120-1C08AA6A0B44}" destId="{E1ABCEFB-BB45-4D76-AA86-DC2165466715}" srcOrd="0" destOrd="0" presId="urn:microsoft.com/office/officeart/2005/8/layout/hProcess9"/>
    <dgm:cxn modelId="{1E9BC112-8B23-4A24-B0B8-31EDF98D985F}" type="presParOf" srcId="{0E14D87B-5B41-48E6-8120-1C08AA6A0B44}" destId="{AC455E77-0B1E-42C2-AB28-C5128B40CED1}" srcOrd="1" destOrd="0" presId="urn:microsoft.com/office/officeart/2005/8/layout/hProcess9"/>
    <dgm:cxn modelId="{BF68FC31-3036-4E09-BED6-99E812B72FCD}" type="presParOf" srcId="{AC455E77-0B1E-42C2-AB28-C5128B40CED1}" destId="{251F859B-0A77-4419-985E-46D0C3316017}" srcOrd="0" destOrd="0" presId="urn:microsoft.com/office/officeart/2005/8/layout/hProcess9"/>
    <dgm:cxn modelId="{799F660A-6EC3-4D51-90FF-3696300E16C8}" type="presParOf" srcId="{AC455E77-0B1E-42C2-AB28-C5128B40CED1}" destId="{79569F44-47C4-42C5-BF81-3A7AC4A2B581}" srcOrd="1" destOrd="0" presId="urn:microsoft.com/office/officeart/2005/8/layout/hProcess9"/>
    <dgm:cxn modelId="{62F2F187-3A5E-41E0-906B-945689BCD5D2}" type="presParOf" srcId="{AC455E77-0B1E-42C2-AB28-C5128B40CED1}" destId="{529F0E07-91EA-498C-B1AF-3A6CC4F775A4}" srcOrd="2" destOrd="0" presId="urn:microsoft.com/office/officeart/2005/8/layout/hProcess9"/>
    <dgm:cxn modelId="{5BE72F35-B0A0-4906-A6C0-6242D74F14B7}" type="presParOf" srcId="{AC455E77-0B1E-42C2-AB28-C5128B40CED1}" destId="{695E9481-2DC8-43F2-BF9D-9A740C015977}" srcOrd="3" destOrd="0" presId="urn:microsoft.com/office/officeart/2005/8/layout/hProcess9"/>
    <dgm:cxn modelId="{D71D99D5-C051-47DD-9B3A-94FFC95351D9}" type="presParOf" srcId="{AC455E77-0B1E-42C2-AB28-C5128B40CED1}" destId="{B32019F7-15C5-4CE0-AF54-B15B8A218E05}" srcOrd="4" destOrd="0" presId="urn:microsoft.com/office/officeart/2005/8/layout/hProcess9"/>
    <dgm:cxn modelId="{0E46048C-94FE-40DB-9C64-E0B70E0C1EF2}" type="presParOf" srcId="{AC455E77-0B1E-42C2-AB28-C5128B40CED1}" destId="{590D524D-3481-4947-A647-7BCD76299FCB}" srcOrd="5" destOrd="0" presId="urn:microsoft.com/office/officeart/2005/8/layout/hProcess9"/>
    <dgm:cxn modelId="{81BD9237-B336-4761-B06E-83B7DABA141F}" type="presParOf" srcId="{AC455E77-0B1E-42C2-AB28-C5128B40CED1}" destId="{298D2984-B994-41BF-94A1-E1CA4A71D3F7}"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A5311C-F3F3-438E-B801-4EA70EB42938}">
      <dsp:nvSpPr>
        <dsp:cNvPr id="0" name=""/>
        <dsp:cNvSpPr/>
      </dsp:nvSpPr>
      <dsp:spPr>
        <a:xfrm>
          <a:off x="-4122149" y="-707925"/>
          <a:ext cx="5500300" cy="5500300"/>
        </a:xfrm>
        <a:prstGeom prst="blockArc">
          <a:avLst>
            <a:gd name="adj1" fmla="val 18900000"/>
            <a:gd name="adj2" fmla="val 2700000"/>
            <a:gd name="adj3" fmla="val 393"/>
          </a:avLst>
        </a:prstGeom>
        <a:noFill/>
        <a:ln w="57150" cap="flat" cmpd="sng" algn="ctr">
          <a:solidFill>
            <a:schemeClr val="accent4"/>
          </a:solidFill>
          <a:prstDash val="solid"/>
          <a:miter lim="800000"/>
        </a:ln>
        <a:effectLst/>
      </dsp:spPr>
      <dsp:style>
        <a:lnRef idx="2">
          <a:scrgbClr r="0" g="0" b="0"/>
        </a:lnRef>
        <a:fillRef idx="0">
          <a:scrgbClr r="0" g="0" b="0"/>
        </a:fillRef>
        <a:effectRef idx="0">
          <a:scrgbClr r="0" g="0" b="0"/>
        </a:effectRef>
        <a:fontRef idx="minor"/>
      </dsp:style>
    </dsp:sp>
    <dsp:sp modelId="{BCFC0A0D-5C26-4B0E-9B97-027EBA05534F}">
      <dsp:nvSpPr>
        <dsp:cNvPr id="0" name=""/>
        <dsp:cNvSpPr/>
      </dsp:nvSpPr>
      <dsp:spPr>
        <a:xfrm>
          <a:off x="1324149" y="464712"/>
          <a:ext cx="4883263" cy="816890"/>
        </a:xfrm>
        <a:prstGeom prst="homePlat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8406" tIns="25400" rIns="25400" bIns="25400" numCol="1" spcCol="1270" anchor="ctr" anchorCtr="0">
          <a:noAutofit/>
        </a:bodyPr>
        <a:lstStyle/>
        <a:p>
          <a:pPr marL="0" lvl="0" indent="0" algn="l" defTabSz="444500">
            <a:lnSpc>
              <a:spcPct val="90000"/>
            </a:lnSpc>
            <a:spcBef>
              <a:spcPct val="0"/>
            </a:spcBef>
            <a:spcAft>
              <a:spcPct val="35000"/>
            </a:spcAft>
            <a:buNone/>
          </a:pPr>
          <a:endParaRPr lang="id-ID" sz="1000" kern="1200" dirty="0">
            <a:solidFill>
              <a:schemeClr val="bg1">
                <a:lumMod val="95000"/>
              </a:schemeClr>
            </a:solidFill>
          </a:endParaRPr>
        </a:p>
      </dsp:txBody>
      <dsp:txXfrm>
        <a:off x="1324149" y="464712"/>
        <a:ext cx="4679041" cy="816890"/>
      </dsp:txXfrm>
    </dsp:sp>
    <dsp:sp modelId="{3A87B7BC-A8F6-4FA9-9633-16321F2F36FB}">
      <dsp:nvSpPr>
        <dsp:cNvPr id="0" name=""/>
        <dsp:cNvSpPr/>
      </dsp:nvSpPr>
      <dsp:spPr>
        <a:xfrm>
          <a:off x="608828" y="362617"/>
          <a:ext cx="1021112" cy="1021112"/>
        </a:xfrm>
        <a:prstGeom prst="ellipse">
          <a:avLst/>
        </a:prstGeom>
        <a:solidFill>
          <a:schemeClr val="bg1"/>
        </a:solidFill>
        <a:ln w="5715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3503E521-6B50-4E2C-8EEC-B8CBD7140168}">
      <dsp:nvSpPr>
        <dsp:cNvPr id="0" name=""/>
        <dsp:cNvSpPr/>
      </dsp:nvSpPr>
      <dsp:spPr>
        <a:xfrm>
          <a:off x="1534793" y="1647846"/>
          <a:ext cx="4674713" cy="816890"/>
        </a:xfrm>
        <a:prstGeom prst="homePlate">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8406" tIns="25400" rIns="25400" bIns="25400" numCol="1" spcCol="1270" anchor="ctr" anchorCtr="0">
          <a:noAutofit/>
        </a:bodyPr>
        <a:lstStyle/>
        <a:p>
          <a:pPr marL="0" lvl="0" indent="0" algn="l" defTabSz="444500">
            <a:lnSpc>
              <a:spcPct val="90000"/>
            </a:lnSpc>
            <a:spcBef>
              <a:spcPct val="0"/>
            </a:spcBef>
            <a:spcAft>
              <a:spcPct val="35000"/>
            </a:spcAft>
            <a:buNone/>
          </a:pPr>
          <a:endParaRPr lang="id-ID" sz="1000" kern="1200" dirty="0"/>
        </a:p>
      </dsp:txBody>
      <dsp:txXfrm>
        <a:off x="1534793" y="1647846"/>
        <a:ext cx="4470491" cy="816890"/>
      </dsp:txXfrm>
    </dsp:sp>
    <dsp:sp modelId="{F47FA197-DA62-465B-B9A8-DFA36447A975}">
      <dsp:nvSpPr>
        <dsp:cNvPr id="0" name=""/>
        <dsp:cNvSpPr/>
      </dsp:nvSpPr>
      <dsp:spPr>
        <a:xfrm>
          <a:off x="849484" y="1531668"/>
          <a:ext cx="1021112" cy="1021112"/>
        </a:xfrm>
        <a:prstGeom prst="ellipse">
          <a:avLst/>
        </a:prstGeom>
        <a:solidFill>
          <a:schemeClr val="bg1"/>
        </a:solidFill>
        <a:ln w="571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sp>
    <dsp:sp modelId="{32DB89E7-120B-4858-AA09-49C68F2DABA3}">
      <dsp:nvSpPr>
        <dsp:cNvPr id="0" name=""/>
        <dsp:cNvSpPr/>
      </dsp:nvSpPr>
      <dsp:spPr>
        <a:xfrm>
          <a:off x="1324149" y="2816914"/>
          <a:ext cx="4883263" cy="816890"/>
        </a:xfrm>
        <a:prstGeom prst="homePlate">
          <a:avLst/>
        </a:prstGeom>
        <a:solidFill>
          <a:schemeClr val="accent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8406" tIns="25400" rIns="25400" bIns="25400" numCol="1" spcCol="1270" anchor="ctr" anchorCtr="0">
          <a:noAutofit/>
        </a:bodyPr>
        <a:lstStyle/>
        <a:p>
          <a:pPr marL="0" lvl="0" indent="0" algn="l" defTabSz="444500">
            <a:lnSpc>
              <a:spcPct val="90000"/>
            </a:lnSpc>
            <a:spcBef>
              <a:spcPct val="0"/>
            </a:spcBef>
            <a:spcAft>
              <a:spcPct val="35000"/>
            </a:spcAft>
            <a:buNone/>
          </a:pPr>
          <a:endParaRPr lang="id-ID" sz="1000" kern="1200" dirty="0"/>
        </a:p>
      </dsp:txBody>
      <dsp:txXfrm>
        <a:off x="1324149" y="2816914"/>
        <a:ext cx="4679041" cy="816890"/>
      </dsp:txXfrm>
    </dsp:sp>
    <dsp:sp modelId="{2A6C2703-E9D7-4AA8-BCFF-B53EFB25DFCC}">
      <dsp:nvSpPr>
        <dsp:cNvPr id="0" name=""/>
        <dsp:cNvSpPr/>
      </dsp:nvSpPr>
      <dsp:spPr>
        <a:xfrm>
          <a:off x="594757" y="2700720"/>
          <a:ext cx="1021112" cy="1021112"/>
        </a:xfrm>
        <a:prstGeom prst="ellipse">
          <a:avLst/>
        </a:prstGeom>
        <a:solidFill>
          <a:schemeClr val="bg1"/>
        </a:solidFill>
        <a:ln w="5715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ABCEFB-BB45-4D76-AA86-DC2165466715}">
      <dsp:nvSpPr>
        <dsp:cNvPr id="0" name=""/>
        <dsp:cNvSpPr/>
      </dsp:nvSpPr>
      <dsp:spPr>
        <a:xfrm>
          <a:off x="1711537" y="338941"/>
          <a:ext cx="8698388" cy="2796836"/>
        </a:xfrm>
        <a:prstGeom prst="notchedRightArrow">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0" scaled="1"/>
          <a:tileRect/>
        </a:gradFill>
        <a:ln w="25400">
          <a:noFill/>
        </a:ln>
        <a:effectLst/>
      </dsp:spPr>
      <dsp:style>
        <a:lnRef idx="0">
          <a:scrgbClr r="0" g="0" b="0"/>
        </a:lnRef>
        <a:fillRef idx="1">
          <a:scrgbClr r="0" g="0" b="0"/>
        </a:fillRef>
        <a:effectRef idx="0">
          <a:scrgbClr r="0" g="0" b="0"/>
        </a:effectRef>
        <a:fontRef idx="minor"/>
      </dsp:style>
    </dsp:sp>
    <dsp:sp modelId="{251F859B-0A77-4419-985E-46D0C3316017}">
      <dsp:nvSpPr>
        <dsp:cNvPr id="0" name=""/>
        <dsp:cNvSpPr/>
      </dsp:nvSpPr>
      <dsp:spPr>
        <a:xfrm>
          <a:off x="221066" y="1247848"/>
          <a:ext cx="2159172" cy="979023"/>
        </a:xfrm>
        <a:prstGeom prst="flowChartPreparation">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0000" tIns="53340" rIns="53340" bIns="53340" numCol="1" spcCol="1270" anchor="ctr" anchorCtr="0">
          <a:noAutofit/>
        </a:bodyPr>
        <a:lstStyle/>
        <a:p>
          <a:pPr marL="0" lvl="0" indent="0" algn="r" defTabSz="622300">
            <a:lnSpc>
              <a:spcPct val="90000"/>
            </a:lnSpc>
            <a:spcBef>
              <a:spcPct val="0"/>
            </a:spcBef>
            <a:spcAft>
              <a:spcPct val="35000"/>
            </a:spcAft>
            <a:buNone/>
          </a:pPr>
          <a:endParaRPr lang="en-US" sz="1400" b="1" kern="1200" dirty="0">
            <a:solidFill>
              <a:schemeClr val="bg1"/>
            </a:solidFill>
          </a:endParaRPr>
        </a:p>
      </dsp:txBody>
      <dsp:txXfrm>
        <a:off x="652900" y="1247848"/>
        <a:ext cx="1295504" cy="979023"/>
      </dsp:txXfrm>
    </dsp:sp>
    <dsp:sp modelId="{529F0E07-91EA-498C-B1AF-3A6CC4F775A4}">
      <dsp:nvSpPr>
        <dsp:cNvPr id="0" name=""/>
        <dsp:cNvSpPr/>
      </dsp:nvSpPr>
      <dsp:spPr>
        <a:xfrm>
          <a:off x="2476597" y="1247848"/>
          <a:ext cx="2159172" cy="979023"/>
        </a:xfrm>
        <a:prstGeom prst="flowChartPreparation">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0000" tIns="53340" rIns="53340" bIns="53340" numCol="1" spcCol="1270" anchor="ctr" anchorCtr="0">
          <a:noAutofit/>
        </a:bodyPr>
        <a:lstStyle/>
        <a:p>
          <a:pPr marL="0" lvl="0" indent="0" algn="r" defTabSz="622300">
            <a:lnSpc>
              <a:spcPct val="90000"/>
            </a:lnSpc>
            <a:spcBef>
              <a:spcPct val="0"/>
            </a:spcBef>
            <a:spcAft>
              <a:spcPct val="35000"/>
            </a:spcAft>
            <a:buNone/>
          </a:pPr>
          <a:endParaRPr lang="en-US" sz="1400" b="1" kern="1200" dirty="0">
            <a:solidFill>
              <a:schemeClr val="bg1"/>
            </a:solidFill>
          </a:endParaRPr>
        </a:p>
      </dsp:txBody>
      <dsp:txXfrm>
        <a:off x="2908431" y="1247848"/>
        <a:ext cx="1295504" cy="979023"/>
      </dsp:txXfrm>
    </dsp:sp>
    <dsp:sp modelId="{B32019F7-15C5-4CE0-AF54-B15B8A218E05}">
      <dsp:nvSpPr>
        <dsp:cNvPr id="0" name=""/>
        <dsp:cNvSpPr/>
      </dsp:nvSpPr>
      <dsp:spPr>
        <a:xfrm>
          <a:off x="4732073" y="1247848"/>
          <a:ext cx="2159172" cy="979023"/>
        </a:xfrm>
        <a:prstGeom prst="flowChartPreparation">
          <a:avLst/>
        </a:prstGeom>
        <a:solidFill>
          <a:schemeClr val="accent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0000" tIns="53340" rIns="53340" bIns="53340" numCol="1" spcCol="1270" anchor="ctr" anchorCtr="0">
          <a:noAutofit/>
        </a:bodyPr>
        <a:lstStyle/>
        <a:p>
          <a:pPr marL="0" lvl="0" indent="0" algn="r" defTabSz="622300">
            <a:lnSpc>
              <a:spcPct val="90000"/>
            </a:lnSpc>
            <a:spcBef>
              <a:spcPct val="0"/>
            </a:spcBef>
            <a:spcAft>
              <a:spcPct val="35000"/>
            </a:spcAft>
            <a:buNone/>
          </a:pPr>
          <a:endParaRPr lang="en-US" sz="1400" b="1" kern="1200" dirty="0">
            <a:solidFill>
              <a:schemeClr val="bg1"/>
            </a:solidFill>
          </a:endParaRPr>
        </a:p>
      </dsp:txBody>
      <dsp:txXfrm>
        <a:off x="5163907" y="1247848"/>
        <a:ext cx="1295504" cy="979023"/>
      </dsp:txXfrm>
    </dsp:sp>
    <dsp:sp modelId="{298D2984-B994-41BF-94A1-E1CA4A71D3F7}">
      <dsp:nvSpPr>
        <dsp:cNvPr id="0" name=""/>
        <dsp:cNvSpPr/>
      </dsp:nvSpPr>
      <dsp:spPr>
        <a:xfrm>
          <a:off x="6987844" y="1247848"/>
          <a:ext cx="2159172" cy="979023"/>
        </a:xfrm>
        <a:prstGeom prst="flowChartPreparation">
          <a:avLst/>
        </a:prstGeom>
        <a:solidFill>
          <a:schemeClr val="accent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0000" tIns="53340" rIns="53340" bIns="53340" numCol="1" spcCol="1270" anchor="ctr" anchorCtr="0">
          <a:noAutofit/>
        </a:bodyPr>
        <a:lstStyle/>
        <a:p>
          <a:pPr marL="0" lvl="0" indent="0" algn="r" defTabSz="622300">
            <a:lnSpc>
              <a:spcPct val="90000"/>
            </a:lnSpc>
            <a:spcBef>
              <a:spcPct val="0"/>
            </a:spcBef>
            <a:spcAft>
              <a:spcPct val="35000"/>
            </a:spcAft>
            <a:buNone/>
          </a:pPr>
          <a:endParaRPr lang="en-US" sz="1400" b="1" kern="1200" dirty="0">
            <a:solidFill>
              <a:schemeClr val="bg1"/>
            </a:solidFill>
          </a:endParaRPr>
        </a:p>
      </dsp:txBody>
      <dsp:txXfrm>
        <a:off x="7419678" y="1247848"/>
        <a:ext cx="1295504" cy="979023"/>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A956BD-F336-494C-8B3F-6351B18F826F}"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546440-0D50-434A-9C8A-BEFA1D8386E4}" type="slidenum">
              <a:rPr lang="zh-CN" altLang="en-US" smtClean="0"/>
              <a:t>‹#›</a:t>
            </a:fld>
            <a:endParaRPr lang="zh-CN" altLang="en-US"/>
          </a:p>
        </p:txBody>
      </p:sp>
    </p:spTree>
    <p:extLst>
      <p:ext uri="{BB962C8B-B14F-4D97-AF65-F5344CB8AC3E}">
        <p14:creationId xmlns:p14="http://schemas.microsoft.com/office/powerpoint/2010/main" val="3164272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t>33</a:t>
            </a:fld>
            <a:endParaRPr lang="zh-CN" altLang="en-US"/>
          </a:p>
        </p:txBody>
      </p:sp>
    </p:spTree>
    <p:extLst>
      <p:ext uri="{BB962C8B-B14F-4D97-AF65-F5344CB8AC3E}">
        <p14:creationId xmlns:p14="http://schemas.microsoft.com/office/powerpoint/2010/main" val="3709365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t>35</a:t>
            </a:fld>
            <a:endParaRPr lang="zh-CN" altLang="en-US"/>
          </a:p>
        </p:txBody>
      </p:sp>
    </p:spTree>
    <p:extLst>
      <p:ext uri="{BB962C8B-B14F-4D97-AF65-F5344CB8AC3E}">
        <p14:creationId xmlns:p14="http://schemas.microsoft.com/office/powerpoint/2010/main" val="3970709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616682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t>45</a:t>
            </a:fld>
            <a:endParaRPr lang="zh-CN" altLang="en-US"/>
          </a:p>
        </p:txBody>
      </p:sp>
    </p:spTree>
    <p:extLst>
      <p:ext uri="{BB962C8B-B14F-4D97-AF65-F5344CB8AC3E}">
        <p14:creationId xmlns:p14="http://schemas.microsoft.com/office/powerpoint/2010/main" val="2170508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t>48</a:t>
            </a:fld>
            <a:endParaRPr lang="zh-CN" altLang="en-US"/>
          </a:p>
        </p:txBody>
      </p:sp>
    </p:spTree>
    <p:extLst>
      <p:ext uri="{BB962C8B-B14F-4D97-AF65-F5344CB8AC3E}">
        <p14:creationId xmlns:p14="http://schemas.microsoft.com/office/powerpoint/2010/main" val="6079061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49</a:t>
            </a:fld>
            <a:endParaRPr lang="en-US"/>
          </a:p>
        </p:txBody>
      </p:sp>
    </p:spTree>
    <p:extLst>
      <p:ext uri="{BB962C8B-B14F-4D97-AF65-F5344CB8AC3E}">
        <p14:creationId xmlns:p14="http://schemas.microsoft.com/office/powerpoint/2010/main" val="3385503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t>50</a:t>
            </a:fld>
            <a:endParaRPr lang="zh-CN" altLang="en-US"/>
          </a:p>
        </p:txBody>
      </p:sp>
    </p:spTree>
    <p:extLst>
      <p:ext uri="{BB962C8B-B14F-4D97-AF65-F5344CB8AC3E}">
        <p14:creationId xmlns:p14="http://schemas.microsoft.com/office/powerpoint/2010/main" val="14623894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9C0FB54C-4883-4813-9357-46AFA54CD442}"/>
              </a:ext>
            </a:extLst>
          </p:cNvPr>
          <p:cNvSpPr/>
          <p:nvPr userDrawn="1"/>
        </p:nvSpPr>
        <p:spPr>
          <a:xfrm>
            <a:off x="770964" y="1247842"/>
            <a:ext cx="10650071" cy="5342965"/>
          </a:xfrm>
          <a:prstGeom prst="rect">
            <a:avLst/>
          </a:prstGeom>
          <a:blipFill dpi="0" rotWithShape="1">
            <a:blip r:embed="rId2">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C6433549-9329-46F2-BBDF-9346935D4D07}"/>
              </a:ext>
            </a:extLst>
          </p:cNvPr>
          <p:cNvPicPr>
            <a:picLocks noChangeAspect="1"/>
          </p:cNvPicPr>
          <p:nvPr userDrawn="1"/>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03464" y="39685"/>
            <a:ext cx="3662906" cy="861474"/>
          </a:xfrm>
          <a:prstGeom prst="rect">
            <a:avLst/>
          </a:prstGeom>
        </p:spPr>
      </p:pic>
      <p:grpSp>
        <p:nvGrpSpPr>
          <p:cNvPr id="8" name="组合 7">
            <a:extLst>
              <a:ext uri="{FF2B5EF4-FFF2-40B4-BE49-F238E27FC236}">
                <a16:creationId xmlns:a16="http://schemas.microsoft.com/office/drawing/2014/main" id="{D27D8638-0BB7-4BF6-B83F-9B2DEC13AD29}"/>
              </a:ext>
            </a:extLst>
          </p:cNvPr>
          <p:cNvGrpSpPr/>
          <p:nvPr userDrawn="1"/>
        </p:nvGrpSpPr>
        <p:grpSpPr>
          <a:xfrm>
            <a:off x="0" y="6590807"/>
            <a:ext cx="12192000" cy="267193"/>
            <a:chOff x="0" y="6590807"/>
            <a:chExt cx="12192000" cy="267193"/>
          </a:xfrm>
        </p:grpSpPr>
        <p:sp>
          <p:nvSpPr>
            <p:cNvPr id="9" name="矩形 8">
              <a:extLst>
                <a:ext uri="{FF2B5EF4-FFF2-40B4-BE49-F238E27FC236}">
                  <a16:creationId xmlns:a16="http://schemas.microsoft.com/office/drawing/2014/main" id="{DC45199B-6C21-4115-B92A-05AEA7A56E00}"/>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722F1370-2246-4214-B287-1BC3F7C01478}"/>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1" name="直接连接符 10">
            <a:extLst>
              <a:ext uri="{FF2B5EF4-FFF2-40B4-BE49-F238E27FC236}">
                <a16:creationId xmlns:a16="http://schemas.microsoft.com/office/drawing/2014/main" id="{BB4AC625-6E34-4289-85F1-43EEB3E92BE5}"/>
              </a:ext>
            </a:extLst>
          </p:cNvPr>
          <p:cNvCxnSpPr>
            <a:cxnSpLocks/>
          </p:cNvCxnSpPr>
          <p:nvPr userDrawn="1"/>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2" name="组合 11">
            <a:extLst>
              <a:ext uri="{FF2B5EF4-FFF2-40B4-BE49-F238E27FC236}">
                <a16:creationId xmlns:a16="http://schemas.microsoft.com/office/drawing/2014/main" id="{95A069FD-E125-4D48-8DB6-2FE0A2C9D0D1}"/>
              </a:ext>
            </a:extLst>
          </p:cNvPr>
          <p:cNvGrpSpPr/>
          <p:nvPr userDrawn="1"/>
        </p:nvGrpSpPr>
        <p:grpSpPr>
          <a:xfrm>
            <a:off x="0" y="188421"/>
            <a:ext cx="852848" cy="484632"/>
            <a:chOff x="309488" y="188421"/>
            <a:chExt cx="852848" cy="484632"/>
          </a:xfrm>
        </p:grpSpPr>
        <p:sp>
          <p:nvSpPr>
            <p:cNvPr id="13" name="箭头: V 形 12">
              <a:extLst>
                <a:ext uri="{FF2B5EF4-FFF2-40B4-BE49-F238E27FC236}">
                  <a16:creationId xmlns:a16="http://schemas.microsoft.com/office/drawing/2014/main" id="{6BA2D7B0-79D7-424B-96BD-F05ACFB7FFBC}"/>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箭头: V 形 13">
              <a:extLst>
                <a:ext uri="{FF2B5EF4-FFF2-40B4-BE49-F238E27FC236}">
                  <a16:creationId xmlns:a16="http://schemas.microsoft.com/office/drawing/2014/main" id="{8645496B-4705-4D9B-B921-7932227CB280}"/>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箭头: V 形 14">
              <a:extLst>
                <a:ext uri="{FF2B5EF4-FFF2-40B4-BE49-F238E27FC236}">
                  <a16:creationId xmlns:a16="http://schemas.microsoft.com/office/drawing/2014/main" id="{804CB3D8-F670-407D-8256-3A8770819881}"/>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539396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9825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3CC60B-A615-4021-B258-256748D6D45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71BDB80-2A2F-4F0B-9028-DEB8001BEF6E}"/>
              </a:ext>
            </a:extLst>
          </p:cNvPr>
          <p:cNvSpPr>
            <a:spLocks noGrp="1"/>
          </p:cNvSpPr>
          <p:nvPr>
            <p:ph type="dt" sz="half" idx="10"/>
          </p:nvPr>
        </p:nvSpPr>
        <p:spPr/>
        <p:txBody>
          <a:bodyPr/>
          <a:lstStyle/>
          <a:p>
            <a:fld id="{2BA02F50-5899-421B-9B3D-8B6B336C1BFB}" type="datetimeFigureOut">
              <a:rPr lang="zh-CN" altLang="en-US" smtClean="0"/>
              <a:t>2019/4/12</a:t>
            </a:fld>
            <a:endParaRPr lang="zh-CN" altLang="en-US"/>
          </a:p>
        </p:txBody>
      </p:sp>
      <p:sp>
        <p:nvSpPr>
          <p:cNvPr id="4" name="页脚占位符 3">
            <a:extLst>
              <a:ext uri="{FF2B5EF4-FFF2-40B4-BE49-F238E27FC236}">
                <a16:creationId xmlns:a16="http://schemas.microsoft.com/office/drawing/2014/main" id="{C823FD28-5C28-4303-A5B0-F7B8160A4A6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2569F8B-F01D-448D-A45E-B7179D5F90EF}"/>
              </a:ext>
            </a:extLst>
          </p:cNvPr>
          <p:cNvSpPr>
            <a:spLocks noGrp="1"/>
          </p:cNvSpPr>
          <p:nvPr>
            <p:ph type="sldNum" sz="quarter" idx="12"/>
          </p:nvPr>
        </p:nvSpPr>
        <p:spPr/>
        <p:txBody>
          <a:bodyPr/>
          <a:lstStyle/>
          <a:p>
            <a:fld id="{57131404-E895-496D-98FF-F1905272BFE6}" type="slidenum">
              <a:rPr lang="zh-CN" altLang="en-US" smtClean="0"/>
              <a:t>‹#›</a:t>
            </a:fld>
            <a:endParaRPr lang="zh-CN" altLang="en-US"/>
          </a:p>
        </p:txBody>
      </p:sp>
    </p:spTree>
    <p:extLst>
      <p:ext uri="{BB962C8B-B14F-4D97-AF65-F5344CB8AC3E}">
        <p14:creationId xmlns:p14="http://schemas.microsoft.com/office/powerpoint/2010/main" val="2438321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B0239E-6F3C-4149-A90C-4B30742A669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DFB5EDF-EEE3-43E4-94C5-CC13D86901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ED977B7-C3F5-4FE0-A1A2-4775A12902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53D63E7B-973D-4379-9894-DE1D1FB1D22F}"/>
              </a:ext>
            </a:extLst>
          </p:cNvPr>
          <p:cNvSpPr>
            <a:spLocks noGrp="1"/>
          </p:cNvSpPr>
          <p:nvPr>
            <p:ph type="dt" sz="half" idx="10"/>
          </p:nvPr>
        </p:nvSpPr>
        <p:spPr/>
        <p:txBody>
          <a:bodyPr/>
          <a:lstStyle/>
          <a:p>
            <a:fld id="{2BA02F50-5899-421B-9B3D-8B6B336C1BFB}"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F5B061A3-3DCB-4E28-95EE-ACE91D40690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1B5B287-D9EB-4426-B6C8-1C7EB4A9AF0D}"/>
              </a:ext>
            </a:extLst>
          </p:cNvPr>
          <p:cNvSpPr>
            <a:spLocks noGrp="1"/>
          </p:cNvSpPr>
          <p:nvPr>
            <p:ph type="sldNum" sz="quarter" idx="12"/>
          </p:nvPr>
        </p:nvSpPr>
        <p:spPr/>
        <p:txBody>
          <a:bodyPr/>
          <a:lstStyle/>
          <a:p>
            <a:fld id="{57131404-E895-496D-98FF-F1905272BFE6}" type="slidenum">
              <a:rPr lang="zh-CN" altLang="en-US" smtClean="0"/>
              <a:t>‹#›</a:t>
            </a:fld>
            <a:endParaRPr lang="zh-CN" altLang="en-US"/>
          </a:p>
        </p:txBody>
      </p:sp>
    </p:spTree>
    <p:extLst>
      <p:ext uri="{BB962C8B-B14F-4D97-AF65-F5344CB8AC3E}">
        <p14:creationId xmlns:p14="http://schemas.microsoft.com/office/powerpoint/2010/main" val="19074033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AACEB0-F01D-49FF-88A5-E8E3A75B8E8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7D72C81-FE1B-4C6D-A0F0-1CF93FC64A8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F108C4E2-786B-4AFB-BB2E-DFBCDD8057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54244D8-552B-45DD-A228-FB3A88CA040A}"/>
              </a:ext>
            </a:extLst>
          </p:cNvPr>
          <p:cNvSpPr>
            <a:spLocks noGrp="1"/>
          </p:cNvSpPr>
          <p:nvPr>
            <p:ph type="dt" sz="half" idx="10"/>
          </p:nvPr>
        </p:nvSpPr>
        <p:spPr/>
        <p:txBody>
          <a:bodyPr/>
          <a:lstStyle/>
          <a:p>
            <a:fld id="{2BA02F50-5899-421B-9B3D-8B6B336C1BFB}"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2AD9B7F2-F2F1-4C3D-8D9A-236C8FDAC4D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5E4B869-ADB9-419D-AD15-F6A0E1B47FB8}"/>
              </a:ext>
            </a:extLst>
          </p:cNvPr>
          <p:cNvSpPr>
            <a:spLocks noGrp="1"/>
          </p:cNvSpPr>
          <p:nvPr>
            <p:ph type="sldNum" sz="quarter" idx="12"/>
          </p:nvPr>
        </p:nvSpPr>
        <p:spPr/>
        <p:txBody>
          <a:bodyPr/>
          <a:lstStyle/>
          <a:p>
            <a:fld id="{57131404-E895-496D-98FF-F1905272BFE6}" type="slidenum">
              <a:rPr lang="zh-CN" altLang="en-US" smtClean="0"/>
              <a:t>‹#›</a:t>
            </a:fld>
            <a:endParaRPr lang="zh-CN" altLang="en-US"/>
          </a:p>
        </p:txBody>
      </p:sp>
    </p:spTree>
    <p:extLst>
      <p:ext uri="{BB962C8B-B14F-4D97-AF65-F5344CB8AC3E}">
        <p14:creationId xmlns:p14="http://schemas.microsoft.com/office/powerpoint/2010/main" val="1321383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5E6BB-EBDE-4DDF-9CDB-45AD58EB6BF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33BE6BF-BB25-480A-A350-64877E9A837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B93E1D9-9B34-4889-83B7-BF6B65AF2149}"/>
              </a:ext>
            </a:extLst>
          </p:cNvPr>
          <p:cNvSpPr>
            <a:spLocks noGrp="1"/>
          </p:cNvSpPr>
          <p:nvPr>
            <p:ph type="dt" sz="half" idx="10"/>
          </p:nvPr>
        </p:nvSpPr>
        <p:spPr/>
        <p:txBody>
          <a:bodyPr/>
          <a:lstStyle/>
          <a:p>
            <a:fld id="{2BA02F50-5899-421B-9B3D-8B6B336C1BFB}"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F686731D-E957-4655-88D7-2BA7FD048E0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5F7492F-EA64-4C78-9A5B-18E022E9D488}"/>
              </a:ext>
            </a:extLst>
          </p:cNvPr>
          <p:cNvSpPr>
            <a:spLocks noGrp="1"/>
          </p:cNvSpPr>
          <p:nvPr>
            <p:ph type="sldNum" sz="quarter" idx="12"/>
          </p:nvPr>
        </p:nvSpPr>
        <p:spPr/>
        <p:txBody>
          <a:bodyPr/>
          <a:lstStyle/>
          <a:p>
            <a:fld id="{57131404-E895-496D-98FF-F1905272BFE6}" type="slidenum">
              <a:rPr lang="zh-CN" altLang="en-US" smtClean="0"/>
              <a:t>‹#›</a:t>
            </a:fld>
            <a:endParaRPr lang="zh-CN" altLang="en-US"/>
          </a:p>
        </p:txBody>
      </p:sp>
    </p:spTree>
    <p:extLst>
      <p:ext uri="{BB962C8B-B14F-4D97-AF65-F5344CB8AC3E}">
        <p14:creationId xmlns:p14="http://schemas.microsoft.com/office/powerpoint/2010/main" val="24819886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BC0CFAD-4277-48F0-85F3-C6602C1ED85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C0B67CF-E552-43A3-B0CA-3E198389E569}"/>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F20583C-B6EC-4B8B-8A68-49F41D2D4FBA}"/>
              </a:ext>
            </a:extLst>
          </p:cNvPr>
          <p:cNvSpPr>
            <a:spLocks noGrp="1"/>
          </p:cNvSpPr>
          <p:nvPr>
            <p:ph type="dt" sz="half" idx="10"/>
          </p:nvPr>
        </p:nvSpPr>
        <p:spPr/>
        <p:txBody>
          <a:bodyPr/>
          <a:lstStyle/>
          <a:p>
            <a:fld id="{2BA02F50-5899-421B-9B3D-8B6B336C1BFB}"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90BAC62E-8943-403A-9085-2880055AA8D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F73492B-A65E-4607-AA66-520211535155}"/>
              </a:ext>
            </a:extLst>
          </p:cNvPr>
          <p:cNvSpPr>
            <a:spLocks noGrp="1"/>
          </p:cNvSpPr>
          <p:nvPr>
            <p:ph type="sldNum" sz="quarter" idx="12"/>
          </p:nvPr>
        </p:nvSpPr>
        <p:spPr/>
        <p:txBody>
          <a:bodyPr/>
          <a:lstStyle/>
          <a:p>
            <a:fld id="{57131404-E895-496D-98FF-F1905272BFE6}" type="slidenum">
              <a:rPr lang="zh-CN" altLang="en-US" smtClean="0"/>
              <a:t>‹#›</a:t>
            </a:fld>
            <a:endParaRPr lang="zh-CN" altLang="en-US"/>
          </a:p>
        </p:txBody>
      </p:sp>
    </p:spTree>
    <p:extLst>
      <p:ext uri="{BB962C8B-B14F-4D97-AF65-F5344CB8AC3E}">
        <p14:creationId xmlns:p14="http://schemas.microsoft.com/office/powerpoint/2010/main" val="5980634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8655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4134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Free Blank With Footer">
    <p:spTree>
      <p:nvGrpSpPr>
        <p:cNvPr id="1" name=""/>
        <p:cNvGrpSpPr/>
        <p:nvPr/>
      </p:nvGrpSpPr>
      <p:grpSpPr>
        <a:xfrm>
          <a:off x="0" y="0"/>
          <a:ext cx="0" cy="0"/>
          <a:chOff x="0" y="0"/>
          <a:chExt cx="0" cy="0"/>
        </a:xfrm>
      </p:grpSpPr>
      <p:sp>
        <p:nvSpPr>
          <p:cNvPr id="7" name="Flowchart: Off-page Connector 6"/>
          <p:cNvSpPr/>
          <p:nvPr userDrawn="1"/>
        </p:nvSpPr>
        <p:spPr>
          <a:xfrm rot="5400000">
            <a:off x="11681289" y="6247141"/>
            <a:ext cx="455692" cy="565727"/>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 name="Slide Number Placeholder 4"/>
          <p:cNvSpPr>
            <a:spLocks noGrp="1"/>
          </p:cNvSpPr>
          <p:nvPr>
            <p:ph type="sldNum" sz="quarter" idx="12"/>
          </p:nvPr>
        </p:nvSpPr>
        <p:spPr>
          <a:xfrm>
            <a:off x="11643206" y="6340867"/>
            <a:ext cx="610241" cy="366183"/>
          </a:xfrm>
          <a:prstGeom prst="rect">
            <a:avLst/>
          </a:prstGeom>
        </p:spPr>
        <p:txBody>
          <a:bodyPr anchor="ctr"/>
          <a:lstStyle>
            <a:lvl1pPr algn="ctr">
              <a:defRPr sz="1333" b="1">
                <a:solidFill>
                  <a:schemeClr val="tx1">
                    <a:lumMod val="75000"/>
                    <a:lumOff val="25000"/>
                  </a:schemeClr>
                </a:solidFill>
              </a:defRPr>
            </a:lvl1pPr>
          </a:lstStyle>
          <a:p>
            <a:fld id="{C136B7D2-B98C-44FD-8D04-7EC62A564975}" type="slidenum">
              <a:rPr lang="en-US" smtClean="0"/>
              <a:pPr/>
              <a:t>‹#›</a:t>
            </a:fld>
            <a:endParaRPr lang="en-US" dirty="0"/>
          </a:p>
        </p:txBody>
      </p:sp>
      <p:sp>
        <p:nvSpPr>
          <p:cNvPr id="5" name="Title 1"/>
          <p:cNvSpPr>
            <a:spLocks noGrp="1"/>
          </p:cNvSpPr>
          <p:nvPr>
            <p:ph type="title" hasCustomPrompt="1"/>
          </p:nvPr>
        </p:nvSpPr>
        <p:spPr>
          <a:xfrm>
            <a:off x="2336800" y="356628"/>
            <a:ext cx="7518400" cy="471365"/>
          </a:xfrm>
          <a:prstGeom prst="rect">
            <a:avLst/>
          </a:prstGeom>
        </p:spPr>
        <p:txBody>
          <a:bodyPr wrap="none" lIns="0" tIns="0" rIns="0" bIns="0" anchor="ctr">
            <a:noAutofit/>
          </a:bodyPr>
          <a:lstStyle>
            <a:lvl1pPr algn="ctr">
              <a:defRPr sz="3200" b="1" baseline="0">
                <a:solidFill>
                  <a:schemeClr val="tx1">
                    <a:lumMod val="90000"/>
                    <a:lumOff val="10000"/>
                  </a:schemeClr>
                </a:solidFill>
              </a:defRPr>
            </a:lvl1pPr>
          </a:lstStyle>
          <a:p>
            <a:r>
              <a:rPr lang="en-US" dirty="0"/>
              <a:t>Click To Edit Master Title Style</a:t>
            </a:r>
          </a:p>
        </p:txBody>
      </p:sp>
      <p:sp>
        <p:nvSpPr>
          <p:cNvPr id="6" name="Text Placeholder 3"/>
          <p:cNvSpPr>
            <a:spLocks noGrp="1"/>
          </p:cNvSpPr>
          <p:nvPr>
            <p:ph type="body" sz="half" idx="2" hasCustomPrompt="1"/>
          </p:nvPr>
        </p:nvSpPr>
        <p:spPr>
          <a:xfrm>
            <a:off x="3352800" y="825950"/>
            <a:ext cx="5486400"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Tree>
    <p:extLst>
      <p:ext uri="{BB962C8B-B14F-4D97-AF65-F5344CB8AC3E}">
        <p14:creationId xmlns:p14="http://schemas.microsoft.com/office/powerpoint/2010/main" val="3891793789"/>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570" indent="0">
              <a:buNone/>
              <a:defRPr sz="1600"/>
            </a:lvl2pPr>
            <a:lvl3pPr marL="1219139" indent="0">
              <a:buNone/>
              <a:defRPr sz="1333"/>
            </a:lvl3pPr>
            <a:lvl4pPr marL="1828709" indent="0">
              <a:buNone/>
              <a:defRPr sz="1200"/>
            </a:lvl4pPr>
            <a:lvl5pPr marL="2438278" indent="0">
              <a:buNone/>
              <a:defRPr sz="1200"/>
            </a:lvl5pPr>
            <a:lvl6pPr marL="3047848" indent="0">
              <a:buNone/>
              <a:defRPr sz="1200"/>
            </a:lvl6pPr>
            <a:lvl7pPr marL="3657417" indent="0">
              <a:buNone/>
              <a:defRPr sz="1200"/>
            </a:lvl7pPr>
            <a:lvl8pPr marL="4266987" indent="0">
              <a:buNone/>
              <a:defRPr sz="1200"/>
            </a:lvl8pPr>
            <a:lvl9pPr marL="4876557"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16426762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4940AEF9-A99C-4D5F-8890-495228C03608}"/>
              </a:ext>
            </a:extLst>
          </p:cNvPr>
          <p:cNvSpPr/>
          <p:nvPr userDrawn="1"/>
        </p:nvSpPr>
        <p:spPr>
          <a:xfrm>
            <a:off x="6096000" y="515033"/>
            <a:ext cx="6096000" cy="5827933"/>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C782ABEA-DBB3-482E-9392-ADFC6857595E}"/>
              </a:ext>
            </a:extLst>
          </p:cNvPr>
          <p:cNvGrpSpPr/>
          <p:nvPr userDrawn="1"/>
        </p:nvGrpSpPr>
        <p:grpSpPr>
          <a:xfrm>
            <a:off x="0" y="6590807"/>
            <a:ext cx="12192000" cy="267193"/>
            <a:chOff x="0" y="6590807"/>
            <a:chExt cx="12192000" cy="267193"/>
          </a:xfrm>
        </p:grpSpPr>
        <p:sp>
          <p:nvSpPr>
            <p:cNvPr id="8" name="矩形 7">
              <a:extLst>
                <a:ext uri="{FF2B5EF4-FFF2-40B4-BE49-F238E27FC236}">
                  <a16:creationId xmlns:a16="http://schemas.microsoft.com/office/drawing/2014/main" id="{FBB19365-6329-48BA-B360-C1B05F8EFD05}"/>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51A7E553-2D1A-4FCF-B488-C43EBC809442}"/>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grpSp>
        <p:nvGrpSpPr>
          <p:cNvPr id="10" name="组合 9">
            <a:extLst>
              <a:ext uri="{FF2B5EF4-FFF2-40B4-BE49-F238E27FC236}">
                <a16:creationId xmlns:a16="http://schemas.microsoft.com/office/drawing/2014/main" id="{23DF6E9E-2867-45F6-9C5D-5C731B2181D2}"/>
              </a:ext>
            </a:extLst>
          </p:cNvPr>
          <p:cNvGrpSpPr/>
          <p:nvPr userDrawn="1"/>
        </p:nvGrpSpPr>
        <p:grpSpPr>
          <a:xfrm>
            <a:off x="0" y="-1"/>
            <a:ext cx="12192000" cy="630497"/>
            <a:chOff x="0" y="-1"/>
            <a:chExt cx="12192000" cy="630497"/>
          </a:xfrm>
        </p:grpSpPr>
        <p:sp>
          <p:nvSpPr>
            <p:cNvPr id="11" name="矩形 10">
              <a:extLst>
                <a:ext uri="{FF2B5EF4-FFF2-40B4-BE49-F238E27FC236}">
                  <a16:creationId xmlns:a16="http://schemas.microsoft.com/office/drawing/2014/main" id="{ED06E144-00D4-4D74-9C7D-BCBC26969304}"/>
                </a:ext>
              </a:extLst>
            </p:cNvPr>
            <p:cNvSpPr/>
            <p:nvPr/>
          </p:nvSpPr>
          <p:spPr>
            <a:xfrm>
              <a:off x="0" y="-1"/>
              <a:ext cx="9520516"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ECD2589E-8DC0-4A9B-AC2E-27999D8C725A}"/>
                </a:ext>
              </a:extLst>
            </p:cNvPr>
            <p:cNvSpPr/>
            <p:nvPr/>
          </p:nvSpPr>
          <p:spPr>
            <a:xfrm rot="10800000">
              <a:off x="8748828" y="267190"/>
              <a:ext cx="771687" cy="363306"/>
            </a:xfrm>
            <a:custGeom>
              <a:avLst/>
              <a:gdLst>
                <a:gd name="connsiteX0" fmla="*/ 0 w 790339"/>
                <a:gd name="connsiteY0" fmla="*/ 0 h 476123"/>
                <a:gd name="connsiteX1" fmla="*/ 27958 w 790339"/>
                <a:gd name="connsiteY1" fmla="*/ 4190 h 476123"/>
                <a:gd name="connsiteX2" fmla="*/ 470167 w 790339"/>
                <a:gd name="connsiteY2" fmla="*/ 202363 h 476123"/>
                <a:gd name="connsiteX3" fmla="*/ 764201 w 790339"/>
                <a:gd name="connsiteY3" fmla="*/ 444790 h 476123"/>
                <a:gd name="connsiteX4" fmla="*/ 790339 w 790339"/>
                <a:gd name="connsiteY4" fmla="*/ 476123 h 476123"/>
                <a:gd name="connsiteX5" fmla="*/ 0 w 790339"/>
                <a:gd name="connsiteY5" fmla="*/ 476123 h 4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39" h="476123">
                  <a:moveTo>
                    <a:pt x="0" y="0"/>
                  </a:moveTo>
                  <a:lnTo>
                    <a:pt x="27958" y="4190"/>
                  </a:lnTo>
                  <a:cubicBezTo>
                    <a:pt x="155795" y="32321"/>
                    <a:pt x="313301" y="100609"/>
                    <a:pt x="470167" y="202363"/>
                  </a:cubicBezTo>
                  <a:cubicBezTo>
                    <a:pt x="587817" y="278677"/>
                    <a:pt x="688426" y="362995"/>
                    <a:pt x="764201" y="444790"/>
                  </a:cubicBezTo>
                  <a:lnTo>
                    <a:pt x="790339" y="476123"/>
                  </a:lnTo>
                  <a:lnTo>
                    <a:pt x="0" y="476123"/>
                  </a:lnTo>
                  <a:close/>
                </a:path>
              </a:pathLst>
            </a:cu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6AE8301D-F98F-4FBC-9504-A2C659747CE5}"/>
                </a:ext>
              </a:extLst>
            </p:cNvPr>
            <p:cNvSpPr/>
            <p:nvPr/>
          </p:nvSpPr>
          <p:spPr>
            <a:xfrm>
              <a:off x="9520515" y="-1"/>
              <a:ext cx="2671485" cy="630497"/>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a:extLst>
              <a:ext uri="{FF2B5EF4-FFF2-40B4-BE49-F238E27FC236}">
                <a16:creationId xmlns:a16="http://schemas.microsoft.com/office/drawing/2014/main" id="{275BBF1B-D194-4577-AE32-1264E3C9F16F}"/>
              </a:ext>
            </a:extLst>
          </p:cNvPr>
          <p:cNvPicPr>
            <a:picLocks noChangeAspect="1"/>
          </p:cNvPicPr>
          <p:nvPr userDrawn="1"/>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Tree>
    <p:extLst>
      <p:ext uri="{BB962C8B-B14F-4D97-AF65-F5344CB8AC3E}">
        <p14:creationId xmlns:p14="http://schemas.microsoft.com/office/powerpoint/2010/main" val="39846202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0571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472118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76566F8-242B-431F-8C72-B4E832C29644}"/>
              </a:ext>
            </a:extLst>
          </p:cNvPr>
          <p:cNvSpPr/>
          <p:nvPr userDrawn="1"/>
        </p:nvSpPr>
        <p:spPr>
          <a:xfrm>
            <a:off x="788892" y="1224980"/>
            <a:ext cx="10650071" cy="5342965"/>
          </a:xfrm>
          <a:prstGeom prst="rect">
            <a:avLst/>
          </a:prstGeom>
          <a:blipFill dpi="0" rotWithShape="1">
            <a:blip r:embed="rId2">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400C53D0-D93D-435A-9D56-ACB3F28067BD}"/>
              </a:ext>
            </a:extLst>
          </p:cNvPr>
          <p:cNvSpPr/>
          <p:nvPr userDrawn="1"/>
        </p:nvSpPr>
        <p:spPr>
          <a:xfrm>
            <a:off x="0" y="0"/>
            <a:ext cx="12192000" cy="630496"/>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10CC7644-4489-4591-AF7D-54FB0148332B}"/>
              </a:ext>
            </a:extLst>
          </p:cNvPr>
          <p:cNvPicPr>
            <a:picLocks noChangeAspect="1"/>
          </p:cNvPicPr>
          <p:nvPr userDrawn="1"/>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
        <p:nvSpPr>
          <p:cNvPr id="9" name="文本框 8">
            <a:extLst>
              <a:ext uri="{FF2B5EF4-FFF2-40B4-BE49-F238E27FC236}">
                <a16:creationId xmlns:a16="http://schemas.microsoft.com/office/drawing/2014/main" id="{15BEF745-9CF4-4A0D-8162-2786B51B8757}"/>
              </a:ext>
            </a:extLst>
          </p:cNvPr>
          <p:cNvSpPr txBox="1"/>
          <p:nvPr userDrawn="1"/>
        </p:nvSpPr>
        <p:spPr>
          <a:xfrm>
            <a:off x="877955" y="22859"/>
            <a:ext cx="2646878" cy="584775"/>
          </a:xfrm>
          <a:prstGeom prst="rect">
            <a:avLst/>
          </a:prstGeom>
          <a:noFill/>
        </p:spPr>
        <p:txBody>
          <a:bodyPr wrap="none" rtlCol="0">
            <a:spAutoFit/>
          </a:bodyPr>
          <a:lstStyle/>
          <a:p>
            <a:pPr algn="l"/>
            <a:r>
              <a:rPr lang="zh-CN" altLang="en-US" sz="3200" b="1" dirty="0">
                <a:solidFill>
                  <a:schemeClr val="bg1"/>
                </a:solidFill>
                <a:latin typeface="微软雅黑" panose="020B0503020204020204" pitchFamily="34" charset="-122"/>
                <a:ea typeface="微软雅黑" panose="020B0503020204020204" pitchFamily="34" charset="-122"/>
              </a:rPr>
              <a:t>这是一个标题</a:t>
            </a:r>
          </a:p>
        </p:txBody>
      </p:sp>
      <p:grpSp>
        <p:nvGrpSpPr>
          <p:cNvPr id="10" name="组合 9">
            <a:extLst>
              <a:ext uri="{FF2B5EF4-FFF2-40B4-BE49-F238E27FC236}">
                <a16:creationId xmlns:a16="http://schemas.microsoft.com/office/drawing/2014/main" id="{B425A6CF-CC5E-4B87-A4F1-8442EE09527D}"/>
              </a:ext>
            </a:extLst>
          </p:cNvPr>
          <p:cNvGrpSpPr/>
          <p:nvPr userDrawn="1"/>
        </p:nvGrpSpPr>
        <p:grpSpPr>
          <a:xfrm>
            <a:off x="18657" y="72931"/>
            <a:ext cx="743124" cy="484632"/>
            <a:chOff x="272912" y="188421"/>
            <a:chExt cx="743124" cy="484632"/>
          </a:xfrm>
        </p:grpSpPr>
        <p:sp>
          <p:nvSpPr>
            <p:cNvPr id="11" name="箭头: V 形 10">
              <a:extLst>
                <a:ext uri="{FF2B5EF4-FFF2-40B4-BE49-F238E27FC236}">
                  <a16:creationId xmlns:a16="http://schemas.microsoft.com/office/drawing/2014/main" id="{3FDFF739-9DA7-4F1F-B85F-3FF79465C1E2}"/>
                </a:ext>
              </a:extLst>
            </p:cNvPr>
            <p:cNvSpPr/>
            <p:nvPr/>
          </p:nvSpPr>
          <p:spPr>
            <a:xfrm>
              <a:off x="272912" y="188421"/>
              <a:ext cx="313475" cy="484632"/>
            </a:xfrm>
            <a:prstGeom prst="chevron">
              <a:avLst>
                <a:gd name="adj" fmla="val 67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箭头: V 形 11">
              <a:extLst>
                <a:ext uri="{FF2B5EF4-FFF2-40B4-BE49-F238E27FC236}">
                  <a16:creationId xmlns:a16="http://schemas.microsoft.com/office/drawing/2014/main" id="{E0F03397-62F5-4643-AD25-54AD420012CC}"/>
                </a:ext>
              </a:extLst>
            </p:cNvPr>
            <p:cNvSpPr/>
            <p:nvPr/>
          </p:nvSpPr>
          <p:spPr>
            <a:xfrm>
              <a:off x="487737" y="188421"/>
              <a:ext cx="313475" cy="484632"/>
            </a:xfrm>
            <a:prstGeom prst="chevron">
              <a:avLst>
                <a:gd name="adj" fmla="val 67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箭头: V 形 12">
              <a:extLst>
                <a:ext uri="{FF2B5EF4-FFF2-40B4-BE49-F238E27FC236}">
                  <a16:creationId xmlns:a16="http://schemas.microsoft.com/office/drawing/2014/main" id="{68DA5D32-C2E3-4F09-A2C1-21189F9D5887}"/>
                </a:ext>
              </a:extLst>
            </p:cNvPr>
            <p:cNvSpPr/>
            <p:nvPr/>
          </p:nvSpPr>
          <p:spPr>
            <a:xfrm>
              <a:off x="702561" y="188421"/>
              <a:ext cx="313475" cy="484632"/>
            </a:xfrm>
            <a:prstGeom prst="chevron">
              <a:avLst>
                <a:gd name="adj" fmla="val 67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a:extLst>
              <a:ext uri="{FF2B5EF4-FFF2-40B4-BE49-F238E27FC236}">
                <a16:creationId xmlns:a16="http://schemas.microsoft.com/office/drawing/2014/main" id="{250C7233-8C4B-4782-ABD0-22F99B4244C4}"/>
              </a:ext>
            </a:extLst>
          </p:cNvPr>
          <p:cNvGrpSpPr/>
          <p:nvPr userDrawn="1"/>
        </p:nvGrpSpPr>
        <p:grpSpPr>
          <a:xfrm>
            <a:off x="0" y="6590807"/>
            <a:ext cx="12192000" cy="267193"/>
            <a:chOff x="0" y="6590807"/>
            <a:chExt cx="12192000" cy="267193"/>
          </a:xfrm>
        </p:grpSpPr>
        <p:sp>
          <p:nvSpPr>
            <p:cNvPr id="15" name="矩形 14">
              <a:extLst>
                <a:ext uri="{FF2B5EF4-FFF2-40B4-BE49-F238E27FC236}">
                  <a16:creationId xmlns:a16="http://schemas.microsoft.com/office/drawing/2014/main" id="{1031FFDA-2D2E-4407-AA1E-EB1F38C35166}"/>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108F0802-BCF5-4E8B-8A9A-059521DDBCB0}"/>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spTree>
    <p:extLst>
      <p:ext uri="{BB962C8B-B14F-4D97-AF65-F5344CB8AC3E}">
        <p14:creationId xmlns:p14="http://schemas.microsoft.com/office/powerpoint/2010/main" val="1846993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72B133-53B0-4179-98AE-79513A9B1C7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93A52AC-4E0A-407C-988C-26638A7314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4A5A18D-34CF-4890-9DB5-1C669D1E37F6}"/>
              </a:ext>
            </a:extLst>
          </p:cNvPr>
          <p:cNvSpPr>
            <a:spLocks noGrp="1"/>
          </p:cNvSpPr>
          <p:nvPr>
            <p:ph type="dt" sz="half" idx="10"/>
          </p:nvPr>
        </p:nvSpPr>
        <p:spPr/>
        <p:txBody>
          <a:bodyPr/>
          <a:lstStyle/>
          <a:p>
            <a:fld id="{2BA02F50-5899-421B-9B3D-8B6B336C1BFB}"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0AB92E0A-D0EB-47A1-BB48-FFF1143BA0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7DE72B0-872D-4169-9CC8-72BB5592986E}"/>
              </a:ext>
            </a:extLst>
          </p:cNvPr>
          <p:cNvSpPr>
            <a:spLocks noGrp="1"/>
          </p:cNvSpPr>
          <p:nvPr>
            <p:ph type="sldNum" sz="quarter" idx="12"/>
          </p:nvPr>
        </p:nvSpPr>
        <p:spPr/>
        <p:txBody>
          <a:bodyPr/>
          <a:lstStyle/>
          <a:p>
            <a:fld id="{57131404-E895-496D-98FF-F1905272BFE6}" type="slidenum">
              <a:rPr lang="zh-CN" altLang="en-US" smtClean="0"/>
              <a:t>‹#›</a:t>
            </a:fld>
            <a:endParaRPr lang="zh-CN" altLang="en-US"/>
          </a:p>
        </p:txBody>
      </p:sp>
    </p:spTree>
    <p:extLst>
      <p:ext uri="{BB962C8B-B14F-4D97-AF65-F5344CB8AC3E}">
        <p14:creationId xmlns:p14="http://schemas.microsoft.com/office/powerpoint/2010/main" val="1622979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2F88BA-0472-4822-98C8-680002D9885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10E27CB-97C7-4EDB-80AE-23F1B047903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3A1A0E3-CE17-4D49-AEC0-93D025CDAF86}"/>
              </a:ext>
            </a:extLst>
          </p:cNvPr>
          <p:cNvSpPr>
            <a:spLocks noGrp="1"/>
          </p:cNvSpPr>
          <p:nvPr>
            <p:ph type="dt" sz="half" idx="10"/>
          </p:nvPr>
        </p:nvSpPr>
        <p:spPr/>
        <p:txBody>
          <a:bodyPr/>
          <a:lstStyle/>
          <a:p>
            <a:fld id="{2BA02F50-5899-421B-9B3D-8B6B336C1BFB}"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B6912B76-8B67-47FF-99B8-F79A9671A5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F15CEC1-4E21-4327-AE29-05F4089199D4}"/>
              </a:ext>
            </a:extLst>
          </p:cNvPr>
          <p:cNvSpPr>
            <a:spLocks noGrp="1"/>
          </p:cNvSpPr>
          <p:nvPr>
            <p:ph type="sldNum" sz="quarter" idx="12"/>
          </p:nvPr>
        </p:nvSpPr>
        <p:spPr/>
        <p:txBody>
          <a:bodyPr/>
          <a:lstStyle/>
          <a:p>
            <a:fld id="{57131404-E895-496D-98FF-F1905272BFE6}" type="slidenum">
              <a:rPr lang="zh-CN" altLang="en-US" smtClean="0"/>
              <a:t>‹#›</a:t>
            </a:fld>
            <a:endParaRPr lang="zh-CN" altLang="en-US"/>
          </a:p>
        </p:txBody>
      </p:sp>
    </p:spTree>
    <p:extLst>
      <p:ext uri="{BB962C8B-B14F-4D97-AF65-F5344CB8AC3E}">
        <p14:creationId xmlns:p14="http://schemas.microsoft.com/office/powerpoint/2010/main" val="1705472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E73756-C998-44A0-A5BA-0DAD94BB683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4EBC0E3-1C4C-4E96-9440-BC2F205E584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9D60F48C-340F-4A11-A55E-485DFD44AE16}"/>
              </a:ext>
            </a:extLst>
          </p:cNvPr>
          <p:cNvSpPr>
            <a:spLocks noGrp="1"/>
          </p:cNvSpPr>
          <p:nvPr>
            <p:ph type="dt" sz="half" idx="10"/>
          </p:nvPr>
        </p:nvSpPr>
        <p:spPr/>
        <p:txBody>
          <a:bodyPr/>
          <a:lstStyle/>
          <a:p>
            <a:fld id="{2BA02F50-5899-421B-9B3D-8B6B336C1BFB}"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02C437C7-87A5-44BE-BAFF-3ABA5958AD6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9E384B2-61BB-4EE4-814A-B4F4364778F2}"/>
              </a:ext>
            </a:extLst>
          </p:cNvPr>
          <p:cNvSpPr>
            <a:spLocks noGrp="1"/>
          </p:cNvSpPr>
          <p:nvPr>
            <p:ph type="sldNum" sz="quarter" idx="12"/>
          </p:nvPr>
        </p:nvSpPr>
        <p:spPr/>
        <p:txBody>
          <a:bodyPr/>
          <a:lstStyle/>
          <a:p>
            <a:fld id="{57131404-E895-496D-98FF-F1905272BFE6}" type="slidenum">
              <a:rPr lang="zh-CN" altLang="en-US" smtClean="0"/>
              <a:t>‹#›</a:t>
            </a:fld>
            <a:endParaRPr lang="zh-CN" altLang="en-US"/>
          </a:p>
        </p:txBody>
      </p:sp>
    </p:spTree>
    <p:extLst>
      <p:ext uri="{BB962C8B-B14F-4D97-AF65-F5344CB8AC3E}">
        <p14:creationId xmlns:p14="http://schemas.microsoft.com/office/powerpoint/2010/main" val="4274833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E80662-D7B8-473C-A490-35A13DC0DD5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FF33E88-EB5D-4C26-83F2-FA357BDF611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1DE10EC9-0E6D-42D2-B133-8588F49DDF1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2778888F-82BF-4DE1-861B-C40AB84D34DF}"/>
              </a:ext>
            </a:extLst>
          </p:cNvPr>
          <p:cNvSpPr>
            <a:spLocks noGrp="1"/>
          </p:cNvSpPr>
          <p:nvPr>
            <p:ph type="dt" sz="half" idx="10"/>
          </p:nvPr>
        </p:nvSpPr>
        <p:spPr/>
        <p:txBody>
          <a:bodyPr/>
          <a:lstStyle/>
          <a:p>
            <a:fld id="{2BA02F50-5899-421B-9B3D-8B6B336C1BFB}"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59FFD3EC-2EEE-4965-85F8-C8C352F17A7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93180FD-7F2D-4F01-93C5-8BC50545B60B}"/>
              </a:ext>
            </a:extLst>
          </p:cNvPr>
          <p:cNvSpPr>
            <a:spLocks noGrp="1"/>
          </p:cNvSpPr>
          <p:nvPr>
            <p:ph type="sldNum" sz="quarter" idx="12"/>
          </p:nvPr>
        </p:nvSpPr>
        <p:spPr/>
        <p:txBody>
          <a:bodyPr/>
          <a:lstStyle/>
          <a:p>
            <a:fld id="{57131404-E895-496D-98FF-F1905272BFE6}" type="slidenum">
              <a:rPr lang="zh-CN" altLang="en-US" smtClean="0"/>
              <a:t>‹#›</a:t>
            </a:fld>
            <a:endParaRPr lang="zh-CN" altLang="en-US"/>
          </a:p>
        </p:txBody>
      </p:sp>
    </p:spTree>
    <p:extLst>
      <p:ext uri="{BB962C8B-B14F-4D97-AF65-F5344CB8AC3E}">
        <p14:creationId xmlns:p14="http://schemas.microsoft.com/office/powerpoint/2010/main" val="1609531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DE9080-C45A-4E56-8483-245DBC3F79F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F293A01-96E8-4E95-BE38-C586BA5398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A5DDED31-ABF8-4745-82DC-22CE27E731F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4EC50E1-6CA2-47FC-9E0F-48CECCB8EC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F5AF2071-DD73-4453-8260-7B230305977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55E6975-0B9B-4170-BD62-3241BADDF2DA}"/>
              </a:ext>
            </a:extLst>
          </p:cNvPr>
          <p:cNvSpPr>
            <a:spLocks noGrp="1"/>
          </p:cNvSpPr>
          <p:nvPr>
            <p:ph type="dt" sz="half" idx="10"/>
          </p:nvPr>
        </p:nvSpPr>
        <p:spPr/>
        <p:txBody>
          <a:bodyPr/>
          <a:lstStyle/>
          <a:p>
            <a:fld id="{2BA02F50-5899-421B-9B3D-8B6B336C1BFB}" type="datetimeFigureOut">
              <a:rPr lang="zh-CN" altLang="en-US" smtClean="0"/>
              <a:t>2019/4/12</a:t>
            </a:fld>
            <a:endParaRPr lang="zh-CN" altLang="en-US"/>
          </a:p>
        </p:txBody>
      </p:sp>
      <p:sp>
        <p:nvSpPr>
          <p:cNvPr id="8" name="页脚占位符 7">
            <a:extLst>
              <a:ext uri="{FF2B5EF4-FFF2-40B4-BE49-F238E27FC236}">
                <a16:creationId xmlns:a16="http://schemas.microsoft.com/office/drawing/2014/main" id="{28D9E5F3-1BC4-4181-A40F-20494CA3FAE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EB2C66AA-20FF-41D6-86A5-9FE09C164C49}"/>
              </a:ext>
            </a:extLst>
          </p:cNvPr>
          <p:cNvSpPr>
            <a:spLocks noGrp="1"/>
          </p:cNvSpPr>
          <p:nvPr>
            <p:ph type="sldNum" sz="quarter" idx="12"/>
          </p:nvPr>
        </p:nvSpPr>
        <p:spPr/>
        <p:txBody>
          <a:bodyPr/>
          <a:lstStyle/>
          <a:p>
            <a:fld id="{57131404-E895-496D-98FF-F1905272BFE6}" type="slidenum">
              <a:rPr lang="zh-CN" altLang="en-US" smtClean="0"/>
              <a:t>‹#›</a:t>
            </a:fld>
            <a:endParaRPr lang="zh-CN" altLang="en-US"/>
          </a:p>
        </p:txBody>
      </p:sp>
    </p:spTree>
    <p:extLst>
      <p:ext uri="{BB962C8B-B14F-4D97-AF65-F5344CB8AC3E}">
        <p14:creationId xmlns:p14="http://schemas.microsoft.com/office/powerpoint/2010/main" val="2372428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864B7D-D7B8-450C-B95F-31D417159E3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A57617B-CF17-4F2E-AD9E-D077A7B2637F}"/>
              </a:ext>
            </a:extLst>
          </p:cNvPr>
          <p:cNvSpPr>
            <a:spLocks noGrp="1"/>
          </p:cNvSpPr>
          <p:nvPr>
            <p:ph type="dt" sz="half" idx="10"/>
          </p:nvPr>
        </p:nvSpPr>
        <p:spPr/>
        <p:txBody>
          <a:bodyPr/>
          <a:lstStyle/>
          <a:p>
            <a:fld id="{2BA02F50-5899-421B-9B3D-8B6B336C1BFB}" type="datetimeFigureOut">
              <a:rPr lang="zh-CN" altLang="en-US" smtClean="0"/>
              <a:t>2019/4/12</a:t>
            </a:fld>
            <a:endParaRPr lang="zh-CN" altLang="en-US"/>
          </a:p>
        </p:txBody>
      </p:sp>
      <p:sp>
        <p:nvSpPr>
          <p:cNvPr id="4" name="页脚占位符 3">
            <a:extLst>
              <a:ext uri="{FF2B5EF4-FFF2-40B4-BE49-F238E27FC236}">
                <a16:creationId xmlns:a16="http://schemas.microsoft.com/office/drawing/2014/main" id="{EFC37F09-BB33-4699-9585-BD7A193484D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3A7A234-FD94-433D-ABD7-9D6832D10566}"/>
              </a:ext>
            </a:extLst>
          </p:cNvPr>
          <p:cNvSpPr>
            <a:spLocks noGrp="1"/>
          </p:cNvSpPr>
          <p:nvPr>
            <p:ph type="sldNum" sz="quarter" idx="12"/>
          </p:nvPr>
        </p:nvSpPr>
        <p:spPr/>
        <p:txBody>
          <a:bodyPr/>
          <a:lstStyle/>
          <a:p>
            <a:fld id="{57131404-E895-496D-98FF-F1905272BFE6}" type="slidenum">
              <a:rPr lang="zh-CN" altLang="en-US" smtClean="0"/>
              <a:t>‹#›</a:t>
            </a:fld>
            <a:endParaRPr lang="zh-CN" altLang="en-US"/>
          </a:p>
        </p:txBody>
      </p:sp>
    </p:spTree>
    <p:extLst>
      <p:ext uri="{BB962C8B-B14F-4D97-AF65-F5344CB8AC3E}">
        <p14:creationId xmlns:p14="http://schemas.microsoft.com/office/powerpoint/2010/main" val="4162447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60C2423-1A7C-40DA-8915-697DF2AF7E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2079F81-9435-4F2D-AE96-E7D4D7FF30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BCC6702-6729-4756-B2A7-ECF6041F35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A02F50-5899-421B-9B3D-8B6B336C1BFB}"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EE0EF841-B2DF-4B55-A17A-D0FF33BCCB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55CE949-DD4D-4A00-8A81-DE295FF5DB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131404-E895-496D-98FF-F1905272BFE6}" type="slidenum">
              <a:rPr lang="zh-CN" altLang="en-US" smtClean="0"/>
              <a:t>‹#›</a:t>
            </a:fld>
            <a:endParaRPr lang="zh-CN" altLang="en-US"/>
          </a:p>
        </p:txBody>
      </p:sp>
    </p:spTree>
    <p:extLst>
      <p:ext uri="{BB962C8B-B14F-4D97-AF65-F5344CB8AC3E}">
        <p14:creationId xmlns:p14="http://schemas.microsoft.com/office/powerpoint/2010/main" val="1182062981"/>
      </p:ext>
    </p:extLst>
  </p:cSld>
  <p:clrMap bg1="lt1" tx1="dk1" bg2="lt2" tx2="dk2" accent1="accent1" accent2="accent2" accent3="accent3" accent4="accent4" accent5="accent5" accent6="accent6" hlink="hlink" folHlink="folHlink"/>
  <p:sldLayoutIdLst>
    <p:sldLayoutId id="2147483695" r:id="rId1"/>
    <p:sldLayoutId id="2147483697" r:id="rId2"/>
    <p:sldLayoutId id="2147483698" r:id="rId3"/>
    <p:sldLayoutId id="2147483649" r:id="rId4"/>
    <p:sldLayoutId id="2147483650" r:id="rId5"/>
    <p:sldLayoutId id="2147483651" r:id="rId6"/>
    <p:sldLayoutId id="2147483652" r:id="rId7"/>
    <p:sldLayoutId id="2147483653" r:id="rId8"/>
    <p:sldLayoutId id="2147483654" r:id="rId9"/>
    <p:sldLayoutId id="2147483655" r:id="rId10"/>
    <p:sldLayoutId id="2147483696" r:id="rId11"/>
    <p:sldLayoutId id="2147483656" r:id="rId12"/>
    <p:sldLayoutId id="2147483657" r:id="rId13"/>
    <p:sldLayoutId id="2147483658" r:id="rId14"/>
    <p:sldLayoutId id="2147483659" r:id="rId15"/>
    <p:sldLayoutId id="2147483691" r:id="rId16"/>
    <p:sldLayoutId id="2147483692" r:id="rId17"/>
    <p:sldLayoutId id="2147483693" r:id="rId18"/>
    <p:sldLayoutId id="2147483694"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8112816"/>
      </p:ext>
    </p:extLst>
  </p:cSld>
  <p:clrMap bg1="lt1" tx1="dk1" bg2="lt2" tx2="dk2" accent1="accent1" accent2="accent2" accent3="accent3" accent4="accent4" accent5="accent5" accent6="accent6" hlink="hlink" folHlink="folHlink"/>
  <p:sldLayoutIdLst>
    <p:sldLayoutId id="2147483700" r:id="rId1"/>
    <p:sldLayoutId id="214748370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Layout" Target="../slideLayouts/slideLayout5.xml"/><Relationship Id="rId1" Type="http://schemas.openxmlformats.org/officeDocument/2006/relationships/themeOverride" Target="../theme/themeOverride1.xml"/><Relationship Id="rId4" Type="http://schemas.openxmlformats.org/officeDocument/2006/relationships/image" Target="../media/image9.jp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0.xml"/><Relationship Id="rId5" Type="http://schemas.openxmlformats.org/officeDocument/2006/relationships/image" Target="../media/image10.jp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0.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0.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0.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0.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0.xml"/><Relationship Id="rId5" Type="http://schemas.openxmlformats.org/officeDocument/2006/relationships/image" Target="../media/image10.jp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0.xml"/><Relationship Id="rId1" Type="http://schemas.openxmlformats.org/officeDocument/2006/relationships/themeOverride" Target="../theme/themeOverride3.xml"/><Relationship Id="rId5" Type="http://schemas.microsoft.com/office/2007/relationships/hdphoto" Target="../media/hdphoto1.wdp"/><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0.xml"/><Relationship Id="rId1" Type="http://schemas.openxmlformats.org/officeDocument/2006/relationships/themeOverride" Target="../theme/themeOverride4.xml"/><Relationship Id="rId5" Type="http://schemas.microsoft.com/office/2007/relationships/hdphoto" Target="../media/hdphoto1.wdp"/><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0.xml"/><Relationship Id="rId1" Type="http://schemas.openxmlformats.org/officeDocument/2006/relationships/themeOverride" Target="../theme/themeOverride5.xml"/><Relationship Id="rId5" Type="http://schemas.microsoft.com/office/2007/relationships/hdphoto" Target="../media/hdphoto1.wdp"/><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0.xml"/><Relationship Id="rId1" Type="http://schemas.openxmlformats.org/officeDocument/2006/relationships/themeOverride" Target="../theme/themeOverride6.xml"/><Relationship Id="rId5" Type="http://schemas.microsoft.com/office/2007/relationships/hdphoto" Target="../media/hdphoto2.wdp"/><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3.png"/><Relationship Id="rId1" Type="http://schemas.openxmlformats.org/officeDocument/2006/relationships/slideLayout" Target="../slideLayouts/slideLayout10.xml"/><Relationship Id="rId5" Type="http://schemas.microsoft.com/office/2007/relationships/hdphoto" Target="../media/hdphoto2.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0.xml"/><Relationship Id="rId1" Type="http://schemas.openxmlformats.org/officeDocument/2006/relationships/themeOverride" Target="../theme/themeOverride7.xml"/><Relationship Id="rId5" Type="http://schemas.microsoft.com/office/2007/relationships/hdphoto" Target="../media/hdphoto1.wdp"/><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0.xml"/><Relationship Id="rId1" Type="http://schemas.openxmlformats.org/officeDocument/2006/relationships/themeOverride" Target="../theme/themeOverride8.xml"/><Relationship Id="rId5" Type="http://schemas.microsoft.com/office/2007/relationships/hdphoto" Target="../media/hdphoto1.wdp"/><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0.xml"/><Relationship Id="rId5" Type="http://schemas.openxmlformats.org/officeDocument/2006/relationships/image" Target="../media/image10.jpg"/><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png"/><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png"/><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png"/><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png"/><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8.jpg"/></Relationships>
</file>

<file path=ppt/slides/_rels/slide27.xml.rels><?xml version="1.0" encoding="UTF-8" standalone="yes"?>
<Relationships xmlns="http://schemas.openxmlformats.org/package/2006/relationships"><Relationship Id="rId3" Type="http://schemas.openxmlformats.org/officeDocument/2006/relationships/image" Target="../media/image10.jpg"/><Relationship Id="rId7"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6.jpg"/><Relationship Id="rId4" Type="http://schemas.openxmlformats.org/officeDocument/2006/relationships/image" Target="../media/image14.jpg"/></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7" Type="http://schemas.microsoft.com/office/2007/relationships/hdphoto" Target="../media/hdphoto1.wdp"/><Relationship Id="rId2" Type="http://schemas.openxmlformats.org/officeDocument/2006/relationships/image" Target="../media/image17.jpeg"/><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20.jpg"/><Relationship Id="rId4" Type="http://schemas.openxmlformats.org/officeDocument/2006/relationships/image" Target="../media/image19.jpg"/></Relationships>
</file>

<file path=ppt/slides/_rels/slide29.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8.jpg"/><Relationship Id="rId7" Type="http://schemas.openxmlformats.org/officeDocument/2006/relationships/image" Target="../media/image21.jp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12.jpg"/><Relationship Id="rId5" Type="http://schemas.openxmlformats.org/officeDocument/2006/relationships/image" Target="../media/image11.jpg"/><Relationship Id="rId10" Type="http://schemas.microsoft.com/office/2007/relationships/hdphoto" Target="../media/hdphoto1.wdp"/><Relationship Id="rId4" Type="http://schemas.openxmlformats.org/officeDocument/2006/relationships/image" Target="../media/image16.jpg"/><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Layout" Target="../slideLayouts/slideLayout5.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10.jpg"/><Relationship Id="rId7"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6.jpg"/><Relationship Id="rId4" Type="http://schemas.openxmlformats.org/officeDocument/2006/relationships/image" Target="../media/image14.jp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10.xml"/><Relationship Id="rId5" Type="http://schemas.microsoft.com/office/2007/relationships/hdphoto" Target="../media/hdphoto2.wdp"/><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chart" Target="../charts/chart1.xml"/></Relationships>
</file>

<file path=ppt/slides/_rels/slide3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16.xml"/><Relationship Id="rId5" Type="http://schemas.microsoft.com/office/2007/relationships/hdphoto" Target="../media/hdphoto1.wdp"/><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2.png"/><Relationship Id="rId5" Type="http://schemas.openxmlformats.org/officeDocument/2006/relationships/image" Target="../media/image22.png"/><Relationship Id="rId4" Type="http://schemas.microsoft.com/office/2014/relationships/chartEx" Target="../charts/chartEx1.xml"/></Relationships>
</file>

<file path=ppt/slides/_rels/slide3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png"/><Relationship Id="rId1" Type="http://schemas.openxmlformats.org/officeDocument/2006/relationships/slideLayout" Target="../slideLayouts/slideLayout17.xml"/><Relationship Id="rId5" Type="http://schemas.microsoft.com/office/2007/relationships/hdphoto" Target="../media/hdphoto1.wdp"/><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png"/><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chart" Target="../charts/chart5.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4" Type="http://schemas.microsoft.com/office/2007/relationships/hdphoto" Target="../media/hdphoto1.wdp"/></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10.xml"/><Relationship Id="rId5" Type="http://schemas.microsoft.com/office/2007/relationships/hdphoto" Target="../media/hdphoto2.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Layout" Target="../slideLayouts/slideLayout5.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8.xml"/><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microsoft.com/office/2007/relationships/hdphoto" Target="../media/hdphoto1.wdp"/></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7.xml"/><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microsoft.com/office/2007/relationships/hdphoto" Target="../media/hdphoto1.wdp"/><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9.xml"/><Relationship Id="rId4" Type="http://schemas.microsoft.com/office/2007/relationships/hdphoto" Target="../media/hdphoto1.wdp"/></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9.xml"/><Relationship Id="rId5" Type="http://schemas.microsoft.com/office/2007/relationships/hdphoto" Target="../media/hdphoto1.wdp"/><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7.xml"/><Relationship Id="rId6" Type="http://schemas.openxmlformats.org/officeDocument/2006/relationships/image" Target="../media/image24.jpg"/><Relationship Id="rId5" Type="http://schemas.openxmlformats.org/officeDocument/2006/relationships/image" Target="../media/image23.png"/><Relationship Id="rId4" Type="http://schemas.openxmlformats.org/officeDocument/2006/relationships/image" Target="../media/image1.png"/></Relationships>
</file>

<file path=ppt/slides/_rels/slide4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png"/><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microsoft.com/office/2007/relationships/hdphoto" Target="../media/hdphoto1.wdp"/></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9.xml"/><Relationship Id="rId5" Type="http://schemas.microsoft.com/office/2007/relationships/hdphoto" Target="../media/hdphoto1.wdp"/><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0.xml"/><Relationship Id="rId5" Type="http://schemas.openxmlformats.org/officeDocument/2006/relationships/image" Target="../media/image10.jpg"/><Relationship Id="rId4" Type="http://schemas.microsoft.com/office/2007/relationships/hdphoto" Target="../media/hdphoto2.wdp"/></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9.xml"/><Relationship Id="rId5" Type="http://schemas.microsoft.com/office/2007/relationships/hdphoto" Target="../media/hdphoto1.wdp"/><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7.xml"/><Relationship Id="rId4" Type="http://schemas.microsoft.com/office/2007/relationships/hdphoto" Target="../media/hdphoto1.wdp"/></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10.xml"/><Relationship Id="rId5" Type="http://schemas.microsoft.com/office/2007/relationships/hdphoto" Target="../media/hdphoto2.wdp"/><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Layout" Target="../slideLayouts/slideLayout5.xml"/><Relationship Id="rId4" Type="http://schemas.microsoft.com/office/2007/relationships/hdphoto" Target="../media/hdphoto1.wdp"/></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Layout" Target="../slideLayouts/slideLayout5.xml"/><Relationship Id="rId4" Type="http://schemas.microsoft.com/office/2007/relationships/hdphoto" Target="../media/hdphoto1.wdp"/></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Layout" Target="../slideLayouts/slideLayout5.xml"/><Relationship Id="rId1" Type="http://schemas.openxmlformats.org/officeDocument/2006/relationships/themeOverride" Target="../theme/themeOverride2.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Layout" Target="../slideLayouts/slideLayout5.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2433B9FF-C076-48BD-A8E3-74FFF0B3F749}"/>
              </a:ext>
            </a:extLst>
          </p:cNvPr>
          <p:cNvPicPr>
            <a:picLocks noChangeAspect="1"/>
          </p:cNvPicPr>
          <p:nvPr/>
        </p:nvPicPr>
        <p:blipFill rotWithShape="1">
          <a:blip r:embed="rId3">
            <a:extLst>
              <a:ext uri="{28A0092B-C50C-407E-A947-70E740481C1C}">
                <a14:useLocalDpi xmlns:a14="http://schemas.microsoft.com/office/drawing/2010/main" val="0"/>
              </a:ext>
            </a:extLst>
          </a:blip>
          <a:srcRect r="34779" b="8587"/>
          <a:stretch/>
        </p:blipFill>
        <p:spPr>
          <a:xfrm flipH="1">
            <a:off x="-776699" y="0"/>
            <a:ext cx="6489304" cy="6858000"/>
          </a:xfrm>
          <a:prstGeom prst="rect">
            <a:avLst/>
          </a:prstGeom>
        </p:spPr>
      </p:pic>
      <p:grpSp>
        <p:nvGrpSpPr>
          <p:cNvPr id="15" name="组合 14">
            <a:extLst>
              <a:ext uri="{FF2B5EF4-FFF2-40B4-BE49-F238E27FC236}">
                <a16:creationId xmlns:a16="http://schemas.microsoft.com/office/drawing/2014/main" id="{0D0B3B2F-8318-4FD3-9D66-17851FFD1EC8}"/>
              </a:ext>
            </a:extLst>
          </p:cNvPr>
          <p:cNvGrpSpPr/>
          <p:nvPr/>
        </p:nvGrpSpPr>
        <p:grpSpPr>
          <a:xfrm>
            <a:off x="3428651" y="0"/>
            <a:ext cx="3744177" cy="9017342"/>
            <a:chOff x="3428651" y="0"/>
            <a:chExt cx="3744177" cy="9017342"/>
          </a:xfrm>
        </p:grpSpPr>
        <p:sp>
          <p:nvSpPr>
            <p:cNvPr id="13" name="任意多边形: 形状 12">
              <a:extLst>
                <a:ext uri="{FF2B5EF4-FFF2-40B4-BE49-F238E27FC236}">
                  <a16:creationId xmlns:a16="http://schemas.microsoft.com/office/drawing/2014/main" id="{4F84E831-E2E4-4661-98AC-ACF9D3C11FF2}"/>
                </a:ext>
              </a:extLst>
            </p:cNvPr>
            <p:cNvSpPr/>
            <p:nvPr/>
          </p:nvSpPr>
          <p:spPr>
            <a:xfrm flipH="1">
              <a:off x="4210362" y="0"/>
              <a:ext cx="2641623" cy="3084910"/>
            </a:xfrm>
            <a:custGeom>
              <a:avLst/>
              <a:gdLst>
                <a:gd name="connsiteX0" fmla="*/ 2641623 w 2641623"/>
                <a:gd name="connsiteY0" fmla="*/ 0 h 3084910"/>
                <a:gd name="connsiteX1" fmla="*/ 843484 w 2641623"/>
                <a:gd name="connsiteY1" fmla="*/ 0 h 3084910"/>
                <a:gd name="connsiteX2" fmla="*/ 0 w 2641623"/>
                <a:gd name="connsiteY2" fmla="*/ 1664564 h 3084910"/>
                <a:gd name="connsiteX3" fmla="*/ 1078407 w 2641623"/>
                <a:gd name="connsiteY3" fmla="*/ 3084910 h 3084910"/>
              </a:gdLst>
              <a:ahLst/>
              <a:cxnLst>
                <a:cxn ang="0">
                  <a:pos x="connsiteX0" y="connsiteY0"/>
                </a:cxn>
                <a:cxn ang="0">
                  <a:pos x="connsiteX1" y="connsiteY1"/>
                </a:cxn>
                <a:cxn ang="0">
                  <a:pos x="connsiteX2" y="connsiteY2"/>
                </a:cxn>
                <a:cxn ang="0">
                  <a:pos x="connsiteX3" y="connsiteY3"/>
                </a:cxn>
              </a:cxnLst>
              <a:rect l="l" t="t" r="r" b="b"/>
              <a:pathLst>
                <a:path w="2641623" h="3084910">
                  <a:moveTo>
                    <a:pt x="2641623" y="0"/>
                  </a:moveTo>
                  <a:lnTo>
                    <a:pt x="843484" y="0"/>
                  </a:lnTo>
                  <a:lnTo>
                    <a:pt x="0" y="1664564"/>
                  </a:lnTo>
                  <a:lnTo>
                    <a:pt x="1078407" y="3084910"/>
                  </a:lnTo>
                  <a:close/>
                </a:path>
              </a:pathLst>
            </a:custGeom>
            <a:solidFill>
              <a:srgbClr val="00C0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梯形 9">
              <a:extLst>
                <a:ext uri="{FF2B5EF4-FFF2-40B4-BE49-F238E27FC236}">
                  <a16:creationId xmlns:a16="http://schemas.microsoft.com/office/drawing/2014/main" id="{74522258-6BED-4D2E-9FE4-1CD3CFAAFAAF}"/>
                </a:ext>
              </a:extLst>
            </p:cNvPr>
            <p:cNvSpPr/>
            <p:nvPr/>
          </p:nvSpPr>
          <p:spPr>
            <a:xfrm rot="7638876">
              <a:off x="1055306" y="4329637"/>
              <a:ext cx="7331370" cy="467715"/>
            </a:xfrm>
            <a:prstGeom prst="trapezoid">
              <a:avLst>
                <a:gd name="adj" fmla="val 4743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C7A69DE6-2CAF-463D-9C19-A79AE9282553}"/>
                </a:ext>
              </a:extLst>
            </p:cNvPr>
            <p:cNvSpPr/>
            <p:nvPr/>
          </p:nvSpPr>
          <p:spPr>
            <a:xfrm>
              <a:off x="3428651" y="3956208"/>
              <a:ext cx="3744177" cy="2901792"/>
            </a:xfrm>
            <a:prstGeom prst="triangle">
              <a:avLst>
                <a:gd name="adj" fmla="val 60535"/>
              </a:avLst>
            </a:prstGeom>
            <a:solidFill>
              <a:srgbClr val="136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梯形 10">
              <a:extLst>
                <a:ext uri="{FF2B5EF4-FFF2-40B4-BE49-F238E27FC236}">
                  <a16:creationId xmlns:a16="http://schemas.microsoft.com/office/drawing/2014/main" id="{79D16D2F-6105-4E39-B8AC-AF6901AEC9E0}"/>
                </a:ext>
              </a:extLst>
            </p:cNvPr>
            <p:cNvSpPr/>
            <p:nvPr/>
          </p:nvSpPr>
          <p:spPr>
            <a:xfrm rot="7677823">
              <a:off x="823670" y="5215128"/>
              <a:ext cx="7331370" cy="273057"/>
            </a:xfrm>
            <a:prstGeom prst="trapezoid">
              <a:avLst/>
            </a:prstGeom>
            <a:solidFill>
              <a:srgbClr val="197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a:extLst>
              <a:ext uri="{FF2B5EF4-FFF2-40B4-BE49-F238E27FC236}">
                <a16:creationId xmlns:a16="http://schemas.microsoft.com/office/drawing/2014/main" id="{AC72F8C3-C3AF-4181-A529-D55A737CBFE9}"/>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3203" y="412485"/>
            <a:ext cx="1685256" cy="1685256"/>
          </a:xfrm>
          <a:prstGeom prst="rect">
            <a:avLst/>
          </a:prstGeom>
        </p:spPr>
      </p:pic>
      <p:sp>
        <p:nvSpPr>
          <p:cNvPr id="17" name="文本框 16">
            <a:extLst>
              <a:ext uri="{FF2B5EF4-FFF2-40B4-BE49-F238E27FC236}">
                <a16:creationId xmlns:a16="http://schemas.microsoft.com/office/drawing/2014/main" id="{A5F45FFF-51E5-4508-B30C-4D378505E3E3}"/>
              </a:ext>
            </a:extLst>
          </p:cNvPr>
          <p:cNvSpPr txBox="1"/>
          <p:nvPr/>
        </p:nvSpPr>
        <p:spPr>
          <a:xfrm>
            <a:off x="6853169" y="2330659"/>
            <a:ext cx="5262979" cy="2123658"/>
          </a:xfrm>
          <a:prstGeom prst="rect">
            <a:avLst/>
          </a:prstGeom>
          <a:noFill/>
        </p:spPr>
        <p:txBody>
          <a:bodyPr wrap="none" rtlCol="0">
            <a:spAutoFit/>
          </a:bodyPr>
          <a:lstStyle/>
          <a:p>
            <a:pPr algn="r"/>
            <a:r>
              <a:rPr lang="zh-CN" altLang="en-US" sz="6600" b="1" dirty="0">
                <a:solidFill>
                  <a:srgbClr val="007125"/>
                </a:solidFill>
                <a:latin typeface="微软雅黑" panose="020B0503020204020204" pitchFamily="34" charset="-122"/>
                <a:ea typeface="微软雅黑" panose="020B0503020204020204" pitchFamily="34" charset="-122"/>
              </a:rPr>
              <a:t>河南农业大学</a:t>
            </a:r>
            <a:endParaRPr lang="en-US" altLang="zh-CN" sz="6600" b="1" dirty="0">
              <a:solidFill>
                <a:srgbClr val="007125"/>
              </a:solidFill>
              <a:latin typeface="微软雅黑" panose="020B0503020204020204" pitchFamily="34" charset="-122"/>
              <a:ea typeface="微软雅黑" panose="020B0503020204020204" pitchFamily="34" charset="-122"/>
            </a:endParaRPr>
          </a:p>
          <a:p>
            <a:pPr algn="r"/>
            <a:r>
              <a:rPr lang="zh-CN" altLang="en-US" sz="6600" b="1" dirty="0">
                <a:solidFill>
                  <a:srgbClr val="007125"/>
                </a:solidFill>
                <a:latin typeface="微软雅黑" panose="020B0503020204020204" pitchFamily="34" charset="-122"/>
                <a:ea typeface="微软雅黑" panose="020B0503020204020204" pitchFamily="34" charset="-122"/>
              </a:rPr>
              <a:t>通用模板</a:t>
            </a:r>
          </a:p>
        </p:txBody>
      </p:sp>
      <p:cxnSp>
        <p:nvCxnSpPr>
          <p:cNvPr id="19" name="直接连接符 18">
            <a:extLst>
              <a:ext uri="{FF2B5EF4-FFF2-40B4-BE49-F238E27FC236}">
                <a16:creationId xmlns:a16="http://schemas.microsoft.com/office/drawing/2014/main" id="{62A45C9A-0ED3-40C4-BC50-80BFF0731B9C}"/>
              </a:ext>
            </a:extLst>
          </p:cNvPr>
          <p:cNvCxnSpPr>
            <a:cxnSpLocks/>
          </p:cNvCxnSpPr>
          <p:nvPr/>
        </p:nvCxnSpPr>
        <p:spPr>
          <a:xfrm>
            <a:off x="10865224" y="0"/>
            <a:ext cx="1326776" cy="2330659"/>
          </a:xfrm>
          <a:prstGeom prst="line">
            <a:avLst/>
          </a:prstGeom>
          <a:ln>
            <a:solidFill>
              <a:srgbClr val="006341"/>
            </a:solidFill>
          </a:ln>
        </p:spPr>
        <p:style>
          <a:lnRef idx="1">
            <a:schemeClr val="accent6"/>
          </a:lnRef>
          <a:fillRef idx="0">
            <a:schemeClr val="accent6"/>
          </a:fillRef>
          <a:effectRef idx="0">
            <a:schemeClr val="accent6"/>
          </a:effectRef>
          <a:fontRef idx="minor">
            <a:schemeClr val="tx1"/>
          </a:fontRef>
        </p:style>
      </p:cxnSp>
      <p:cxnSp>
        <p:nvCxnSpPr>
          <p:cNvPr id="20" name="直接连接符 19">
            <a:extLst>
              <a:ext uri="{FF2B5EF4-FFF2-40B4-BE49-F238E27FC236}">
                <a16:creationId xmlns:a16="http://schemas.microsoft.com/office/drawing/2014/main" id="{0DC82269-41DD-4014-AA1A-A87C46A2CD3E}"/>
              </a:ext>
            </a:extLst>
          </p:cNvPr>
          <p:cNvCxnSpPr>
            <a:cxnSpLocks/>
          </p:cNvCxnSpPr>
          <p:nvPr/>
        </p:nvCxnSpPr>
        <p:spPr>
          <a:xfrm>
            <a:off x="11349247" y="484120"/>
            <a:ext cx="766901" cy="1263107"/>
          </a:xfrm>
          <a:prstGeom prst="line">
            <a:avLst/>
          </a:prstGeom>
          <a:ln>
            <a:solidFill>
              <a:srgbClr val="006341"/>
            </a:solidFill>
          </a:ln>
        </p:spPr>
        <p:style>
          <a:lnRef idx="1">
            <a:schemeClr val="accent6"/>
          </a:lnRef>
          <a:fillRef idx="0">
            <a:schemeClr val="accent6"/>
          </a:fillRef>
          <a:effectRef idx="0">
            <a:schemeClr val="accent6"/>
          </a:effectRef>
          <a:fontRef idx="minor">
            <a:schemeClr val="tx1"/>
          </a:fontRef>
        </p:style>
      </p:cxnSp>
      <p:cxnSp>
        <p:nvCxnSpPr>
          <p:cNvPr id="29" name="直接连接符 28">
            <a:extLst>
              <a:ext uri="{FF2B5EF4-FFF2-40B4-BE49-F238E27FC236}">
                <a16:creationId xmlns:a16="http://schemas.microsoft.com/office/drawing/2014/main" id="{7FB6A4B4-B024-4164-8A36-20D818535B47}"/>
              </a:ext>
            </a:extLst>
          </p:cNvPr>
          <p:cNvCxnSpPr>
            <a:cxnSpLocks/>
          </p:cNvCxnSpPr>
          <p:nvPr/>
        </p:nvCxnSpPr>
        <p:spPr>
          <a:xfrm>
            <a:off x="6140113" y="3956208"/>
            <a:ext cx="1326776" cy="2330659"/>
          </a:xfrm>
          <a:prstGeom prst="line">
            <a:avLst/>
          </a:prstGeom>
          <a:ln>
            <a:solidFill>
              <a:srgbClr val="20A147"/>
            </a:solidFill>
          </a:ln>
        </p:spPr>
        <p:style>
          <a:lnRef idx="1">
            <a:schemeClr val="accent6"/>
          </a:lnRef>
          <a:fillRef idx="0">
            <a:schemeClr val="accent6"/>
          </a:fillRef>
          <a:effectRef idx="0">
            <a:schemeClr val="accent6"/>
          </a:effectRef>
          <a:fontRef idx="minor">
            <a:schemeClr val="tx1"/>
          </a:fontRef>
        </p:style>
      </p:cxnSp>
      <p:cxnSp>
        <p:nvCxnSpPr>
          <p:cNvPr id="30" name="直接连接符 29">
            <a:extLst>
              <a:ext uri="{FF2B5EF4-FFF2-40B4-BE49-F238E27FC236}">
                <a16:creationId xmlns:a16="http://schemas.microsoft.com/office/drawing/2014/main" id="{D7E3A138-59BC-4C62-9553-C5B7F50A5EC1}"/>
              </a:ext>
            </a:extLst>
          </p:cNvPr>
          <p:cNvCxnSpPr>
            <a:cxnSpLocks/>
          </p:cNvCxnSpPr>
          <p:nvPr/>
        </p:nvCxnSpPr>
        <p:spPr>
          <a:xfrm>
            <a:off x="6164974" y="4536032"/>
            <a:ext cx="1326776" cy="2330659"/>
          </a:xfrm>
          <a:prstGeom prst="line">
            <a:avLst/>
          </a:prstGeom>
          <a:ln>
            <a:solidFill>
              <a:srgbClr val="77BD1F"/>
            </a:solidFill>
          </a:ln>
        </p:spPr>
        <p:style>
          <a:lnRef idx="1">
            <a:schemeClr val="accent6"/>
          </a:lnRef>
          <a:fillRef idx="0">
            <a:schemeClr val="accent6"/>
          </a:fillRef>
          <a:effectRef idx="0">
            <a:schemeClr val="accent6"/>
          </a:effectRef>
          <a:fontRef idx="minor">
            <a:schemeClr val="tx1"/>
          </a:fontRef>
        </p:style>
      </p:cxnSp>
      <p:grpSp>
        <p:nvGrpSpPr>
          <p:cNvPr id="21" name="组合 20">
            <a:extLst>
              <a:ext uri="{FF2B5EF4-FFF2-40B4-BE49-F238E27FC236}">
                <a16:creationId xmlns:a16="http://schemas.microsoft.com/office/drawing/2014/main" id="{854C665F-CF9D-4570-9F4F-48A61F439544}"/>
              </a:ext>
            </a:extLst>
          </p:cNvPr>
          <p:cNvGrpSpPr/>
          <p:nvPr/>
        </p:nvGrpSpPr>
        <p:grpSpPr>
          <a:xfrm>
            <a:off x="8966790" y="4911441"/>
            <a:ext cx="3005398" cy="440215"/>
            <a:chOff x="8513228" y="4422108"/>
            <a:chExt cx="2754584" cy="440215"/>
          </a:xfrm>
          <a:solidFill>
            <a:srgbClr val="007125"/>
          </a:solidFill>
        </p:grpSpPr>
        <p:sp>
          <p:nvSpPr>
            <p:cNvPr id="22" name="矩形: 圆角 21">
              <a:extLst>
                <a:ext uri="{FF2B5EF4-FFF2-40B4-BE49-F238E27FC236}">
                  <a16:creationId xmlns:a16="http://schemas.microsoft.com/office/drawing/2014/main" id="{7187BEC6-117C-4EC1-A038-9ED9E104CE90}"/>
                </a:ext>
              </a:extLst>
            </p:cNvPr>
            <p:cNvSpPr/>
            <p:nvPr/>
          </p:nvSpPr>
          <p:spPr>
            <a:xfrm>
              <a:off x="8513228" y="4422108"/>
              <a:ext cx="2754584" cy="44021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46CF9B25-BC23-4424-9753-3D23ABCF60D8}"/>
                </a:ext>
              </a:extLst>
            </p:cNvPr>
            <p:cNvSpPr txBox="1"/>
            <p:nvPr/>
          </p:nvSpPr>
          <p:spPr>
            <a:xfrm>
              <a:off x="8736378" y="4457550"/>
              <a:ext cx="2318732" cy="369332"/>
            </a:xfrm>
            <a:prstGeom prst="rect">
              <a:avLst/>
            </a:prstGeom>
            <a:grp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XX</a:t>
              </a:r>
              <a:r>
                <a:rPr lang="zh-CN" altLang="en-US" dirty="0">
                  <a:solidFill>
                    <a:schemeClr val="bg1"/>
                  </a:solidFill>
                  <a:latin typeface="微软雅黑" panose="020B0503020204020204" pitchFamily="34" charset="-122"/>
                  <a:ea typeface="微软雅黑" panose="020B0503020204020204" pitchFamily="34" charset="-122"/>
                </a:rPr>
                <a:t>学院 </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汇报人：余人</a:t>
              </a:r>
            </a:p>
          </p:txBody>
        </p:sp>
      </p:grpSp>
    </p:spTree>
    <p:extLst>
      <p:ext uri="{BB962C8B-B14F-4D97-AF65-F5344CB8AC3E}">
        <p14:creationId xmlns:p14="http://schemas.microsoft.com/office/powerpoint/2010/main" val="2525214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DA19B776-C414-431D-BE3F-901D114D0956}"/>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9F466E2E-6A58-4930-8236-2DD9BA272BAF}"/>
              </a:ext>
            </a:extLst>
          </p:cNvPr>
          <p:cNvSpPr/>
          <p:nvPr/>
        </p:nvSpPr>
        <p:spPr>
          <a:xfrm>
            <a:off x="6096000" y="515033"/>
            <a:ext cx="6096000" cy="5827933"/>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7B82A4DF-9FE7-4A98-B4E3-CF477C3CD787}"/>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nvGrpSpPr>
          <p:cNvPr id="21" name="组合 20">
            <a:extLst>
              <a:ext uri="{FF2B5EF4-FFF2-40B4-BE49-F238E27FC236}">
                <a16:creationId xmlns:a16="http://schemas.microsoft.com/office/drawing/2014/main" id="{2DEA0B87-A010-4340-91B2-3B4F7142B711}"/>
              </a:ext>
            </a:extLst>
          </p:cNvPr>
          <p:cNvGrpSpPr/>
          <p:nvPr/>
        </p:nvGrpSpPr>
        <p:grpSpPr>
          <a:xfrm>
            <a:off x="0" y="-1"/>
            <a:ext cx="12192000" cy="630497"/>
            <a:chOff x="0" y="-1"/>
            <a:chExt cx="12192000" cy="630497"/>
          </a:xfrm>
        </p:grpSpPr>
        <p:sp>
          <p:nvSpPr>
            <p:cNvPr id="10" name="矩形 9">
              <a:extLst>
                <a:ext uri="{FF2B5EF4-FFF2-40B4-BE49-F238E27FC236}">
                  <a16:creationId xmlns:a16="http://schemas.microsoft.com/office/drawing/2014/main" id="{E0EFBD42-C721-440A-B24B-9F610F97C104}"/>
                </a:ext>
              </a:extLst>
            </p:cNvPr>
            <p:cNvSpPr/>
            <p:nvPr/>
          </p:nvSpPr>
          <p:spPr>
            <a:xfrm>
              <a:off x="0" y="-1"/>
              <a:ext cx="9520516"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FD9872B5-4A43-48DA-9625-F438B295B993}"/>
                </a:ext>
              </a:extLst>
            </p:cNvPr>
            <p:cNvSpPr/>
            <p:nvPr/>
          </p:nvSpPr>
          <p:spPr>
            <a:xfrm rot="10800000">
              <a:off x="8748828" y="267190"/>
              <a:ext cx="771687" cy="363306"/>
            </a:xfrm>
            <a:custGeom>
              <a:avLst/>
              <a:gdLst>
                <a:gd name="connsiteX0" fmla="*/ 0 w 790339"/>
                <a:gd name="connsiteY0" fmla="*/ 0 h 476123"/>
                <a:gd name="connsiteX1" fmla="*/ 27958 w 790339"/>
                <a:gd name="connsiteY1" fmla="*/ 4190 h 476123"/>
                <a:gd name="connsiteX2" fmla="*/ 470167 w 790339"/>
                <a:gd name="connsiteY2" fmla="*/ 202363 h 476123"/>
                <a:gd name="connsiteX3" fmla="*/ 764201 w 790339"/>
                <a:gd name="connsiteY3" fmla="*/ 444790 h 476123"/>
                <a:gd name="connsiteX4" fmla="*/ 790339 w 790339"/>
                <a:gd name="connsiteY4" fmla="*/ 476123 h 476123"/>
                <a:gd name="connsiteX5" fmla="*/ 0 w 790339"/>
                <a:gd name="connsiteY5" fmla="*/ 476123 h 4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39" h="476123">
                  <a:moveTo>
                    <a:pt x="0" y="0"/>
                  </a:moveTo>
                  <a:lnTo>
                    <a:pt x="27958" y="4190"/>
                  </a:lnTo>
                  <a:cubicBezTo>
                    <a:pt x="155795" y="32321"/>
                    <a:pt x="313301" y="100609"/>
                    <a:pt x="470167" y="202363"/>
                  </a:cubicBezTo>
                  <a:cubicBezTo>
                    <a:pt x="587817" y="278677"/>
                    <a:pt x="688426" y="362995"/>
                    <a:pt x="764201" y="444790"/>
                  </a:cubicBezTo>
                  <a:lnTo>
                    <a:pt x="790339" y="476123"/>
                  </a:lnTo>
                  <a:lnTo>
                    <a:pt x="0" y="476123"/>
                  </a:lnTo>
                  <a:close/>
                </a:path>
              </a:pathLst>
            </a:cu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F1F5E1EF-0E6A-457F-9D68-1879A39BF2E8}"/>
                </a:ext>
              </a:extLst>
            </p:cNvPr>
            <p:cNvSpPr/>
            <p:nvPr/>
          </p:nvSpPr>
          <p:spPr>
            <a:xfrm>
              <a:off x="9520515" y="-1"/>
              <a:ext cx="2671485" cy="630497"/>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id="{1F4A0829-3783-41E8-AB06-BF31E9C34C88}"/>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
        <p:nvSpPr>
          <p:cNvPr id="23" name="文本框 22">
            <a:extLst>
              <a:ext uri="{FF2B5EF4-FFF2-40B4-BE49-F238E27FC236}">
                <a16:creationId xmlns:a16="http://schemas.microsoft.com/office/drawing/2014/main" id="{8699DA5E-C4D4-4B68-95F7-F73CC98DB1B0}"/>
              </a:ext>
            </a:extLst>
          </p:cNvPr>
          <p:cNvSpPr txBox="1"/>
          <p:nvPr/>
        </p:nvSpPr>
        <p:spPr>
          <a:xfrm>
            <a:off x="6096000" y="2293254"/>
            <a:ext cx="4416594" cy="1107996"/>
          </a:xfrm>
          <a:prstGeom prst="rect">
            <a:avLst/>
          </a:prstGeom>
          <a:noFill/>
        </p:spPr>
        <p:txBody>
          <a:bodyPr wrap="none" rtlCol="0">
            <a:spAutoFit/>
          </a:bodyPr>
          <a:lstStyle>
            <a:defPPr>
              <a:defRPr lang="zh-CN"/>
            </a:defPPr>
            <a:lvl1pPr>
              <a:defRPr sz="66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转场页版式</a:t>
            </a:r>
          </a:p>
        </p:txBody>
      </p:sp>
      <p:sp>
        <p:nvSpPr>
          <p:cNvPr id="24" name="矩形 23">
            <a:extLst>
              <a:ext uri="{FF2B5EF4-FFF2-40B4-BE49-F238E27FC236}">
                <a16:creationId xmlns:a16="http://schemas.microsoft.com/office/drawing/2014/main" id="{8E73F107-9221-48BC-8810-6CDB2C3F7D4A}"/>
              </a:ext>
            </a:extLst>
          </p:cNvPr>
          <p:cNvSpPr/>
          <p:nvPr/>
        </p:nvSpPr>
        <p:spPr>
          <a:xfrm>
            <a:off x="6113928" y="3456749"/>
            <a:ext cx="1900519" cy="123921"/>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05FCF3FC-C2DC-409C-BCC8-75AFF911E0DB}"/>
              </a:ext>
            </a:extLst>
          </p:cNvPr>
          <p:cNvSpPr txBox="1"/>
          <p:nvPr/>
        </p:nvSpPr>
        <p:spPr>
          <a:xfrm>
            <a:off x="6113929" y="3820053"/>
            <a:ext cx="3387930" cy="369332"/>
          </a:xfrm>
          <a:prstGeom prst="rect">
            <a:avLst/>
          </a:prstGeom>
          <a:noFill/>
        </p:spPr>
        <p:txBody>
          <a:bodyPr wrap="square" rtlCol="0">
            <a:spAutoFit/>
          </a:bodyPr>
          <a:lstStyle>
            <a:defPPr>
              <a:defRPr lang="zh-CN"/>
            </a:defPPr>
            <a:lvl1pPr algn="dist">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dirty="0"/>
              <a:t>Transfer page layout</a:t>
            </a:r>
            <a:endParaRPr lang="zh-CN" altLang="en-US" dirty="0"/>
          </a:p>
        </p:txBody>
      </p:sp>
      <p:pic>
        <p:nvPicPr>
          <p:cNvPr id="17" name="图片 16">
            <a:extLst>
              <a:ext uri="{FF2B5EF4-FFF2-40B4-BE49-F238E27FC236}">
                <a16:creationId xmlns:a16="http://schemas.microsoft.com/office/drawing/2014/main" id="{409B2AA7-EBF7-408B-AB4C-70E7A5BB8E25}"/>
              </a:ext>
            </a:extLst>
          </p:cNvPr>
          <p:cNvPicPr>
            <a:picLocks noChangeAspect="1"/>
          </p:cNvPicPr>
          <p:nvPr/>
        </p:nvPicPr>
        <p:blipFill>
          <a:blip r:embed="rId5">
            <a:extLst>
              <a:ext uri="{28A0092B-C50C-407E-A947-70E740481C1C}">
                <a14:useLocalDpi xmlns:a14="http://schemas.microsoft.com/office/drawing/2010/main" val="0"/>
              </a:ext>
            </a:extLst>
          </a:blip>
          <a:srcRect l="28086" t="44748" r="31404" b="14356"/>
          <a:stretch>
            <a:fillRect/>
          </a:stretch>
        </p:blipFill>
        <p:spPr>
          <a:xfrm>
            <a:off x="1098957" y="2014492"/>
            <a:ext cx="3875023" cy="2755991"/>
          </a:xfrm>
          <a:custGeom>
            <a:avLst/>
            <a:gdLst/>
            <a:ahLst/>
            <a:cxnLst/>
            <a:rect l="l" t="t" r="r" b="b"/>
            <a:pathLst>
              <a:path w="2163444" h="1538683">
                <a:moveTo>
                  <a:pt x="489254" y="239488"/>
                </a:moveTo>
                <a:cubicBezTo>
                  <a:pt x="454307" y="239488"/>
                  <a:pt x="423129" y="250623"/>
                  <a:pt x="395720" y="272893"/>
                </a:cubicBezTo>
                <a:cubicBezTo>
                  <a:pt x="368311" y="295163"/>
                  <a:pt x="347068" y="335078"/>
                  <a:pt x="331993" y="392637"/>
                </a:cubicBezTo>
                <a:cubicBezTo>
                  <a:pt x="312122" y="467327"/>
                  <a:pt x="302186" y="593067"/>
                  <a:pt x="302186" y="769856"/>
                </a:cubicBezTo>
                <a:cubicBezTo>
                  <a:pt x="302186" y="946645"/>
                  <a:pt x="311094" y="1068102"/>
                  <a:pt x="328910" y="1134227"/>
                </a:cubicBezTo>
                <a:cubicBezTo>
                  <a:pt x="346726" y="1200351"/>
                  <a:pt x="369167" y="1244377"/>
                  <a:pt x="396234" y="1266305"/>
                </a:cubicBezTo>
                <a:cubicBezTo>
                  <a:pt x="423300" y="1288232"/>
                  <a:pt x="454307" y="1299196"/>
                  <a:pt x="489254" y="1299196"/>
                </a:cubicBezTo>
                <a:cubicBezTo>
                  <a:pt x="524200" y="1299196"/>
                  <a:pt x="555378" y="1288061"/>
                  <a:pt x="582787" y="1265791"/>
                </a:cubicBezTo>
                <a:cubicBezTo>
                  <a:pt x="610197" y="1243521"/>
                  <a:pt x="631439" y="1203606"/>
                  <a:pt x="646514" y="1146047"/>
                </a:cubicBezTo>
                <a:cubicBezTo>
                  <a:pt x="666385" y="1072042"/>
                  <a:pt x="676321" y="946645"/>
                  <a:pt x="676321" y="769856"/>
                </a:cubicBezTo>
                <a:cubicBezTo>
                  <a:pt x="676321" y="593067"/>
                  <a:pt x="667413" y="471610"/>
                  <a:pt x="649597" y="405485"/>
                </a:cubicBezTo>
                <a:cubicBezTo>
                  <a:pt x="631781" y="339360"/>
                  <a:pt x="609340" y="295163"/>
                  <a:pt x="582274" y="272893"/>
                </a:cubicBezTo>
                <a:cubicBezTo>
                  <a:pt x="555207" y="250623"/>
                  <a:pt x="524200" y="239488"/>
                  <a:pt x="489254" y="239488"/>
                </a:cubicBezTo>
                <a:close/>
                <a:moveTo>
                  <a:pt x="1648495" y="0"/>
                </a:moveTo>
                <a:cubicBezTo>
                  <a:pt x="1790337" y="0"/>
                  <a:pt x="1904085" y="45226"/>
                  <a:pt x="1989739" y="135676"/>
                </a:cubicBezTo>
                <a:cubicBezTo>
                  <a:pt x="2060318" y="209681"/>
                  <a:pt x="2095607" y="293279"/>
                  <a:pt x="2095607" y="386470"/>
                </a:cubicBezTo>
                <a:cubicBezTo>
                  <a:pt x="2095607" y="518719"/>
                  <a:pt x="2023315" y="624245"/>
                  <a:pt x="1878732" y="703046"/>
                </a:cubicBezTo>
                <a:cubicBezTo>
                  <a:pt x="1965071" y="721547"/>
                  <a:pt x="2034108" y="763003"/>
                  <a:pt x="2085842" y="827415"/>
                </a:cubicBezTo>
                <a:cubicBezTo>
                  <a:pt x="2137577" y="891827"/>
                  <a:pt x="2163444" y="969600"/>
                  <a:pt x="2163444" y="1060736"/>
                </a:cubicBezTo>
                <a:cubicBezTo>
                  <a:pt x="2163444" y="1192985"/>
                  <a:pt x="2115136" y="1305705"/>
                  <a:pt x="2018518" y="1398897"/>
                </a:cubicBezTo>
                <a:cubicBezTo>
                  <a:pt x="1921901" y="1492088"/>
                  <a:pt x="1801643" y="1538683"/>
                  <a:pt x="1657745" y="1538683"/>
                </a:cubicBezTo>
                <a:cubicBezTo>
                  <a:pt x="1521384" y="1538683"/>
                  <a:pt x="1408322" y="1499454"/>
                  <a:pt x="1318557" y="1420995"/>
                </a:cubicBezTo>
                <a:cubicBezTo>
                  <a:pt x="1228792" y="1342536"/>
                  <a:pt x="1176714" y="1239923"/>
                  <a:pt x="1162324" y="1113156"/>
                </a:cubicBezTo>
                <a:lnTo>
                  <a:pt x="1441898" y="1079237"/>
                </a:lnTo>
                <a:cubicBezTo>
                  <a:pt x="1450806" y="1150501"/>
                  <a:pt x="1474789" y="1204977"/>
                  <a:pt x="1513847" y="1242664"/>
                </a:cubicBezTo>
                <a:cubicBezTo>
                  <a:pt x="1552905" y="1280352"/>
                  <a:pt x="1600186" y="1299196"/>
                  <a:pt x="1655689" y="1299196"/>
                </a:cubicBezTo>
                <a:cubicBezTo>
                  <a:pt x="1715304" y="1299196"/>
                  <a:pt x="1765497" y="1276583"/>
                  <a:pt x="1806269" y="1231358"/>
                </a:cubicBezTo>
                <a:cubicBezTo>
                  <a:pt x="1847040" y="1186133"/>
                  <a:pt x="1867425" y="1125147"/>
                  <a:pt x="1867425" y="1048402"/>
                </a:cubicBezTo>
                <a:cubicBezTo>
                  <a:pt x="1867425" y="975767"/>
                  <a:pt x="1847896" y="918208"/>
                  <a:pt x="1808838" y="875724"/>
                </a:cubicBezTo>
                <a:cubicBezTo>
                  <a:pt x="1769780" y="833240"/>
                  <a:pt x="1722157" y="811997"/>
                  <a:pt x="1665968" y="811997"/>
                </a:cubicBezTo>
                <a:cubicBezTo>
                  <a:pt x="1628966" y="811997"/>
                  <a:pt x="1584768" y="819192"/>
                  <a:pt x="1533376" y="833582"/>
                </a:cubicBezTo>
                <a:lnTo>
                  <a:pt x="1565239" y="598206"/>
                </a:lnTo>
                <a:cubicBezTo>
                  <a:pt x="1643355" y="600262"/>
                  <a:pt x="1702970" y="583302"/>
                  <a:pt x="1744084" y="547328"/>
                </a:cubicBezTo>
                <a:cubicBezTo>
                  <a:pt x="1785198" y="511353"/>
                  <a:pt x="1805755" y="463558"/>
                  <a:pt x="1805755" y="403943"/>
                </a:cubicBezTo>
                <a:cubicBezTo>
                  <a:pt x="1805755" y="353236"/>
                  <a:pt x="1790680" y="312808"/>
                  <a:pt x="1760530" y="282658"/>
                </a:cubicBezTo>
                <a:cubicBezTo>
                  <a:pt x="1730380" y="252507"/>
                  <a:pt x="1690294" y="237432"/>
                  <a:pt x="1640272" y="237432"/>
                </a:cubicBezTo>
                <a:cubicBezTo>
                  <a:pt x="1590935" y="237432"/>
                  <a:pt x="1548794" y="254563"/>
                  <a:pt x="1513847" y="288825"/>
                </a:cubicBezTo>
                <a:cubicBezTo>
                  <a:pt x="1478900" y="323086"/>
                  <a:pt x="1457658" y="373108"/>
                  <a:pt x="1450121" y="438890"/>
                </a:cubicBezTo>
                <a:lnTo>
                  <a:pt x="1183909" y="393665"/>
                </a:lnTo>
                <a:cubicBezTo>
                  <a:pt x="1202410" y="302529"/>
                  <a:pt x="1230333" y="229724"/>
                  <a:pt x="1267678" y="175248"/>
                </a:cubicBezTo>
                <a:cubicBezTo>
                  <a:pt x="1305023" y="120772"/>
                  <a:pt x="1357101" y="77945"/>
                  <a:pt x="1423911" y="46767"/>
                </a:cubicBezTo>
                <a:cubicBezTo>
                  <a:pt x="1490720" y="15589"/>
                  <a:pt x="1565582" y="0"/>
                  <a:pt x="1648495" y="0"/>
                </a:cubicBezTo>
                <a:close/>
                <a:moveTo>
                  <a:pt x="489254" y="0"/>
                </a:moveTo>
                <a:cubicBezTo>
                  <a:pt x="635208" y="0"/>
                  <a:pt x="749298" y="52078"/>
                  <a:pt x="831526" y="156233"/>
                </a:cubicBezTo>
                <a:cubicBezTo>
                  <a:pt x="929514" y="279574"/>
                  <a:pt x="978507" y="484115"/>
                  <a:pt x="978507" y="769856"/>
                </a:cubicBezTo>
                <a:cubicBezTo>
                  <a:pt x="978507" y="1054911"/>
                  <a:pt x="929171" y="1259795"/>
                  <a:pt x="830498" y="1384507"/>
                </a:cubicBezTo>
                <a:cubicBezTo>
                  <a:pt x="748956" y="1487291"/>
                  <a:pt x="635208" y="1538683"/>
                  <a:pt x="489254" y="1538683"/>
                </a:cubicBezTo>
                <a:cubicBezTo>
                  <a:pt x="342615" y="1538683"/>
                  <a:pt x="224412" y="1482323"/>
                  <a:pt x="134647" y="1369603"/>
                </a:cubicBezTo>
                <a:cubicBezTo>
                  <a:pt x="44882" y="1256883"/>
                  <a:pt x="0" y="1055939"/>
                  <a:pt x="0" y="766772"/>
                </a:cubicBezTo>
                <a:cubicBezTo>
                  <a:pt x="0" y="483087"/>
                  <a:pt x="49336" y="278889"/>
                  <a:pt x="148009" y="154177"/>
                </a:cubicBezTo>
                <a:cubicBezTo>
                  <a:pt x="229552" y="51393"/>
                  <a:pt x="343300" y="0"/>
                  <a:pt x="489254" y="0"/>
                </a:cubicBezTo>
                <a:close/>
              </a:path>
            </a:pathLst>
          </a:custGeom>
          <a:effectLst>
            <a:reflection blurRad="6350" stA="52000" endA="300" endPos="35000" dir="5400000" sy="-100000" algn="bl" rotWithShape="0"/>
          </a:effectLst>
        </p:spPr>
      </p:pic>
    </p:spTree>
    <p:extLst>
      <p:ext uri="{BB962C8B-B14F-4D97-AF65-F5344CB8AC3E}">
        <p14:creationId xmlns:p14="http://schemas.microsoft.com/office/powerpoint/2010/main" val="483679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A1029E7E-992F-416E-AB05-E52C2FF3EB46}"/>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47F651F6-CB7A-4267-8F44-16F6D5015883}"/>
              </a:ext>
            </a:extLst>
          </p:cNvPr>
          <p:cNvGrpSpPr/>
          <p:nvPr/>
        </p:nvGrpSpPr>
        <p:grpSpPr>
          <a:xfrm>
            <a:off x="4280452" y="805148"/>
            <a:ext cx="3631095" cy="4964398"/>
            <a:chOff x="4280452" y="1128705"/>
            <a:chExt cx="3631095" cy="4964398"/>
          </a:xfrm>
        </p:grpSpPr>
        <p:sp>
          <p:nvSpPr>
            <p:cNvPr id="2" name="椭圆 1">
              <a:extLst>
                <a:ext uri="{FF2B5EF4-FFF2-40B4-BE49-F238E27FC236}">
                  <a16:creationId xmlns:a16="http://schemas.microsoft.com/office/drawing/2014/main" id="{69297404-0A04-4B2A-A58B-54F8230BACB9}"/>
                </a:ext>
              </a:extLst>
            </p:cNvPr>
            <p:cNvSpPr/>
            <p:nvPr/>
          </p:nvSpPr>
          <p:spPr>
            <a:xfrm>
              <a:off x="4280452" y="1128705"/>
              <a:ext cx="3631095" cy="3631095"/>
            </a:xfrm>
            <a:prstGeom prst="ellipse">
              <a:avLst/>
            </a:prstGeom>
            <a:gradFill>
              <a:gsLst>
                <a:gs pos="8000">
                  <a:schemeClr val="accent1">
                    <a:lumMod val="5000"/>
                    <a:lumOff val="95000"/>
                  </a:schemeClr>
                </a:gs>
                <a:gs pos="70000">
                  <a:srgbClr val="579B71"/>
                </a:gs>
                <a:gs pos="100000">
                  <a:srgbClr val="016625"/>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id="{63368427-93BE-49EE-97C6-4D8A4EDAEC24}"/>
                </a:ext>
              </a:extLst>
            </p:cNvPr>
            <p:cNvSpPr txBox="1"/>
            <p:nvPr/>
          </p:nvSpPr>
          <p:spPr>
            <a:xfrm>
              <a:off x="4819046" y="1564048"/>
              <a:ext cx="2553904" cy="2646878"/>
            </a:xfrm>
            <a:prstGeom prst="rect">
              <a:avLst/>
            </a:prstGeom>
            <a:noFill/>
          </p:spPr>
          <p:txBody>
            <a:bodyPr wrap="none" rtlCol="0">
              <a:spAutoFit/>
            </a:bodyPr>
            <a:lstStyle/>
            <a:p>
              <a:r>
                <a:rPr lang="en-US" altLang="zh-CN" sz="16600" b="1" dirty="0">
                  <a:solidFill>
                    <a:schemeClr val="bg1"/>
                  </a:solidFill>
                  <a:latin typeface="Arial" panose="020B0604020202020204" pitchFamily="34" charset="0"/>
                  <a:ea typeface="+mj-ea"/>
                  <a:cs typeface="Arial" panose="020B0604020202020204" pitchFamily="34" charset="0"/>
                </a:rPr>
                <a:t>01</a:t>
              </a:r>
              <a:endParaRPr lang="zh-CN" altLang="en-US" sz="16600" b="1" dirty="0">
                <a:solidFill>
                  <a:schemeClr val="bg1"/>
                </a:solidFill>
                <a:latin typeface="Arial" panose="020B0604020202020204" pitchFamily="34" charset="0"/>
                <a:ea typeface="+mj-ea"/>
                <a:cs typeface="Arial" panose="020B0604020202020204" pitchFamily="34" charset="0"/>
              </a:endParaRPr>
            </a:p>
          </p:txBody>
        </p:sp>
        <p:sp>
          <p:nvSpPr>
            <p:cNvPr id="5" name="文本框 4">
              <a:extLst>
                <a:ext uri="{FF2B5EF4-FFF2-40B4-BE49-F238E27FC236}">
                  <a16:creationId xmlns:a16="http://schemas.microsoft.com/office/drawing/2014/main" id="{906BB86C-AA79-4AD2-933B-F798F1E96477}"/>
                </a:ext>
              </a:extLst>
            </p:cNvPr>
            <p:cNvSpPr txBox="1"/>
            <p:nvPr/>
          </p:nvSpPr>
          <p:spPr>
            <a:xfrm>
              <a:off x="4618667" y="5169773"/>
              <a:ext cx="2954655" cy="923330"/>
            </a:xfrm>
            <a:prstGeom prst="rect">
              <a:avLst/>
            </a:prstGeom>
            <a:noFill/>
          </p:spPr>
          <p:txBody>
            <a:bodyPr wrap="none" rtlCol="0">
              <a:spAutoFit/>
            </a:bodyPr>
            <a:lstStyle/>
            <a:p>
              <a:r>
                <a:rPr lang="zh-CN" altLang="en-US" sz="5400" dirty="0">
                  <a:solidFill>
                    <a:srgbClr val="016625"/>
                  </a:solidFill>
                  <a:latin typeface="思源黑体 CN Bold" panose="020B0800000000000000" pitchFamily="34" charset="-122"/>
                  <a:ea typeface="思源黑体 CN Bold" panose="020B0800000000000000" pitchFamily="34" charset="-122"/>
                </a:rPr>
                <a:t>第一部分</a:t>
              </a:r>
            </a:p>
          </p:txBody>
        </p:sp>
        <p:sp>
          <p:nvSpPr>
            <p:cNvPr id="6" name="矩形 5">
              <a:extLst>
                <a:ext uri="{FF2B5EF4-FFF2-40B4-BE49-F238E27FC236}">
                  <a16:creationId xmlns:a16="http://schemas.microsoft.com/office/drawing/2014/main" id="{969879CB-4348-4131-BE3E-8DEED22553DC}"/>
                </a:ext>
              </a:extLst>
            </p:cNvPr>
            <p:cNvSpPr/>
            <p:nvPr/>
          </p:nvSpPr>
          <p:spPr>
            <a:xfrm>
              <a:off x="5079179" y="4066568"/>
              <a:ext cx="1960617" cy="1279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a:extLst>
              <a:ext uri="{FF2B5EF4-FFF2-40B4-BE49-F238E27FC236}">
                <a16:creationId xmlns:a16="http://schemas.microsoft.com/office/drawing/2014/main" id="{11B21613-AE1C-417C-AA41-26E90C0DABCC}"/>
              </a:ext>
            </a:extLst>
          </p:cNvPr>
          <p:cNvSpPr/>
          <p:nvPr/>
        </p:nvSpPr>
        <p:spPr>
          <a:xfrm>
            <a:off x="4080603" y="605302"/>
            <a:ext cx="4030785" cy="4030785"/>
          </a:xfrm>
          <a:prstGeom prst="ellipse">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C6174CE0-9255-416B-A5CF-B1AE4C7BB10A}"/>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BE2F2178-9A32-4CBE-8BB6-F7A9A83E4E30}"/>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nvGrpSpPr>
          <p:cNvPr id="12" name="组合 11">
            <a:extLst>
              <a:ext uri="{FF2B5EF4-FFF2-40B4-BE49-F238E27FC236}">
                <a16:creationId xmlns:a16="http://schemas.microsoft.com/office/drawing/2014/main" id="{10806A23-0118-4E2F-ACE6-FD0A55CA6D65}"/>
              </a:ext>
            </a:extLst>
          </p:cNvPr>
          <p:cNvGrpSpPr/>
          <p:nvPr/>
        </p:nvGrpSpPr>
        <p:grpSpPr>
          <a:xfrm>
            <a:off x="0" y="-1"/>
            <a:ext cx="12192000" cy="630497"/>
            <a:chOff x="0" y="-1"/>
            <a:chExt cx="12192000" cy="630497"/>
          </a:xfrm>
        </p:grpSpPr>
        <p:sp>
          <p:nvSpPr>
            <p:cNvPr id="13" name="矩形 12">
              <a:extLst>
                <a:ext uri="{FF2B5EF4-FFF2-40B4-BE49-F238E27FC236}">
                  <a16:creationId xmlns:a16="http://schemas.microsoft.com/office/drawing/2014/main" id="{5760BC3B-C60C-49ED-8DCC-D24598156D67}"/>
                </a:ext>
              </a:extLst>
            </p:cNvPr>
            <p:cNvSpPr/>
            <p:nvPr/>
          </p:nvSpPr>
          <p:spPr>
            <a:xfrm>
              <a:off x="0" y="-1"/>
              <a:ext cx="9520516"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30E89332-D791-43C0-8A6E-D91430F45C03}"/>
                </a:ext>
              </a:extLst>
            </p:cNvPr>
            <p:cNvSpPr/>
            <p:nvPr/>
          </p:nvSpPr>
          <p:spPr>
            <a:xfrm rot="10800000">
              <a:off x="8748828" y="267190"/>
              <a:ext cx="771687" cy="363306"/>
            </a:xfrm>
            <a:custGeom>
              <a:avLst/>
              <a:gdLst>
                <a:gd name="connsiteX0" fmla="*/ 0 w 790339"/>
                <a:gd name="connsiteY0" fmla="*/ 0 h 476123"/>
                <a:gd name="connsiteX1" fmla="*/ 27958 w 790339"/>
                <a:gd name="connsiteY1" fmla="*/ 4190 h 476123"/>
                <a:gd name="connsiteX2" fmla="*/ 470167 w 790339"/>
                <a:gd name="connsiteY2" fmla="*/ 202363 h 476123"/>
                <a:gd name="connsiteX3" fmla="*/ 764201 w 790339"/>
                <a:gd name="connsiteY3" fmla="*/ 444790 h 476123"/>
                <a:gd name="connsiteX4" fmla="*/ 790339 w 790339"/>
                <a:gd name="connsiteY4" fmla="*/ 476123 h 476123"/>
                <a:gd name="connsiteX5" fmla="*/ 0 w 790339"/>
                <a:gd name="connsiteY5" fmla="*/ 476123 h 4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39" h="476123">
                  <a:moveTo>
                    <a:pt x="0" y="0"/>
                  </a:moveTo>
                  <a:lnTo>
                    <a:pt x="27958" y="4190"/>
                  </a:lnTo>
                  <a:cubicBezTo>
                    <a:pt x="155795" y="32321"/>
                    <a:pt x="313301" y="100609"/>
                    <a:pt x="470167" y="202363"/>
                  </a:cubicBezTo>
                  <a:cubicBezTo>
                    <a:pt x="587817" y="278677"/>
                    <a:pt x="688426" y="362995"/>
                    <a:pt x="764201" y="444790"/>
                  </a:cubicBezTo>
                  <a:lnTo>
                    <a:pt x="790339" y="476123"/>
                  </a:lnTo>
                  <a:lnTo>
                    <a:pt x="0" y="476123"/>
                  </a:lnTo>
                  <a:close/>
                </a:path>
              </a:pathLst>
            </a:cu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90BC77C7-9598-4859-B0F8-F3039873FA56}"/>
                </a:ext>
              </a:extLst>
            </p:cNvPr>
            <p:cNvSpPr/>
            <p:nvPr/>
          </p:nvSpPr>
          <p:spPr>
            <a:xfrm>
              <a:off x="9520515" y="-1"/>
              <a:ext cx="2671485" cy="630497"/>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a:extLst>
              <a:ext uri="{FF2B5EF4-FFF2-40B4-BE49-F238E27FC236}">
                <a16:creationId xmlns:a16="http://schemas.microsoft.com/office/drawing/2014/main" id="{41309925-BD35-4B3A-82EF-080FAFE73A14}"/>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Tree>
    <p:extLst>
      <p:ext uri="{BB962C8B-B14F-4D97-AF65-F5344CB8AC3E}">
        <p14:creationId xmlns:p14="http://schemas.microsoft.com/office/powerpoint/2010/main" val="3092958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A1029E7E-992F-416E-AB05-E52C2FF3EB46}"/>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47F651F6-CB7A-4267-8F44-16F6D5015883}"/>
              </a:ext>
            </a:extLst>
          </p:cNvPr>
          <p:cNvGrpSpPr/>
          <p:nvPr/>
        </p:nvGrpSpPr>
        <p:grpSpPr>
          <a:xfrm>
            <a:off x="4280452" y="805148"/>
            <a:ext cx="3631095" cy="4954115"/>
            <a:chOff x="4280452" y="1128705"/>
            <a:chExt cx="3631095" cy="4954115"/>
          </a:xfrm>
        </p:grpSpPr>
        <p:sp>
          <p:nvSpPr>
            <p:cNvPr id="2" name="椭圆 1">
              <a:extLst>
                <a:ext uri="{FF2B5EF4-FFF2-40B4-BE49-F238E27FC236}">
                  <a16:creationId xmlns:a16="http://schemas.microsoft.com/office/drawing/2014/main" id="{69297404-0A04-4B2A-A58B-54F8230BACB9}"/>
                </a:ext>
              </a:extLst>
            </p:cNvPr>
            <p:cNvSpPr/>
            <p:nvPr/>
          </p:nvSpPr>
          <p:spPr>
            <a:xfrm>
              <a:off x="4280452" y="1128705"/>
              <a:ext cx="3631095" cy="3631095"/>
            </a:xfrm>
            <a:prstGeom prst="ellipse">
              <a:avLst/>
            </a:prstGeom>
            <a:gradFill>
              <a:gsLst>
                <a:gs pos="8000">
                  <a:schemeClr val="accent1">
                    <a:lumMod val="5000"/>
                    <a:lumOff val="95000"/>
                  </a:schemeClr>
                </a:gs>
                <a:gs pos="70000">
                  <a:srgbClr val="579B71"/>
                </a:gs>
                <a:gs pos="100000">
                  <a:srgbClr val="016625"/>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id="{63368427-93BE-49EE-97C6-4D8A4EDAEC24}"/>
                </a:ext>
              </a:extLst>
            </p:cNvPr>
            <p:cNvSpPr txBox="1"/>
            <p:nvPr/>
          </p:nvSpPr>
          <p:spPr>
            <a:xfrm>
              <a:off x="4819046" y="1564048"/>
              <a:ext cx="2553904" cy="2646878"/>
            </a:xfrm>
            <a:prstGeom prst="rect">
              <a:avLst/>
            </a:prstGeom>
            <a:noFill/>
          </p:spPr>
          <p:txBody>
            <a:bodyPr wrap="none" rtlCol="0">
              <a:spAutoFit/>
            </a:bodyPr>
            <a:lstStyle/>
            <a:p>
              <a:r>
                <a:rPr lang="en-US" altLang="zh-CN" sz="16600" b="1" dirty="0">
                  <a:solidFill>
                    <a:schemeClr val="bg1"/>
                  </a:solidFill>
                  <a:latin typeface="Arial" panose="020B0604020202020204" pitchFamily="34" charset="0"/>
                  <a:ea typeface="+mj-ea"/>
                  <a:cs typeface="Arial" panose="020B0604020202020204" pitchFamily="34" charset="0"/>
                </a:rPr>
                <a:t>02</a:t>
              </a:r>
              <a:endParaRPr lang="zh-CN" altLang="en-US" sz="16600" b="1" dirty="0">
                <a:solidFill>
                  <a:schemeClr val="bg1"/>
                </a:solidFill>
                <a:latin typeface="Arial" panose="020B0604020202020204" pitchFamily="34" charset="0"/>
                <a:ea typeface="+mj-ea"/>
                <a:cs typeface="Arial" panose="020B0604020202020204" pitchFamily="34" charset="0"/>
              </a:endParaRPr>
            </a:p>
          </p:txBody>
        </p:sp>
        <p:sp>
          <p:nvSpPr>
            <p:cNvPr id="5" name="文本框 4">
              <a:extLst>
                <a:ext uri="{FF2B5EF4-FFF2-40B4-BE49-F238E27FC236}">
                  <a16:creationId xmlns:a16="http://schemas.microsoft.com/office/drawing/2014/main" id="{906BB86C-AA79-4AD2-933B-F798F1E96477}"/>
                </a:ext>
              </a:extLst>
            </p:cNvPr>
            <p:cNvSpPr txBox="1"/>
            <p:nvPr/>
          </p:nvSpPr>
          <p:spPr>
            <a:xfrm>
              <a:off x="4618667" y="5159490"/>
              <a:ext cx="2954655" cy="923330"/>
            </a:xfrm>
            <a:prstGeom prst="rect">
              <a:avLst/>
            </a:prstGeom>
            <a:noFill/>
          </p:spPr>
          <p:txBody>
            <a:bodyPr wrap="none" rtlCol="0">
              <a:spAutoFit/>
            </a:bodyPr>
            <a:lstStyle/>
            <a:p>
              <a:r>
                <a:rPr lang="zh-CN" altLang="en-US" sz="5400" dirty="0">
                  <a:solidFill>
                    <a:srgbClr val="016625"/>
                  </a:solidFill>
                  <a:latin typeface="思源黑体 CN Bold" panose="020B0800000000000000" pitchFamily="34" charset="-122"/>
                  <a:ea typeface="思源黑体 CN Bold" panose="020B0800000000000000" pitchFamily="34" charset="-122"/>
                </a:rPr>
                <a:t>第二部分</a:t>
              </a:r>
            </a:p>
          </p:txBody>
        </p:sp>
        <p:sp>
          <p:nvSpPr>
            <p:cNvPr id="6" name="矩形 5">
              <a:extLst>
                <a:ext uri="{FF2B5EF4-FFF2-40B4-BE49-F238E27FC236}">
                  <a16:creationId xmlns:a16="http://schemas.microsoft.com/office/drawing/2014/main" id="{969879CB-4348-4131-BE3E-8DEED22553DC}"/>
                </a:ext>
              </a:extLst>
            </p:cNvPr>
            <p:cNvSpPr/>
            <p:nvPr/>
          </p:nvSpPr>
          <p:spPr>
            <a:xfrm>
              <a:off x="5079179" y="4066568"/>
              <a:ext cx="1960617" cy="1279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a:extLst>
              <a:ext uri="{FF2B5EF4-FFF2-40B4-BE49-F238E27FC236}">
                <a16:creationId xmlns:a16="http://schemas.microsoft.com/office/drawing/2014/main" id="{11B21613-AE1C-417C-AA41-26E90C0DABCC}"/>
              </a:ext>
            </a:extLst>
          </p:cNvPr>
          <p:cNvSpPr/>
          <p:nvPr/>
        </p:nvSpPr>
        <p:spPr>
          <a:xfrm>
            <a:off x="4080603" y="605302"/>
            <a:ext cx="4030785" cy="4030785"/>
          </a:xfrm>
          <a:prstGeom prst="ellipse">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95AEE583-0D78-472A-88AF-65BF733C84C3}"/>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1345BF00-7BBC-43F3-8B10-DAFBF4676DB9}"/>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nvGrpSpPr>
          <p:cNvPr id="12" name="组合 11">
            <a:extLst>
              <a:ext uri="{FF2B5EF4-FFF2-40B4-BE49-F238E27FC236}">
                <a16:creationId xmlns:a16="http://schemas.microsoft.com/office/drawing/2014/main" id="{669F7D94-0E84-4A5F-B4C4-07E9974390DE}"/>
              </a:ext>
            </a:extLst>
          </p:cNvPr>
          <p:cNvGrpSpPr/>
          <p:nvPr/>
        </p:nvGrpSpPr>
        <p:grpSpPr>
          <a:xfrm>
            <a:off x="0" y="-1"/>
            <a:ext cx="12192000" cy="630497"/>
            <a:chOff x="0" y="-1"/>
            <a:chExt cx="12192000" cy="630497"/>
          </a:xfrm>
        </p:grpSpPr>
        <p:sp>
          <p:nvSpPr>
            <p:cNvPr id="13" name="矩形 12">
              <a:extLst>
                <a:ext uri="{FF2B5EF4-FFF2-40B4-BE49-F238E27FC236}">
                  <a16:creationId xmlns:a16="http://schemas.microsoft.com/office/drawing/2014/main" id="{36C03696-41F4-4B7A-A2F4-3CA8104E75F6}"/>
                </a:ext>
              </a:extLst>
            </p:cNvPr>
            <p:cNvSpPr/>
            <p:nvPr/>
          </p:nvSpPr>
          <p:spPr>
            <a:xfrm>
              <a:off x="0" y="-1"/>
              <a:ext cx="9520516"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6752F2DE-0ACF-4381-A1BB-6135F6CCD550}"/>
                </a:ext>
              </a:extLst>
            </p:cNvPr>
            <p:cNvSpPr/>
            <p:nvPr/>
          </p:nvSpPr>
          <p:spPr>
            <a:xfrm rot="10800000">
              <a:off x="8748828" y="267190"/>
              <a:ext cx="771687" cy="363306"/>
            </a:xfrm>
            <a:custGeom>
              <a:avLst/>
              <a:gdLst>
                <a:gd name="connsiteX0" fmla="*/ 0 w 790339"/>
                <a:gd name="connsiteY0" fmla="*/ 0 h 476123"/>
                <a:gd name="connsiteX1" fmla="*/ 27958 w 790339"/>
                <a:gd name="connsiteY1" fmla="*/ 4190 h 476123"/>
                <a:gd name="connsiteX2" fmla="*/ 470167 w 790339"/>
                <a:gd name="connsiteY2" fmla="*/ 202363 h 476123"/>
                <a:gd name="connsiteX3" fmla="*/ 764201 w 790339"/>
                <a:gd name="connsiteY3" fmla="*/ 444790 h 476123"/>
                <a:gd name="connsiteX4" fmla="*/ 790339 w 790339"/>
                <a:gd name="connsiteY4" fmla="*/ 476123 h 476123"/>
                <a:gd name="connsiteX5" fmla="*/ 0 w 790339"/>
                <a:gd name="connsiteY5" fmla="*/ 476123 h 4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39" h="476123">
                  <a:moveTo>
                    <a:pt x="0" y="0"/>
                  </a:moveTo>
                  <a:lnTo>
                    <a:pt x="27958" y="4190"/>
                  </a:lnTo>
                  <a:cubicBezTo>
                    <a:pt x="155795" y="32321"/>
                    <a:pt x="313301" y="100609"/>
                    <a:pt x="470167" y="202363"/>
                  </a:cubicBezTo>
                  <a:cubicBezTo>
                    <a:pt x="587817" y="278677"/>
                    <a:pt x="688426" y="362995"/>
                    <a:pt x="764201" y="444790"/>
                  </a:cubicBezTo>
                  <a:lnTo>
                    <a:pt x="790339" y="476123"/>
                  </a:lnTo>
                  <a:lnTo>
                    <a:pt x="0" y="476123"/>
                  </a:lnTo>
                  <a:close/>
                </a:path>
              </a:pathLst>
            </a:cu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A7386A61-2E4A-4F31-B498-F0708DD30A76}"/>
                </a:ext>
              </a:extLst>
            </p:cNvPr>
            <p:cNvSpPr/>
            <p:nvPr/>
          </p:nvSpPr>
          <p:spPr>
            <a:xfrm>
              <a:off x="9520515" y="-1"/>
              <a:ext cx="2671485" cy="630497"/>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a:extLst>
              <a:ext uri="{FF2B5EF4-FFF2-40B4-BE49-F238E27FC236}">
                <a16:creationId xmlns:a16="http://schemas.microsoft.com/office/drawing/2014/main" id="{8CEEA61B-7DFB-4083-B713-4B97FBE07872}"/>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Tree>
    <p:extLst>
      <p:ext uri="{BB962C8B-B14F-4D97-AF65-F5344CB8AC3E}">
        <p14:creationId xmlns:p14="http://schemas.microsoft.com/office/powerpoint/2010/main" val="3618916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A1029E7E-992F-416E-AB05-E52C2FF3EB46}"/>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47F651F6-CB7A-4267-8F44-16F6D5015883}"/>
              </a:ext>
            </a:extLst>
          </p:cNvPr>
          <p:cNvGrpSpPr/>
          <p:nvPr/>
        </p:nvGrpSpPr>
        <p:grpSpPr>
          <a:xfrm>
            <a:off x="4280452" y="805148"/>
            <a:ext cx="3631095" cy="4954115"/>
            <a:chOff x="4280452" y="1128705"/>
            <a:chExt cx="3631095" cy="4954115"/>
          </a:xfrm>
        </p:grpSpPr>
        <p:sp>
          <p:nvSpPr>
            <p:cNvPr id="2" name="椭圆 1">
              <a:extLst>
                <a:ext uri="{FF2B5EF4-FFF2-40B4-BE49-F238E27FC236}">
                  <a16:creationId xmlns:a16="http://schemas.microsoft.com/office/drawing/2014/main" id="{69297404-0A04-4B2A-A58B-54F8230BACB9}"/>
                </a:ext>
              </a:extLst>
            </p:cNvPr>
            <p:cNvSpPr/>
            <p:nvPr/>
          </p:nvSpPr>
          <p:spPr>
            <a:xfrm>
              <a:off x="4280452" y="1128705"/>
              <a:ext cx="3631095" cy="3631095"/>
            </a:xfrm>
            <a:prstGeom prst="ellipse">
              <a:avLst/>
            </a:prstGeom>
            <a:gradFill>
              <a:gsLst>
                <a:gs pos="8000">
                  <a:schemeClr val="accent1">
                    <a:lumMod val="5000"/>
                    <a:lumOff val="95000"/>
                  </a:schemeClr>
                </a:gs>
                <a:gs pos="70000">
                  <a:srgbClr val="579B71"/>
                </a:gs>
                <a:gs pos="100000">
                  <a:srgbClr val="016625"/>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id="{63368427-93BE-49EE-97C6-4D8A4EDAEC24}"/>
                </a:ext>
              </a:extLst>
            </p:cNvPr>
            <p:cNvSpPr txBox="1"/>
            <p:nvPr/>
          </p:nvSpPr>
          <p:spPr>
            <a:xfrm>
              <a:off x="4819046" y="1564048"/>
              <a:ext cx="2553904" cy="2646878"/>
            </a:xfrm>
            <a:prstGeom prst="rect">
              <a:avLst/>
            </a:prstGeom>
            <a:noFill/>
          </p:spPr>
          <p:txBody>
            <a:bodyPr wrap="none" rtlCol="0">
              <a:spAutoFit/>
            </a:bodyPr>
            <a:lstStyle/>
            <a:p>
              <a:r>
                <a:rPr lang="en-US" altLang="zh-CN" sz="16600" b="1" dirty="0">
                  <a:solidFill>
                    <a:schemeClr val="bg1"/>
                  </a:solidFill>
                  <a:latin typeface="Arial" panose="020B0604020202020204" pitchFamily="34" charset="0"/>
                  <a:ea typeface="+mj-ea"/>
                  <a:cs typeface="Arial" panose="020B0604020202020204" pitchFamily="34" charset="0"/>
                </a:rPr>
                <a:t>03</a:t>
              </a:r>
              <a:endParaRPr lang="zh-CN" altLang="en-US" sz="16600" b="1" dirty="0">
                <a:solidFill>
                  <a:schemeClr val="bg1"/>
                </a:solidFill>
                <a:latin typeface="Arial" panose="020B0604020202020204" pitchFamily="34" charset="0"/>
                <a:ea typeface="+mj-ea"/>
                <a:cs typeface="Arial" panose="020B0604020202020204" pitchFamily="34" charset="0"/>
              </a:endParaRPr>
            </a:p>
          </p:txBody>
        </p:sp>
        <p:sp>
          <p:nvSpPr>
            <p:cNvPr id="5" name="文本框 4">
              <a:extLst>
                <a:ext uri="{FF2B5EF4-FFF2-40B4-BE49-F238E27FC236}">
                  <a16:creationId xmlns:a16="http://schemas.microsoft.com/office/drawing/2014/main" id="{906BB86C-AA79-4AD2-933B-F798F1E96477}"/>
                </a:ext>
              </a:extLst>
            </p:cNvPr>
            <p:cNvSpPr txBox="1"/>
            <p:nvPr/>
          </p:nvSpPr>
          <p:spPr>
            <a:xfrm>
              <a:off x="4618672" y="5159490"/>
              <a:ext cx="2954655" cy="923330"/>
            </a:xfrm>
            <a:prstGeom prst="rect">
              <a:avLst/>
            </a:prstGeom>
            <a:noFill/>
          </p:spPr>
          <p:txBody>
            <a:bodyPr wrap="none" rtlCol="0">
              <a:spAutoFit/>
            </a:bodyPr>
            <a:lstStyle/>
            <a:p>
              <a:r>
                <a:rPr lang="zh-CN" altLang="en-US" sz="5400" dirty="0">
                  <a:solidFill>
                    <a:srgbClr val="016625"/>
                  </a:solidFill>
                  <a:latin typeface="思源黑体 CN Bold" panose="020B0800000000000000" pitchFamily="34" charset="-122"/>
                  <a:ea typeface="思源黑体 CN Bold" panose="020B0800000000000000" pitchFamily="34" charset="-122"/>
                </a:rPr>
                <a:t>第三部分</a:t>
              </a:r>
            </a:p>
          </p:txBody>
        </p:sp>
        <p:sp>
          <p:nvSpPr>
            <p:cNvPr id="6" name="矩形 5">
              <a:extLst>
                <a:ext uri="{FF2B5EF4-FFF2-40B4-BE49-F238E27FC236}">
                  <a16:creationId xmlns:a16="http://schemas.microsoft.com/office/drawing/2014/main" id="{969879CB-4348-4131-BE3E-8DEED22553DC}"/>
                </a:ext>
              </a:extLst>
            </p:cNvPr>
            <p:cNvSpPr/>
            <p:nvPr/>
          </p:nvSpPr>
          <p:spPr>
            <a:xfrm>
              <a:off x="5079179" y="4066568"/>
              <a:ext cx="1960617" cy="1279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a:extLst>
              <a:ext uri="{FF2B5EF4-FFF2-40B4-BE49-F238E27FC236}">
                <a16:creationId xmlns:a16="http://schemas.microsoft.com/office/drawing/2014/main" id="{11B21613-AE1C-417C-AA41-26E90C0DABCC}"/>
              </a:ext>
            </a:extLst>
          </p:cNvPr>
          <p:cNvSpPr/>
          <p:nvPr/>
        </p:nvSpPr>
        <p:spPr>
          <a:xfrm>
            <a:off x="4080603" y="605302"/>
            <a:ext cx="4030785" cy="4030785"/>
          </a:xfrm>
          <a:prstGeom prst="ellipse">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C779A72A-317F-4F77-BA19-65D292490155}"/>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849286B3-DB3E-44A2-8F50-C726B7DBF35D}"/>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nvGrpSpPr>
          <p:cNvPr id="12" name="组合 11">
            <a:extLst>
              <a:ext uri="{FF2B5EF4-FFF2-40B4-BE49-F238E27FC236}">
                <a16:creationId xmlns:a16="http://schemas.microsoft.com/office/drawing/2014/main" id="{B1ACDF9B-9504-422D-82F5-4E927262C0B3}"/>
              </a:ext>
            </a:extLst>
          </p:cNvPr>
          <p:cNvGrpSpPr/>
          <p:nvPr/>
        </p:nvGrpSpPr>
        <p:grpSpPr>
          <a:xfrm>
            <a:off x="0" y="-1"/>
            <a:ext cx="12192000" cy="630497"/>
            <a:chOff x="0" y="-1"/>
            <a:chExt cx="12192000" cy="630497"/>
          </a:xfrm>
        </p:grpSpPr>
        <p:sp>
          <p:nvSpPr>
            <p:cNvPr id="13" name="矩形 12">
              <a:extLst>
                <a:ext uri="{FF2B5EF4-FFF2-40B4-BE49-F238E27FC236}">
                  <a16:creationId xmlns:a16="http://schemas.microsoft.com/office/drawing/2014/main" id="{860BE8BC-DE6A-4B5D-AEC8-CB53D703A499}"/>
                </a:ext>
              </a:extLst>
            </p:cNvPr>
            <p:cNvSpPr/>
            <p:nvPr/>
          </p:nvSpPr>
          <p:spPr>
            <a:xfrm>
              <a:off x="0" y="-1"/>
              <a:ext cx="9520516"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59FA68DE-2D2A-47D0-AAB8-B130476FCE1C}"/>
                </a:ext>
              </a:extLst>
            </p:cNvPr>
            <p:cNvSpPr/>
            <p:nvPr/>
          </p:nvSpPr>
          <p:spPr>
            <a:xfrm rot="10800000">
              <a:off x="8748828" y="267190"/>
              <a:ext cx="771687" cy="363306"/>
            </a:xfrm>
            <a:custGeom>
              <a:avLst/>
              <a:gdLst>
                <a:gd name="connsiteX0" fmla="*/ 0 w 790339"/>
                <a:gd name="connsiteY0" fmla="*/ 0 h 476123"/>
                <a:gd name="connsiteX1" fmla="*/ 27958 w 790339"/>
                <a:gd name="connsiteY1" fmla="*/ 4190 h 476123"/>
                <a:gd name="connsiteX2" fmla="*/ 470167 w 790339"/>
                <a:gd name="connsiteY2" fmla="*/ 202363 h 476123"/>
                <a:gd name="connsiteX3" fmla="*/ 764201 w 790339"/>
                <a:gd name="connsiteY3" fmla="*/ 444790 h 476123"/>
                <a:gd name="connsiteX4" fmla="*/ 790339 w 790339"/>
                <a:gd name="connsiteY4" fmla="*/ 476123 h 476123"/>
                <a:gd name="connsiteX5" fmla="*/ 0 w 790339"/>
                <a:gd name="connsiteY5" fmla="*/ 476123 h 4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39" h="476123">
                  <a:moveTo>
                    <a:pt x="0" y="0"/>
                  </a:moveTo>
                  <a:lnTo>
                    <a:pt x="27958" y="4190"/>
                  </a:lnTo>
                  <a:cubicBezTo>
                    <a:pt x="155795" y="32321"/>
                    <a:pt x="313301" y="100609"/>
                    <a:pt x="470167" y="202363"/>
                  </a:cubicBezTo>
                  <a:cubicBezTo>
                    <a:pt x="587817" y="278677"/>
                    <a:pt x="688426" y="362995"/>
                    <a:pt x="764201" y="444790"/>
                  </a:cubicBezTo>
                  <a:lnTo>
                    <a:pt x="790339" y="476123"/>
                  </a:lnTo>
                  <a:lnTo>
                    <a:pt x="0" y="476123"/>
                  </a:lnTo>
                  <a:close/>
                </a:path>
              </a:pathLst>
            </a:cu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4A16B3E9-6D66-4436-BDE1-848FF7F0FFC2}"/>
                </a:ext>
              </a:extLst>
            </p:cNvPr>
            <p:cNvSpPr/>
            <p:nvPr/>
          </p:nvSpPr>
          <p:spPr>
            <a:xfrm>
              <a:off x="9520515" y="-1"/>
              <a:ext cx="2671485" cy="630497"/>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a:extLst>
              <a:ext uri="{FF2B5EF4-FFF2-40B4-BE49-F238E27FC236}">
                <a16:creationId xmlns:a16="http://schemas.microsoft.com/office/drawing/2014/main" id="{0CD14CFC-14F1-4430-96B4-D945695A6409}"/>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Tree>
    <p:extLst>
      <p:ext uri="{BB962C8B-B14F-4D97-AF65-F5344CB8AC3E}">
        <p14:creationId xmlns:p14="http://schemas.microsoft.com/office/powerpoint/2010/main" val="33376369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A1029E7E-992F-416E-AB05-E52C2FF3EB46}"/>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47F651F6-CB7A-4267-8F44-16F6D5015883}"/>
              </a:ext>
            </a:extLst>
          </p:cNvPr>
          <p:cNvGrpSpPr/>
          <p:nvPr/>
        </p:nvGrpSpPr>
        <p:grpSpPr>
          <a:xfrm>
            <a:off x="4280452" y="805148"/>
            <a:ext cx="3631095" cy="4953005"/>
            <a:chOff x="4280452" y="1128705"/>
            <a:chExt cx="3631095" cy="4953005"/>
          </a:xfrm>
        </p:grpSpPr>
        <p:sp>
          <p:nvSpPr>
            <p:cNvPr id="2" name="椭圆 1">
              <a:extLst>
                <a:ext uri="{FF2B5EF4-FFF2-40B4-BE49-F238E27FC236}">
                  <a16:creationId xmlns:a16="http://schemas.microsoft.com/office/drawing/2014/main" id="{69297404-0A04-4B2A-A58B-54F8230BACB9}"/>
                </a:ext>
              </a:extLst>
            </p:cNvPr>
            <p:cNvSpPr/>
            <p:nvPr/>
          </p:nvSpPr>
          <p:spPr>
            <a:xfrm>
              <a:off x="4280452" y="1128705"/>
              <a:ext cx="3631095" cy="3631095"/>
            </a:xfrm>
            <a:prstGeom prst="ellipse">
              <a:avLst/>
            </a:prstGeom>
            <a:gradFill>
              <a:gsLst>
                <a:gs pos="8000">
                  <a:schemeClr val="accent1">
                    <a:lumMod val="5000"/>
                    <a:lumOff val="95000"/>
                  </a:schemeClr>
                </a:gs>
                <a:gs pos="70000">
                  <a:srgbClr val="579B71"/>
                </a:gs>
                <a:gs pos="100000">
                  <a:srgbClr val="016625"/>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id="{63368427-93BE-49EE-97C6-4D8A4EDAEC24}"/>
                </a:ext>
              </a:extLst>
            </p:cNvPr>
            <p:cNvSpPr txBox="1"/>
            <p:nvPr/>
          </p:nvSpPr>
          <p:spPr>
            <a:xfrm>
              <a:off x="4819046" y="1564048"/>
              <a:ext cx="2553904" cy="2646878"/>
            </a:xfrm>
            <a:prstGeom prst="rect">
              <a:avLst/>
            </a:prstGeom>
            <a:noFill/>
          </p:spPr>
          <p:txBody>
            <a:bodyPr wrap="none" rtlCol="0">
              <a:spAutoFit/>
            </a:bodyPr>
            <a:lstStyle/>
            <a:p>
              <a:r>
                <a:rPr lang="en-US" altLang="zh-CN" sz="16600" b="1" dirty="0">
                  <a:solidFill>
                    <a:schemeClr val="bg1"/>
                  </a:solidFill>
                  <a:latin typeface="Arial" panose="020B0604020202020204" pitchFamily="34" charset="0"/>
                  <a:ea typeface="+mj-ea"/>
                  <a:cs typeface="Arial" panose="020B0604020202020204" pitchFamily="34" charset="0"/>
                </a:rPr>
                <a:t>04</a:t>
              </a:r>
              <a:endParaRPr lang="zh-CN" altLang="en-US" sz="16600" b="1" dirty="0">
                <a:solidFill>
                  <a:schemeClr val="bg1"/>
                </a:solidFill>
                <a:latin typeface="Arial" panose="020B0604020202020204" pitchFamily="34" charset="0"/>
                <a:ea typeface="+mj-ea"/>
                <a:cs typeface="Arial" panose="020B0604020202020204" pitchFamily="34" charset="0"/>
              </a:endParaRPr>
            </a:p>
          </p:txBody>
        </p:sp>
        <p:sp>
          <p:nvSpPr>
            <p:cNvPr id="5" name="文本框 4">
              <a:extLst>
                <a:ext uri="{FF2B5EF4-FFF2-40B4-BE49-F238E27FC236}">
                  <a16:creationId xmlns:a16="http://schemas.microsoft.com/office/drawing/2014/main" id="{906BB86C-AA79-4AD2-933B-F798F1E96477}"/>
                </a:ext>
              </a:extLst>
            </p:cNvPr>
            <p:cNvSpPr txBox="1"/>
            <p:nvPr/>
          </p:nvSpPr>
          <p:spPr>
            <a:xfrm>
              <a:off x="4618667" y="5158380"/>
              <a:ext cx="2954655" cy="923330"/>
            </a:xfrm>
            <a:prstGeom prst="rect">
              <a:avLst/>
            </a:prstGeom>
            <a:noFill/>
          </p:spPr>
          <p:txBody>
            <a:bodyPr wrap="none" rtlCol="0">
              <a:spAutoFit/>
            </a:bodyPr>
            <a:lstStyle/>
            <a:p>
              <a:r>
                <a:rPr lang="zh-CN" altLang="en-US" sz="5400" dirty="0">
                  <a:solidFill>
                    <a:srgbClr val="016625"/>
                  </a:solidFill>
                  <a:latin typeface="思源黑体 CN Bold" panose="020B0800000000000000" pitchFamily="34" charset="-122"/>
                  <a:ea typeface="思源黑体 CN Bold" panose="020B0800000000000000" pitchFamily="34" charset="-122"/>
                </a:rPr>
                <a:t>第四部分</a:t>
              </a:r>
            </a:p>
          </p:txBody>
        </p:sp>
        <p:sp>
          <p:nvSpPr>
            <p:cNvPr id="6" name="矩形 5">
              <a:extLst>
                <a:ext uri="{FF2B5EF4-FFF2-40B4-BE49-F238E27FC236}">
                  <a16:creationId xmlns:a16="http://schemas.microsoft.com/office/drawing/2014/main" id="{969879CB-4348-4131-BE3E-8DEED22553DC}"/>
                </a:ext>
              </a:extLst>
            </p:cNvPr>
            <p:cNvSpPr/>
            <p:nvPr/>
          </p:nvSpPr>
          <p:spPr>
            <a:xfrm>
              <a:off x="5079179" y="4066568"/>
              <a:ext cx="1960617" cy="1279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a:extLst>
              <a:ext uri="{FF2B5EF4-FFF2-40B4-BE49-F238E27FC236}">
                <a16:creationId xmlns:a16="http://schemas.microsoft.com/office/drawing/2014/main" id="{11B21613-AE1C-417C-AA41-26E90C0DABCC}"/>
              </a:ext>
            </a:extLst>
          </p:cNvPr>
          <p:cNvSpPr/>
          <p:nvPr/>
        </p:nvSpPr>
        <p:spPr>
          <a:xfrm>
            <a:off x="4080603" y="605302"/>
            <a:ext cx="4030785" cy="4030785"/>
          </a:xfrm>
          <a:prstGeom prst="ellipse">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7E362AFE-6D2B-447F-99AA-562B7E0E4F95}"/>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0B7B038F-ED7C-4DB1-A692-AB15FC23ED39}"/>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nvGrpSpPr>
          <p:cNvPr id="12" name="组合 11">
            <a:extLst>
              <a:ext uri="{FF2B5EF4-FFF2-40B4-BE49-F238E27FC236}">
                <a16:creationId xmlns:a16="http://schemas.microsoft.com/office/drawing/2014/main" id="{4A947580-92CA-4C8B-A416-7F4DDDC6959A}"/>
              </a:ext>
            </a:extLst>
          </p:cNvPr>
          <p:cNvGrpSpPr/>
          <p:nvPr/>
        </p:nvGrpSpPr>
        <p:grpSpPr>
          <a:xfrm>
            <a:off x="0" y="-1"/>
            <a:ext cx="12192000" cy="630497"/>
            <a:chOff x="0" y="-1"/>
            <a:chExt cx="12192000" cy="630497"/>
          </a:xfrm>
        </p:grpSpPr>
        <p:sp>
          <p:nvSpPr>
            <p:cNvPr id="13" name="矩形 12">
              <a:extLst>
                <a:ext uri="{FF2B5EF4-FFF2-40B4-BE49-F238E27FC236}">
                  <a16:creationId xmlns:a16="http://schemas.microsoft.com/office/drawing/2014/main" id="{108A1EF2-7935-408F-ABFD-BA71A81E78A1}"/>
                </a:ext>
              </a:extLst>
            </p:cNvPr>
            <p:cNvSpPr/>
            <p:nvPr/>
          </p:nvSpPr>
          <p:spPr>
            <a:xfrm>
              <a:off x="0" y="-1"/>
              <a:ext cx="9520516"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20854899-A968-4D97-9E95-DEC34F61544D}"/>
                </a:ext>
              </a:extLst>
            </p:cNvPr>
            <p:cNvSpPr/>
            <p:nvPr/>
          </p:nvSpPr>
          <p:spPr>
            <a:xfrm rot="10800000">
              <a:off x="8748828" y="267190"/>
              <a:ext cx="771687" cy="363306"/>
            </a:xfrm>
            <a:custGeom>
              <a:avLst/>
              <a:gdLst>
                <a:gd name="connsiteX0" fmla="*/ 0 w 790339"/>
                <a:gd name="connsiteY0" fmla="*/ 0 h 476123"/>
                <a:gd name="connsiteX1" fmla="*/ 27958 w 790339"/>
                <a:gd name="connsiteY1" fmla="*/ 4190 h 476123"/>
                <a:gd name="connsiteX2" fmla="*/ 470167 w 790339"/>
                <a:gd name="connsiteY2" fmla="*/ 202363 h 476123"/>
                <a:gd name="connsiteX3" fmla="*/ 764201 w 790339"/>
                <a:gd name="connsiteY3" fmla="*/ 444790 h 476123"/>
                <a:gd name="connsiteX4" fmla="*/ 790339 w 790339"/>
                <a:gd name="connsiteY4" fmla="*/ 476123 h 476123"/>
                <a:gd name="connsiteX5" fmla="*/ 0 w 790339"/>
                <a:gd name="connsiteY5" fmla="*/ 476123 h 4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39" h="476123">
                  <a:moveTo>
                    <a:pt x="0" y="0"/>
                  </a:moveTo>
                  <a:lnTo>
                    <a:pt x="27958" y="4190"/>
                  </a:lnTo>
                  <a:cubicBezTo>
                    <a:pt x="155795" y="32321"/>
                    <a:pt x="313301" y="100609"/>
                    <a:pt x="470167" y="202363"/>
                  </a:cubicBezTo>
                  <a:cubicBezTo>
                    <a:pt x="587817" y="278677"/>
                    <a:pt x="688426" y="362995"/>
                    <a:pt x="764201" y="444790"/>
                  </a:cubicBezTo>
                  <a:lnTo>
                    <a:pt x="790339" y="476123"/>
                  </a:lnTo>
                  <a:lnTo>
                    <a:pt x="0" y="476123"/>
                  </a:lnTo>
                  <a:close/>
                </a:path>
              </a:pathLst>
            </a:cu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D84CB01D-CBEE-4A5C-86ED-A3E95F7BFB4B}"/>
                </a:ext>
              </a:extLst>
            </p:cNvPr>
            <p:cNvSpPr/>
            <p:nvPr/>
          </p:nvSpPr>
          <p:spPr>
            <a:xfrm>
              <a:off x="9520515" y="-1"/>
              <a:ext cx="2671485" cy="630497"/>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a:extLst>
              <a:ext uri="{FF2B5EF4-FFF2-40B4-BE49-F238E27FC236}">
                <a16:creationId xmlns:a16="http://schemas.microsoft.com/office/drawing/2014/main" id="{824C31B0-8D29-48F2-8A63-95C49D418601}"/>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Tree>
    <p:extLst>
      <p:ext uri="{BB962C8B-B14F-4D97-AF65-F5344CB8AC3E}">
        <p14:creationId xmlns:p14="http://schemas.microsoft.com/office/powerpoint/2010/main" val="1803701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DA19B776-C414-431D-BE3F-901D114D0956}"/>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9F466E2E-6A58-4930-8236-2DD9BA272BAF}"/>
              </a:ext>
            </a:extLst>
          </p:cNvPr>
          <p:cNvSpPr/>
          <p:nvPr/>
        </p:nvSpPr>
        <p:spPr>
          <a:xfrm>
            <a:off x="6096000" y="515033"/>
            <a:ext cx="6096000" cy="5827933"/>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7B82A4DF-9FE7-4A98-B4E3-CF477C3CD787}"/>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nvGrpSpPr>
          <p:cNvPr id="21" name="组合 20">
            <a:extLst>
              <a:ext uri="{FF2B5EF4-FFF2-40B4-BE49-F238E27FC236}">
                <a16:creationId xmlns:a16="http://schemas.microsoft.com/office/drawing/2014/main" id="{2DEA0B87-A010-4340-91B2-3B4F7142B711}"/>
              </a:ext>
            </a:extLst>
          </p:cNvPr>
          <p:cNvGrpSpPr/>
          <p:nvPr/>
        </p:nvGrpSpPr>
        <p:grpSpPr>
          <a:xfrm>
            <a:off x="0" y="-1"/>
            <a:ext cx="12192000" cy="630497"/>
            <a:chOff x="0" y="-1"/>
            <a:chExt cx="12192000" cy="630497"/>
          </a:xfrm>
        </p:grpSpPr>
        <p:sp>
          <p:nvSpPr>
            <p:cNvPr id="10" name="矩形 9">
              <a:extLst>
                <a:ext uri="{FF2B5EF4-FFF2-40B4-BE49-F238E27FC236}">
                  <a16:creationId xmlns:a16="http://schemas.microsoft.com/office/drawing/2014/main" id="{E0EFBD42-C721-440A-B24B-9F610F97C104}"/>
                </a:ext>
              </a:extLst>
            </p:cNvPr>
            <p:cNvSpPr/>
            <p:nvPr/>
          </p:nvSpPr>
          <p:spPr>
            <a:xfrm>
              <a:off x="0" y="-1"/>
              <a:ext cx="9520516"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FD9872B5-4A43-48DA-9625-F438B295B993}"/>
                </a:ext>
              </a:extLst>
            </p:cNvPr>
            <p:cNvSpPr/>
            <p:nvPr/>
          </p:nvSpPr>
          <p:spPr>
            <a:xfrm rot="10800000">
              <a:off x="8748828" y="267190"/>
              <a:ext cx="771687" cy="363306"/>
            </a:xfrm>
            <a:custGeom>
              <a:avLst/>
              <a:gdLst>
                <a:gd name="connsiteX0" fmla="*/ 0 w 790339"/>
                <a:gd name="connsiteY0" fmla="*/ 0 h 476123"/>
                <a:gd name="connsiteX1" fmla="*/ 27958 w 790339"/>
                <a:gd name="connsiteY1" fmla="*/ 4190 h 476123"/>
                <a:gd name="connsiteX2" fmla="*/ 470167 w 790339"/>
                <a:gd name="connsiteY2" fmla="*/ 202363 h 476123"/>
                <a:gd name="connsiteX3" fmla="*/ 764201 w 790339"/>
                <a:gd name="connsiteY3" fmla="*/ 444790 h 476123"/>
                <a:gd name="connsiteX4" fmla="*/ 790339 w 790339"/>
                <a:gd name="connsiteY4" fmla="*/ 476123 h 476123"/>
                <a:gd name="connsiteX5" fmla="*/ 0 w 790339"/>
                <a:gd name="connsiteY5" fmla="*/ 476123 h 4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39" h="476123">
                  <a:moveTo>
                    <a:pt x="0" y="0"/>
                  </a:moveTo>
                  <a:lnTo>
                    <a:pt x="27958" y="4190"/>
                  </a:lnTo>
                  <a:cubicBezTo>
                    <a:pt x="155795" y="32321"/>
                    <a:pt x="313301" y="100609"/>
                    <a:pt x="470167" y="202363"/>
                  </a:cubicBezTo>
                  <a:cubicBezTo>
                    <a:pt x="587817" y="278677"/>
                    <a:pt x="688426" y="362995"/>
                    <a:pt x="764201" y="444790"/>
                  </a:cubicBezTo>
                  <a:lnTo>
                    <a:pt x="790339" y="476123"/>
                  </a:lnTo>
                  <a:lnTo>
                    <a:pt x="0" y="476123"/>
                  </a:lnTo>
                  <a:close/>
                </a:path>
              </a:pathLst>
            </a:cu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F1F5E1EF-0E6A-457F-9D68-1879A39BF2E8}"/>
                </a:ext>
              </a:extLst>
            </p:cNvPr>
            <p:cNvSpPr/>
            <p:nvPr/>
          </p:nvSpPr>
          <p:spPr>
            <a:xfrm>
              <a:off x="9520515" y="-1"/>
              <a:ext cx="2671485" cy="630497"/>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id="{1F4A0829-3783-41E8-AB06-BF31E9C34C88}"/>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
        <p:nvSpPr>
          <p:cNvPr id="23" name="文本框 22">
            <a:extLst>
              <a:ext uri="{FF2B5EF4-FFF2-40B4-BE49-F238E27FC236}">
                <a16:creationId xmlns:a16="http://schemas.microsoft.com/office/drawing/2014/main" id="{8699DA5E-C4D4-4B68-95F7-F73CC98DB1B0}"/>
              </a:ext>
            </a:extLst>
          </p:cNvPr>
          <p:cNvSpPr txBox="1"/>
          <p:nvPr/>
        </p:nvSpPr>
        <p:spPr>
          <a:xfrm>
            <a:off x="6096000" y="2293254"/>
            <a:ext cx="4416594" cy="1107996"/>
          </a:xfrm>
          <a:prstGeom prst="rect">
            <a:avLst/>
          </a:prstGeom>
          <a:noFill/>
        </p:spPr>
        <p:txBody>
          <a:bodyPr wrap="none" rtlCol="0">
            <a:spAutoFit/>
          </a:bodyPr>
          <a:lstStyle>
            <a:defPPr>
              <a:defRPr lang="zh-CN"/>
            </a:defPPr>
            <a:lvl1pPr>
              <a:defRPr sz="66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纯文本版式</a:t>
            </a:r>
          </a:p>
        </p:txBody>
      </p:sp>
      <p:sp>
        <p:nvSpPr>
          <p:cNvPr id="24" name="矩形 23">
            <a:extLst>
              <a:ext uri="{FF2B5EF4-FFF2-40B4-BE49-F238E27FC236}">
                <a16:creationId xmlns:a16="http://schemas.microsoft.com/office/drawing/2014/main" id="{8E73F107-9221-48BC-8810-6CDB2C3F7D4A}"/>
              </a:ext>
            </a:extLst>
          </p:cNvPr>
          <p:cNvSpPr/>
          <p:nvPr/>
        </p:nvSpPr>
        <p:spPr>
          <a:xfrm>
            <a:off x="6113928" y="3456749"/>
            <a:ext cx="1900519" cy="123921"/>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05FCF3FC-C2DC-409C-BCC8-75AFF911E0DB}"/>
              </a:ext>
            </a:extLst>
          </p:cNvPr>
          <p:cNvSpPr txBox="1"/>
          <p:nvPr/>
        </p:nvSpPr>
        <p:spPr>
          <a:xfrm>
            <a:off x="6113929" y="3820053"/>
            <a:ext cx="3406586" cy="369332"/>
          </a:xfrm>
          <a:prstGeom prst="rect">
            <a:avLst/>
          </a:prstGeom>
          <a:noFill/>
        </p:spPr>
        <p:txBody>
          <a:bodyPr wrap="square" rtlCol="0">
            <a:spAutoFit/>
          </a:bodyPr>
          <a:lstStyle>
            <a:defPPr>
              <a:defRPr lang="zh-CN"/>
            </a:defPPr>
            <a:lvl1pPr algn="dist">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dirty="0"/>
              <a:t>Plain text page layout</a:t>
            </a:r>
            <a:endParaRPr lang="zh-CN" altLang="en-US" dirty="0"/>
          </a:p>
        </p:txBody>
      </p:sp>
      <p:pic>
        <p:nvPicPr>
          <p:cNvPr id="14" name="图片 13">
            <a:extLst>
              <a:ext uri="{FF2B5EF4-FFF2-40B4-BE49-F238E27FC236}">
                <a16:creationId xmlns:a16="http://schemas.microsoft.com/office/drawing/2014/main" id="{454E85DD-2D3C-4F5E-BC86-97BE5279BB18}"/>
              </a:ext>
            </a:extLst>
          </p:cNvPr>
          <p:cNvPicPr>
            <a:picLocks noChangeAspect="1"/>
          </p:cNvPicPr>
          <p:nvPr/>
        </p:nvPicPr>
        <p:blipFill>
          <a:blip r:embed="rId5">
            <a:extLst>
              <a:ext uri="{28A0092B-C50C-407E-A947-70E740481C1C}">
                <a14:useLocalDpi xmlns:a14="http://schemas.microsoft.com/office/drawing/2010/main" val="0"/>
              </a:ext>
            </a:extLst>
          </a:blip>
          <a:srcRect l="28086" t="44748" r="30615" b="14356"/>
          <a:stretch>
            <a:fillRect/>
          </a:stretch>
        </p:blipFill>
        <p:spPr>
          <a:xfrm>
            <a:off x="1098956" y="2051003"/>
            <a:ext cx="3950505" cy="2755991"/>
          </a:xfrm>
          <a:custGeom>
            <a:avLst/>
            <a:gdLst/>
            <a:ahLst/>
            <a:cxnLst/>
            <a:rect l="l" t="t" r="r" b="b"/>
            <a:pathLst>
              <a:path w="2205586" h="1538683">
                <a:moveTo>
                  <a:pt x="1738945" y="440946"/>
                </a:moveTo>
                <a:lnTo>
                  <a:pt x="1392561" y="955896"/>
                </a:lnTo>
                <a:lnTo>
                  <a:pt x="1738945" y="955896"/>
                </a:lnTo>
                <a:close/>
                <a:moveTo>
                  <a:pt x="489254" y="239488"/>
                </a:moveTo>
                <a:cubicBezTo>
                  <a:pt x="454307" y="239488"/>
                  <a:pt x="423129" y="250623"/>
                  <a:pt x="395720" y="272893"/>
                </a:cubicBezTo>
                <a:cubicBezTo>
                  <a:pt x="368311" y="295163"/>
                  <a:pt x="347068" y="335078"/>
                  <a:pt x="331993" y="392637"/>
                </a:cubicBezTo>
                <a:cubicBezTo>
                  <a:pt x="312122" y="467327"/>
                  <a:pt x="302186" y="593067"/>
                  <a:pt x="302186" y="769856"/>
                </a:cubicBezTo>
                <a:cubicBezTo>
                  <a:pt x="302186" y="946645"/>
                  <a:pt x="311094" y="1068102"/>
                  <a:pt x="328910" y="1134227"/>
                </a:cubicBezTo>
                <a:cubicBezTo>
                  <a:pt x="346726" y="1200351"/>
                  <a:pt x="369167" y="1244377"/>
                  <a:pt x="396234" y="1266305"/>
                </a:cubicBezTo>
                <a:cubicBezTo>
                  <a:pt x="423300" y="1288232"/>
                  <a:pt x="454307" y="1299196"/>
                  <a:pt x="489254" y="1299196"/>
                </a:cubicBezTo>
                <a:cubicBezTo>
                  <a:pt x="524200" y="1299196"/>
                  <a:pt x="555378" y="1288061"/>
                  <a:pt x="582787" y="1265791"/>
                </a:cubicBezTo>
                <a:cubicBezTo>
                  <a:pt x="610197" y="1243521"/>
                  <a:pt x="631439" y="1203606"/>
                  <a:pt x="646514" y="1146047"/>
                </a:cubicBezTo>
                <a:cubicBezTo>
                  <a:pt x="666385" y="1072042"/>
                  <a:pt x="676321" y="946645"/>
                  <a:pt x="676321" y="769856"/>
                </a:cubicBezTo>
                <a:cubicBezTo>
                  <a:pt x="676321" y="593067"/>
                  <a:pt x="667413" y="471610"/>
                  <a:pt x="649597" y="405485"/>
                </a:cubicBezTo>
                <a:cubicBezTo>
                  <a:pt x="631781" y="339360"/>
                  <a:pt x="609340" y="295163"/>
                  <a:pt x="582274" y="272893"/>
                </a:cubicBezTo>
                <a:cubicBezTo>
                  <a:pt x="555207" y="250623"/>
                  <a:pt x="524200" y="239488"/>
                  <a:pt x="489254" y="239488"/>
                </a:cubicBezTo>
                <a:close/>
                <a:moveTo>
                  <a:pt x="1775947" y="0"/>
                </a:moveTo>
                <a:lnTo>
                  <a:pt x="2018518" y="0"/>
                </a:lnTo>
                <a:lnTo>
                  <a:pt x="2018518" y="955896"/>
                </a:lnTo>
                <a:lnTo>
                  <a:pt x="2205586" y="955896"/>
                </a:lnTo>
                <a:lnTo>
                  <a:pt x="2205586" y="1209773"/>
                </a:lnTo>
                <a:lnTo>
                  <a:pt x="2018518" y="1209773"/>
                </a:lnTo>
                <a:lnTo>
                  <a:pt x="2018518" y="1512987"/>
                </a:lnTo>
                <a:lnTo>
                  <a:pt x="1738945" y="1512987"/>
                </a:lnTo>
                <a:lnTo>
                  <a:pt x="1738945" y="1209773"/>
                </a:lnTo>
                <a:lnTo>
                  <a:pt x="1122238" y="1209773"/>
                </a:lnTo>
                <a:lnTo>
                  <a:pt x="1122238" y="956923"/>
                </a:lnTo>
                <a:close/>
                <a:moveTo>
                  <a:pt x="489254" y="0"/>
                </a:moveTo>
                <a:cubicBezTo>
                  <a:pt x="635207" y="0"/>
                  <a:pt x="749298" y="52078"/>
                  <a:pt x="831526" y="156233"/>
                </a:cubicBezTo>
                <a:cubicBezTo>
                  <a:pt x="929514" y="279574"/>
                  <a:pt x="978507" y="484115"/>
                  <a:pt x="978507" y="769856"/>
                </a:cubicBezTo>
                <a:cubicBezTo>
                  <a:pt x="978507" y="1054911"/>
                  <a:pt x="929171" y="1259795"/>
                  <a:pt x="830498" y="1384507"/>
                </a:cubicBezTo>
                <a:cubicBezTo>
                  <a:pt x="748956" y="1487291"/>
                  <a:pt x="635207" y="1538683"/>
                  <a:pt x="489254" y="1538683"/>
                </a:cubicBezTo>
                <a:cubicBezTo>
                  <a:pt x="342615" y="1538683"/>
                  <a:pt x="224412" y="1482323"/>
                  <a:pt x="134647" y="1369603"/>
                </a:cubicBezTo>
                <a:cubicBezTo>
                  <a:pt x="44882" y="1256883"/>
                  <a:pt x="0" y="1055939"/>
                  <a:pt x="0" y="766772"/>
                </a:cubicBezTo>
                <a:cubicBezTo>
                  <a:pt x="0" y="483087"/>
                  <a:pt x="49336" y="278889"/>
                  <a:pt x="148009" y="154177"/>
                </a:cubicBezTo>
                <a:cubicBezTo>
                  <a:pt x="229552" y="51393"/>
                  <a:pt x="343300" y="0"/>
                  <a:pt x="489254" y="0"/>
                </a:cubicBezTo>
                <a:close/>
              </a:path>
            </a:pathLst>
          </a:custGeom>
          <a:effectLst>
            <a:reflection blurRad="6350" stA="52000" endA="300" endPos="35000" dir="5400000" sy="-100000" algn="bl" rotWithShape="0"/>
          </a:effectLst>
        </p:spPr>
      </p:pic>
    </p:spTree>
    <p:extLst>
      <p:ext uri="{BB962C8B-B14F-4D97-AF65-F5344CB8AC3E}">
        <p14:creationId xmlns:p14="http://schemas.microsoft.com/office/powerpoint/2010/main" val="4289038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B80E8CE4-7C62-4AA4-BF02-BCF978218A02}"/>
              </a:ext>
            </a:extLst>
          </p:cNvPr>
          <p:cNvSpPr/>
          <p:nvPr/>
        </p:nvSpPr>
        <p:spPr>
          <a:xfrm>
            <a:off x="770964" y="1247842"/>
            <a:ext cx="10650071" cy="534296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1963704A-BBCF-4389-A28B-6E256117707F}"/>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6" name="组合 5">
            <a:extLst>
              <a:ext uri="{FF2B5EF4-FFF2-40B4-BE49-F238E27FC236}">
                <a16:creationId xmlns:a16="http://schemas.microsoft.com/office/drawing/2014/main" id="{78D445F6-43D1-4704-A1D2-F7FB2CCA6B7B}"/>
              </a:ext>
            </a:extLst>
          </p:cNvPr>
          <p:cNvGrpSpPr/>
          <p:nvPr/>
        </p:nvGrpSpPr>
        <p:grpSpPr>
          <a:xfrm>
            <a:off x="0" y="6590807"/>
            <a:ext cx="12192000" cy="267193"/>
            <a:chOff x="0" y="6590807"/>
            <a:chExt cx="12192000" cy="267193"/>
          </a:xfrm>
        </p:grpSpPr>
        <p:sp>
          <p:nvSpPr>
            <p:cNvPr id="7" name="矩形 6">
              <a:extLst>
                <a:ext uri="{FF2B5EF4-FFF2-40B4-BE49-F238E27FC236}">
                  <a16:creationId xmlns:a16="http://schemas.microsoft.com/office/drawing/2014/main" id="{8656EBB2-E694-4160-9817-55D3E1CA5454}"/>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377AF8EB-DFE8-40F2-8C15-96716D4DE9D3}"/>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0" name="直接连接符 9">
            <a:extLst>
              <a:ext uri="{FF2B5EF4-FFF2-40B4-BE49-F238E27FC236}">
                <a16:creationId xmlns:a16="http://schemas.microsoft.com/office/drawing/2014/main" id="{DC9898E6-8BA3-4199-877C-13EFE3B59BB8}"/>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9" name="组合 18">
            <a:extLst>
              <a:ext uri="{FF2B5EF4-FFF2-40B4-BE49-F238E27FC236}">
                <a16:creationId xmlns:a16="http://schemas.microsoft.com/office/drawing/2014/main" id="{097EC484-1F20-46ED-AB66-A5418183AF7E}"/>
              </a:ext>
            </a:extLst>
          </p:cNvPr>
          <p:cNvGrpSpPr/>
          <p:nvPr/>
        </p:nvGrpSpPr>
        <p:grpSpPr>
          <a:xfrm>
            <a:off x="0" y="188421"/>
            <a:ext cx="852848" cy="484632"/>
            <a:chOff x="309488" y="188421"/>
            <a:chExt cx="852848" cy="484632"/>
          </a:xfrm>
        </p:grpSpPr>
        <p:sp>
          <p:nvSpPr>
            <p:cNvPr id="15" name="箭头: V 形 14">
              <a:extLst>
                <a:ext uri="{FF2B5EF4-FFF2-40B4-BE49-F238E27FC236}">
                  <a16:creationId xmlns:a16="http://schemas.microsoft.com/office/drawing/2014/main" id="{0FF54B6C-DBF8-4C87-AAFA-CB2F22E9601D}"/>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85A9AF13-1046-44A6-B985-510987A4C4CB}"/>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箭头: V 形 17">
              <a:extLst>
                <a:ext uri="{FF2B5EF4-FFF2-40B4-BE49-F238E27FC236}">
                  <a16:creationId xmlns:a16="http://schemas.microsoft.com/office/drawing/2014/main" id="{D4C03CE0-E374-4A60-A135-BDDB9E050F34}"/>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文本框 19">
            <a:extLst>
              <a:ext uri="{FF2B5EF4-FFF2-40B4-BE49-F238E27FC236}">
                <a16:creationId xmlns:a16="http://schemas.microsoft.com/office/drawing/2014/main" id="{173FCE45-9AA6-4C18-B095-F22EBF721B55}"/>
              </a:ext>
            </a:extLst>
          </p:cNvPr>
          <p:cNvSpPr txBox="1"/>
          <p:nvPr/>
        </p:nvSpPr>
        <p:spPr>
          <a:xfrm>
            <a:off x="890522" y="175455"/>
            <a:ext cx="2646878" cy="584775"/>
          </a:xfrm>
          <a:prstGeom prst="rect">
            <a:avLst/>
          </a:prstGeom>
          <a:noFill/>
        </p:spPr>
        <p:txBody>
          <a:bodyPr wrap="none" rtlCol="0">
            <a:spAutoFit/>
          </a:bodyPr>
          <a:lstStyle/>
          <a:p>
            <a:pPr algn="l"/>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这是一个标题</a:t>
            </a:r>
          </a:p>
        </p:txBody>
      </p:sp>
      <p:sp>
        <p:nvSpPr>
          <p:cNvPr id="21" name="文本框 20">
            <a:extLst>
              <a:ext uri="{FF2B5EF4-FFF2-40B4-BE49-F238E27FC236}">
                <a16:creationId xmlns:a16="http://schemas.microsoft.com/office/drawing/2014/main" id="{03BD1F2A-24A6-4FEA-B87A-B19119038712}"/>
              </a:ext>
            </a:extLst>
          </p:cNvPr>
          <p:cNvSpPr txBox="1"/>
          <p:nvPr/>
        </p:nvSpPr>
        <p:spPr>
          <a:xfrm>
            <a:off x="1992094" y="2347973"/>
            <a:ext cx="8243667" cy="2126801"/>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筚路蓝缕，栉风沐雨，河南农业大学走过了百余年的办学历程。学校源自</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1902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年创办的河南大学堂，</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1984</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月更名为河南农业大学。</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2009</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月成为农业部与地方省政府共建的第一所省属农业高校。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月成为国家林业局与省政府共建高校。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2013</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月学校牵头的河南粮食作物协同创新中心入选国家首批“</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计划”。</a:t>
            </a:r>
          </a:p>
        </p:txBody>
      </p:sp>
      <p:sp>
        <p:nvSpPr>
          <p:cNvPr id="23" name="矩形 22">
            <a:extLst>
              <a:ext uri="{FF2B5EF4-FFF2-40B4-BE49-F238E27FC236}">
                <a16:creationId xmlns:a16="http://schemas.microsoft.com/office/drawing/2014/main" id="{DBD46259-6589-4A3A-85D7-854EFC06C397}"/>
              </a:ext>
            </a:extLst>
          </p:cNvPr>
          <p:cNvSpPr/>
          <p:nvPr/>
        </p:nvSpPr>
        <p:spPr>
          <a:xfrm>
            <a:off x="1992094" y="4978357"/>
            <a:ext cx="8243667" cy="70342"/>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623770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17B907EB-6D07-47F9-8338-E99C645E2999}"/>
              </a:ext>
            </a:extLst>
          </p:cNvPr>
          <p:cNvSpPr/>
          <p:nvPr/>
        </p:nvSpPr>
        <p:spPr>
          <a:xfrm>
            <a:off x="788892" y="1247842"/>
            <a:ext cx="10650071" cy="534296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1963704A-BBCF-4389-A28B-6E256117707F}"/>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6" name="组合 5">
            <a:extLst>
              <a:ext uri="{FF2B5EF4-FFF2-40B4-BE49-F238E27FC236}">
                <a16:creationId xmlns:a16="http://schemas.microsoft.com/office/drawing/2014/main" id="{78D445F6-43D1-4704-A1D2-F7FB2CCA6B7B}"/>
              </a:ext>
            </a:extLst>
          </p:cNvPr>
          <p:cNvGrpSpPr/>
          <p:nvPr/>
        </p:nvGrpSpPr>
        <p:grpSpPr>
          <a:xfrm>
            <a:off x="0" y="6590807"/>
            <a:ext cx="12192000" cy="267193"/>
            <a:chOff x="0" y="6590807"/>
            <a:chExt cx="12192000" cy="267193"/>
          </a:xfrm>
        </p:grpSpPr>
        <p:sp>
          <p:nvSpPr>
            <p:cNvPr id="7" name="矩形 6">
              <a:extLst>
                <a:ext uri="{FF2B5EF4-FFF2-40B4-BE49-F238E27FC236}">
                  <a16:creationId xmlns:a16="http://schemas.microsoft.com/office/drawing/2014/main" id="{8656EBB2-E694-4160-9817-55D3E1CA5454}"/>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377AF8EB-DFE8-40F2-8C15-96716D4DE9D3}"/>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0" name="直接连接符 9">
            <a:extLst>
              <a:ext uri="{FF2B5EF4-FFF2-40B4-BE49-F238E27FC236}">
                <a16:creationId xmlns:a16="http://schemas.microsoft.com/office/drawing/2014/main" id="{DC9898E6-8BA3-4199-877C-13EFE3B59BB8}"/>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9" name="组合 18">
            <a:extLst>
              <a:ext uri="{FF2B5EF4-FFF2-40B4-BE49-F238E27FC236}">
                <a16:creationId xmlns:a16="http://schemas.microsoft.com/office/drawing/2014/main" id="{097EC484-1F20-46ED-AB66-A5418183AF7E}"/>
              </a:ext>
            </a:extLst>
          </p:cNvPr>
          <p:cNvGrpSpPr/>
          <p:nvPr/>
        </p:nvGrpSpPr>
        <p:grpSpPr>
          <a:xfrm>
            <a:off x="0" y="188421"/>
            <a:ext cx="852848" cy="484632"/>
            <a:chOff x="309488" y="188421"/>
            <a:chExt cx="852848" cy="484632"/>
          </a:xfrm>
        </p:grpSpPr>
        <p:sp>
          <p:nvSpPr>
            <p:cNvPr id="15" name="箭头: V 形 14">
              <a:extLst>
                <a:ext uri="{FF2B5EF4-FFF2-40B4-BE49-F238E27FC236}">
                  <a16:creationId xmlns:a16="http://schemas.microsoft.com/office/drawing/2014/main" id="{0FF54B6C-DBF8-4C87-AAFA-CB2F22E9601D}"/>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85A9AF13-1046-44A6-B985-510987A4C4CB}"/>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箭头: V 形 17">
              <a:extLst>
                <a:ext uri="{FF2B5EF4-FFF2-40B4-BE49-F238E27FC236}">
                  <a16:creationId xmlns:a16="http://schemas.microsoft.com/office/drawing/2014/main" id="{D4C03CE0-E374-4A60-A135-BDDB9E050F34}"/>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文本框 19">
            <a:extLst>
              <a:ext uri="{FF2B5EF4-FFF2-40B4-BE49-F238E27FC236}">
                <a16:creationId xmlns:a16="http://schemas.microsoft.com/office/drawing/2014/main" id="{173FCE45-9AA6-4C18-B095-F22EBF721B55}"/>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这是一个标题</a:t>
            </a:r>
          </a:p>
        </p:txBody>
      </p:sp>
      <p:grpSp>
        <p:nvGrpSpPr>
          <p:cNvPr id="3" name="组合 2">
            <a:extLst>
              <a:ext uri="{FF2B5EF4-FFF2-40B4-BE49-F238E27FC236}">
                <a16:creationId xmlns:a16="http://schemas.microsoft.com/office/drawing/2014/main" id="{8DACD64F-21F9-484C-808D-D2AC640825C2}"/>
              </a:ext>
            </a:extLst>
          </p:cNvPr>
          <p:cNvGrpSpPr/>
          <p:nvPr/>
        </p:nvGrpSpPr>
        <p:grpSpPr>
          <a:xfrm>
            <a:off x="1009503" y="1814524"/>
            <a:ext cx="4070019" cy="2799067"/>
            <a:chOff x="313475" y="1814524"/>
            <a:chExt cx="4070019" cy="2799067"/>
          </a:xfrm>
        </p:grpSpPr>
        <p:sp>
          <p:nvSpPr>
            <p:cNvPr id="16" name="文本框 15">
              <a:extLst>
                <a:ext uri="{FF2B5EF4-FFF2-40B4-BE49-F238E27FC236}">
                  <a16:creationId xmlns:a16="http://schemas.microsoft.com/office/drawing/2014/main" id="{0702A605-9624-4CE0-BE7B-EFF4BB8A4D46}"/>
                </a:ext>
              </a:extLst>
            </p:cNvPr>
            <p:cNvSpPr txBox="1"/>
            <p:nvPr/>
          </p:nvSpPr>
          <p:spPr>
            <a:xfrm>
              <a:off x="313475" y="1814524"/>
              <a:ext cx="2339102" cy="461665"/>
            </a:xfrm>
            <a:prstGeom prst="rect">
              <a:avLst/>
            </a:prstGeom>
            <a:noFill/>
          </p:spPr>
          <p:txBody>
            <a:bodyPr wrap="none" rtlCol="0">
              <a:spAutoFit/>
            </a:bodyPr>
            <a:lstStyle/>
            <a:p>
              <a:pPr algn="l"/>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这是一个小标题</a:t>
              </a:r>
            </a:p>
          </p:txBody>
        </p:sp>
        <p:sp>
          <p:nvSpPr>
            <p:cNvPr id="5" name="文本框 4">
              <a:extLst>
                <a:ext uri="{FF2B5EF4-FFF2-40B4-BE49-F238E27FC236}">
                  <a16:creationId xmlns:a16="http://schemas.microsoft.com/office/drawing/2014/main" id="{51C3E049-8326-49B0-BDC7-A1BEB54E637B}"/>
                </a:ext>
              </a:extLst>
            </p:cNvPr>
            <p:cNvSpPr txBox="1"/>
            <p:nvPr/>
          </p:nvSpPr>
          <p:spPr>
            <a:xfrm>
              <a:off x="313475" y="2486790"/>
              <a:ext cx="4070019" cy="2126801"/>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学校建有郑州市文化路、龙子湖和许昌新区三个校区，占地面</a:t>
              </a:r>
              <a:r>
                <a:rPr lang="en-US" altLang="zh-CN" dirty="0">
                  <a:solidFill>
                    <a:schemeClr val="tx1">
                      <a:lumMod val="85000"/>
                      <a:lumOff val="15000"/>
                    </a:schemeClr>
                  </a:solidFill>
                  <a:latin typeface="思源黑体 CN Normal" panose="020B0400000000000000" pitchFamily="34" charset="-122"/>
                  <a:ea typeface="思源黑体 CN Normal" panose="020B0400000000000000" pitchFamily="34" charset="-122"/>
                </a:rPr>
                <a:t>281.35</a:t>
              </a: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万㎡。建有两地三校区互联、全方位覆盖的信息网络环境，以及数字化校园综合应用信息共享平台。</a:t>
              </a:r>
            </a:p>
          </p:txBody>
        </p:sp>
        <p:sp>
          <p:nvSpPr>
            <p:cNvPr id="26" name="矩形 25">
              <a:extLst>
                <a:ext uri="{FF2B5EF4-FFF2-40B4-BE49-F238E27FC236}">
                  <a16:creationId xmlns:a16="http://schemas.microsoft.com/office/drawing/2014/main" id="{D06AAFD1-97D0-4CE9-BE67-AA086A5BF36F}"/>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id="{BB465DDC-B914-4508-8E61-089E1CF8BB1A}"/>
              </a:ext>
            </a:extLst>
          </p:cNvPr>
          <p:cNvGrpSpPr/>
          <p:nvPr/>
        </p:nvGrpSpPr>
        <p:grpSpPr>
          <a:xfrm>
            <a:off x="7351016" y="1814523"/>
            <a:ext cx="4070019" cy="2799068"/>
            <a:chOff x="7808506" y="1814523"/>
            <a:chExt cx="4070019" cy="2799068"/>
          </a:xfrm>
        </p:grpSpPr>
        <p:sp>
          <p:nvSpPr>
            <p:cNvPr id="24" name="文本框 23">
              <a:extLst>
                <a:ext uri="{FF2B5EF4-FFF2-40B4-BE49-F238E27FC236}">
                  <a16:creationId xmlns:a16="http://schemas.microsoft.com/office/drawing/2014/main" id="{EA57FB9B-729E-4BB0-8401-70EC4A8A8B69}"/>
                </a:ext>
              </a:extLst>
            </p:cNvPr>
            <p:cNvSpPr txBox="1"/>
            <p:nvPr/>
          </p:nvSpPr>
          <p:spPr>
            <a:xfrm>
              <a:off x="7808506" y="1814523"/>
              <a:ext cx="2339102" cy="461665"/>
            </a:xfrm>
            <a:prstGeom prst="rect">
              <a:avLst/>
            </a:prstGeom>
            <a:noFill/>
          </p:spPr>
          <p:txBody>
            <a:bodyPr wrap="none" rtlCol="0">
              <a:spAutoFit/>
            </a:bodyPr>
            <a:lstStyle/>
            <a:p>
              <a:pPr algn="l"/>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这是一个小标题</a:t>
              </a:r>
            </a:p>
          </p:txBody>
        </p:sp>
        <p:sp>
          <p:nvSpPr>
            <p:cNvPr id="25" name="文本框 24">
              <a:extLst>
                <a:ext uri="{FF2B5EF4-FFF2-40B4-BE49-F238E27FC236}">
                  <a16:creationId xmlns:a16="http://schemas.microsoft.com/office/drawing/2014/main" id="{2BFC0240-F259-49BB-A308-3046B7362CE4}"/>
                </a:ext>
              </a:extLst>
            </p:cNvPr>
            <p:cNvSpPr txBox="1"/>
            <p:nvPr/>
          </p:nvSpPr>
          <p:spPr>
            <a:xfrm>
              <a:off x="7808506" y="2486790"/>
              <a:ext cx="4070019" cy="2126801"/>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学校建有郑州市文化路、龙子湖和许昌新区三个校区，占地面</a:t>
              </a:r>
              <a:r>
                <a:rPr lang="en-US" altLang="zh-CN" dirty="0">
                  <a:solidFill>
                    <a:schemeClr val="tx1">
                      <a:lumMod val="85000"/>
                      <a:lumOff val="15000"/>
                    </a:schemeClr>
                  </a:solidFill>
                  <a:latin typeface="思源黑体 CN Normal" panose="020B0400000000000000" pitchFamily="34" charset="-122"/>
                  <a:ea typeface="思源黑体 CN Normal" panose="020B0400000000000000" pitchFamily="34" charset="-122"/>
                </a:rPr>
                <a:t>281.35</a:t>
              </a: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万㎡。建有两地三校区互联、全方位覆盖的信息网络环境，以及数字化校园综合应用信息共享平台。</a:t>
              </a:r>
            </a:p>
          </p:txBody>
        </p:sp>
        <p:sp>
          <p:nvSpPr>
            <p:cNvPr id="28" name="矩形 27">
              <a:extLst>
                <a:ext uri="{FF2B5EF4-FFF2-40B4-BE49-F238E27FC236}">
                  <a16:creationId xmlns:a16="http://schemas.microsoft.com/office/drawing/2014/main" id="{B14C0007-2A06-47B0-9EE4-1AEA9C056AE7}"/>
                </a:ext>
              </a:extLst>
            </p:cNvPr>
            <p:cNvSpPr/>
            <p:nvPr/>
          </p:nvSpPr>
          <p:spPr>
            <a:xfrm>
              <a:off x="7918852" y="235050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744885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DCBA21E5-3795-4DDF-B0F5-B5A272C1C963}"/>
              </a:ext>
            </a:extLst>
          </p:cNvPr>
          <p:cNvSpPr/>
          <p:nvPr/>
        </p:nvSpPr>
        <p:spPr>
          <a:xfrm>
            <a:off x="770964" y="1247842"/>
            <a:ext cx="10650071" cy="534296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1963704A-BBCF-4389-A28B-6E256117707F}"/>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03464" y="39685"/>
            <a:ext cx="3662906" cy="861474"/>
          </a:xfrm>
          <a:prstGeom prst="rect">
            <a:avLst/>
          </a:prstGeom>
        </p:spPr>
      </p:pic>
      <p:grpSp>
        <p:nvGrpSpPr>
          <p:cNvPr id="6" name="组合 5">
            <a:extLst>
              <a:ext uri="{FF2B5EF4-FFF2-40B4-BE49-F238E27FC236}">
                <a16:creationId xmlns:a16="http://schemas.microsoft.com/office/drawing/2014/main" id="{78D445F6-43D1-4704-A1D2-F7FB2CCA6B7B}"/>
              </a:ext>
            </a:extLst>
          </p:cNvPr>
          <p:cNvGrpSpPr/>
          <p:nvPr/>
        </p:nvGrpSpPr>
        <p:grpSpPr>
          <a:xfrm>
            <a:off x="0" y="6590807"/>
            <a:ext cx="12192000" cy="267193"/>
            <a:chOff x="0" y="6590807"/>
            <a:chExt cx="12192000" cy="267193"/>
          </a:xfrm>
        </p:grpSpPr>
        <p:sp>
          <p:nvSpPr>
            <p:cNvPr id="7" name="矩形 6">
              <a:extLst>
                <a:ext uri="{FF2B5EF4-FFF2-40B4-BE49-F238E27FC236}">
                  <a16:creationId xmlns:a16="http://schemas.microsoft.com/office/drawing/2014/main" id="{8656EBB2-E694-4160-9817-55D3E1CA5454}"/>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377AF8EB-DFE8-40F2-8C15-96716D4DE9D3}"/>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0" name="直接连接符 9">
            <a:extLst>
              <a:ext uri="{FF2B5EF4-FFF2-40B4-BE49-F238E27FC236}">
                <a16:creationId xmlns:a16="http://schemas.microsoft.com/office/drawing/2014/main" id="{DC9898E6-8BA3-4199-877C-13EFE3B59BB8}"/>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9" name="组合 18">
            <a:extLst>
              <a:ext uri="{FF2B5EF4-FFF2-40B4-BE49-F238E27FC236}">
                <a16:creationId xmlns:a16="http://schemas.microsoft.com/office/drawing/2014/main" id="{097EC484-1F20-46ED-AB66-A5418183AF7E}"/>
              </a:ext>
            </a:extLst>
          </p:cNvPr>
          <p:cNvGrpSpPr/>
          <p:nvPr/>
        </p:nvGrpSpPr>
        <p:grpSpPr>
          <a:xfrm>
            <a:off x="0" y="188421"/>
            <a:ext cx="852848" cy="484632"/>
            <a:chOff x="309488" y="188421"/>
            <a:chExt cx="852848" cy="484632"/>
          </a:xfrm>
        </p:grpSpPr>
        <p:sp>
          <p:nvSpPr>
            <p:cNvPr id="15" name="箭头: V 形 14">
              <a:extLst>
                <a:ext uri="{FF2B5EF4-FFF2-40B4-BE49-F238E27FC236}">
                  <a16:creationId xmlns:a16="http://schemas.microsoft.com/office/drawing/2014/main" id="{0FF54B6C-DBF8-4C87-AAFA-CB2F22E9601D}"/>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85A9AF13-1046-44A6-B985-510987A4C4CB}"/>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箭头: V 形 17">
              <a:extLst>
                <a:ext uri="{FF2B5EF4-FFF2-40B4-BE49-F238E27FC236}">
                  <a16:creationId xmlns:a16="http://schemas.microsoft.com/office/drawing/2014/main" id="{D4C03CE0-E374-4A60-A135-BDDB9E050F34}"/>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文本框 19">
            <a:extLst>
              <a:ext uri="{FF2B5EF4-FFF2-40B4-BE49-F238E27FC236}">
                <a16:creationId xmlns:a16="http://schemas.microsoft.com/office/drawing/2014/main" id="{173FCE45-9AA6-4C18-B095-F22EBF721B55}"/>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这是一个标题</a:t>
            </a:r>
          </a:p>
        </p:txBody>
      </p:sp>
      <p:grpSp>
        <p:nvGrpSpPr>
          <p:cNvPr id="3" name="组合 2">
            <a:extLst>
              <a:ext uri="{FF2B5EF4-FFF2-40B4-BE49-F238E27FC236}">
                <a16:creationId xmlns:a16="http://schemas.microsoft.com/office/drawing/2014/main" id="{AA6E3C2C-DBB6-4F44-8E7E-CEA4381FCC99}"/>
              </a:ext>
            </a:extLst>
          </p:cNvPr>
          <p:cNvGrpSpPr/>
          <p:nvPr/>
        </p:nvGrpSpPr>
        <p:grpSpPr>
          <a:xfrm>
            <a:off x="313475" y="1814524"/>
            <a:ext cx="2922095" cy="3630063"/>
            <a:chOff x="313475" y="1814524"/>
            <a:chExt cx="2922095" cy="3630063"/>
          </a:xfrm>
        </p:grpSpPr>
        <p:sp>
          <p:nvSpPr>
            <p:cNvPr id="16" name="文本框 15">
              <a:extLst>
                <a:ext uri="{FF2B5EF4-FFF2-40B4-BE49-F238E27FC236}">
                  <a16:creationId xmlns:a16="http://schemas.microsoft.com/office/drawing/2014/main" id="{0702A605-9624-4CE0-BE7B-EFF4BB8A4D46}"/>
                </a:ext>
              </a:extLst>
            </p:cNvPr>
            <p:cNvSpPr txBox="1"/>
            <p:nvPr/>
          </p:nvSpPr>
          <p:spPr>
            <a:xfrm>
              <a:off x="313475" y="1814524"/>
              <a:ext cx="2212465" cy="461665"/>
            </a:xfrm>
            <a:prstGeom prst="rect">
              <a:avLst/>
            </a:prstGeom>
            <a:noFill/>
          </p:spPr>
          <p:txBody>
            <a:bodyPr wrap="none" rtlCol="0">
              <a:spAutoFit/>
            </a:bodyPr>
            <a:lstStyle/>
            <a:p>
              <a:pPr algn="l"/>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，一个小标题</a:t>
              </a:r>
            </a:p>
          </p:txBody>
        </p:sp>
        <p:sp>
          <p:nvSpPr>
            <p:cNvPr id="5" name="文本框 4">
              <a:extLst>
                <a:ext uri="{FF2B5EF4-FFF2-40B4-BE49-F238E27FC236}">
                  <a16:creationId xmlns:a16="http://schemas.microsoft.com/office/drawing/2014/main" id="{51C3E049-8326-49B0-BDC7-A1BEB54E637B}"/>
                </a:ext>
              </a:extLst>
            </p:cNvPr>
            <p:cNvSpPr txBox="1"/>
            <p:nvPr/>
          </p:nvSpPr>
          <p:spPr>
            <a:xfrm>
              <a:off x="313476" y="2486790"/>
              <a:ext cx="2922094" cy="2957797"/>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学校建有郑州市文化路、龙子湖和许昌新区三个校区，占地面</a:t>
              </a:r>
              <a:r>
                <a:rPr lang="en-US" altLang="zh-CN" dirty="0">
                  <a:solidFill>
                    <a:schemeClr val="tx1">
                      <a:lumMod val="85000"/>
                      <a:lumOff val="15000"/>
                    </a:schemeClr>
                  </a:solidFill>
                  <a:latin typeface="思源黑体 CN Normal" panose="020B0400000000000000" pitchFamily="34" charset="-122"/>
                  <a:ea typeface="思源黑体 CN Normal" panose="020B0400000000000000" pitchFamily="34" charset="-122"/>
                </a:rPr>
                <a:t>281.35</a:t>
              </a: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万㎡。建有两地三校区互联、全方位覆盖的信息网络环境，以及数字化校园综合应用信息共享平台。</a:t>
              </a:r>
            </a:p>
          </p:txBody>
        </p:sp>
        <p:sp>
          <p:nvSpPr>
            <p:cNvPr id="26" name="矩形 25">
              <a:extLst>
                <a:ext uri="{FF2B5EF4-FFF2-40B4-BE49-F238E27FC236}">
                  <a16:creationId xmlns:a16="http://schemas.microsoft.com/office/drawing/2014/main" id="{D06AAFD1-97D0-4CE9-BE67-AA086A5BF36F}"/>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6A5B219D-5641-480A-B2D3-55EB4142FEED}"/>
              </a:ext>
            </a:extLst>
          </p:cNvPr>
          <p:cNvGrpSpPr/>
          <p:nvPr/>
        </p:nvGrpSpPr>
        <p:grpSpPr>
          <a:xfrm>
            <a:off x="4652880" y="1814524"/>
            <a:ext cx="2922095" cy="3630063"/>
            <a:chOff x="313475" y="1814524"/>
            <a:chExt cx="2922095" cy="3630063"/>
          </a:xfrm>
        </p:grpSpPr>
        <p:sp>
          <p:nvSpPr>
            <p:cNvPr id="22" name="文本框 21">
              <a:extLst>
                <a:ext uri="{FF2B5EF4-FFF2-40B4-BE49-F238E27FC236}">
                  <a16:creationId xmlns:a16="http://schemas.microsoft.com/office/drawing/2014/main" id="{A3B4EEC4-EA0F-4E95-AFCC-8FC596ECF9B7}"/>
                </a:ext>
              </a:extLst>
            </p:cNvPr>
            <p:cNvSpPr txBox="1"/>
            <p:nvPr/>
          </p:nvSpPr>
          <p:spPr>
            <a:xfrm>
              <a:off x="313475" y="1814524"/>
              <a:ext cx="2212465" cy="461665"/>
            </a:xfrm>
            <a:prstGeom prst="rect">
              <a:avLst/>
            </a:prstGeom>
            <a:noFill/>
          </p:spPr>
          <p:txBody>
            <a:bodyPr wrap="none" rtlCol="0">
              <a:spAutoFit/>
            </a:bodyPr>
            <a:lstStyle>
              <a:defPPr>
                <a:defRPr lang="zh-CN"/>
              </a:defPPr>
              <a:lvl1pPr>
                <a:defRPr sz="24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dirty="0"/>
                <a:t>2</a:t>
              </a:r>
              <a:r>
                <a:rPr lang="zh-CN" altLang="en-US" dirty="0"/>
                <a:t>，一个小标题</a:t>
              </a:r>
            </a:p>
          </p:txBody>
        </p:sp>
        <p:sp>
          <p:nvSpPr>
            <p:cNvPr id="23" name="文本框 22">
              <a:extLst>
                <a:ext uri="{FF2B5EF4-FFF2-40B4-BE49-F238E27FC236}">
                  <a16:creationId xmlns:a16="http://schemas.microsoft.com/office/drawing/2014/main" id="{F458B7B8-BF5A-4772-8293-289D8CDA48FC}"/>
                </a:ext>
              </a:extLst>
            </p:cNvPr>
            <p:cNvSpPr txBox="1"/>
            <p:nvPr/>
          </p:nvSpPr>
          <p:spPr>
            <a:xfrm>
              <a:off x="313476" y="2486790"/>
              <a:ext cx="2922094" cy="2957797"/>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学校建有郑州市文化路、龙子湖和许昌新区三个校区，占地面</a:t>
              </a:r>
              <a:r>
                <a:rPr lang="en-US" altLang="zh-CN" dirty="0">
                  <a:solidFill>
                    <a:schemeClr val="tx1">
                      <a:lumMod val="85000"/>
                      <a:lumOff val="15000"/>
                    </a:schemeClr>
                  </a:solidFill>
                  <a:latin typeface="思源黑体 CN Normal" panose="020B0400000000000000" pitchFamily="34" charset="-122"/>
                  <a:ea typeface="思源黑体 CN Normal" panose="020B0400000000000000" pitchFamily="34" charset="-122"/>
                </a:rPr>
                <a:t>281.35</a:t>
              </a: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万㎡。建有两地三校区互联、全方位覆盖的信息网络环境，以及数字化校园综合应用信息共享平台。</a:t>
              </a:r>
            </a:p>
          </p:txBody>
        </p:sp>
        <p:sp>
          <p:nvSpPr>
            <p:cNvPr id="27" name="矩形 26">
              <a:extLst>
                <a:ext uri="{FF2B5EF4-FFF2-40B4-BE49-F238E27FC236}">
                  <a16:creationId xmlns:a16="http://schemas.microsoft.com/office/drawing/2014/main" id="{C36B0352-CE07-4913-874B-5B282CB2F3E0}"/>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98E4DF7D-EA60-4222-AC2C-6996F53B0997}"/>
              </a:ext>
            </a:extLst>
          </p:cNvPr>
          <p:cNvGrpSpPr/>
          <p:nvPr/>
        </p:nvGrpSpPr>
        <p:grpSpPr>
          <a:xfrm>
            <a:off x="8875860" y="1820600"/>
            <a:ext cx="2922095" cy="3630063"/>
            <a:chOff x="313475" y="1814524"/>
            <a:chExt cx="2922095" cy="3630063"/>
          </a:xfrm>
        </p:grpSpPr>
        <p:sp>
          <p:nvSpPr>
            <p:cNvPr id="30" name="文本框 29">
              <a:extLst>
                <a:ext uri="{FF2B5EF4-FFF2-40B4-BE49-F238E27FC236}">
                  <a16:creationId xmlns:a16="http://schemas.microsoft.com/office/drawing/2014/main" id="{B4405849-58F9-435F-A336-DB39B77E1953}"/>
                </a:ext>
              </a:extLst>
            </p:cNvPr>
            <p:cNvSpPr txBox="1"/>
            <p:nvPr/>
          </p:nvSpPr>
          <p:spPr>
            <a:xfrm>
              <a:off x="313475" y="1814524"/>
              <a:ext cx="2212465" cy="461665"/>
            </a:xfrm>
            <a:prstGeom prst="rect">
              <a:avLst/>
            </a:prstGeom>
            <a:noFill/>
          </p:spPr>
          <p:txBody>
            <a:bodyPr wrap="none" rtlCol="0">
              <a:spAutoFit/>
            </a:bodyPr>
            <a:lstStyle>
              <a:defPPr>
                <a:defRPr lang="zh-CN"/>
              </a:defPPr>
              <a:lvl1pPr>
                <a:defRPr sz="24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dirty="0"/>
                <a:t>3</a:t>
              </a:r>
              <a:r>
                <a:rPr lang="zh-CN" altLang="en-US" dirty="0"/>
                <a:t>，一个小标题</a:t>
              </a:r>
            </a:p>
          </p:txBody>
        </p:sp>
        <p:sp>
          <p:nvSpPr>
            <p:cNvPr id="31" name="文本框 30">
              <a:extLst>
                <a:ext uri="{FF2B5EF4-FFF2-40B4-BE49-F238E27FC236}">
                  <a16:creationId xmlns:a16="http://schemas.microsoft.com/office/drawing/2014/main" id="{A778B48E-2774-4A39-B951-1159B04B6288}"/>
                </a:ext>
              </a:extLst>
            </p:cNvPr>
            <p:cNvSpPr txBox="1"/>
            <p:nvPr/>
          </p:nvSpPr>
          <p:spPr>
            <a:xfrm>
              <a:off x="313476" y="2486790"/>
              <a:ext cx="2922094" cy="2957797"/>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学校建有郑州市文化路、龙子湖和许昌新区三个校区，占地面</a:t>
              </a:r>
              <a:r>
                <a:rPr lang="en-US" altLang="zh-CN" dirty="0">
                  <a:solidFill>
                    <a:schemeClr val="tx1">
                      <a:lumMod val="85000"/>
                      <a:lumOff val="15000"/>
                    </a:schemeClr>
                  </a:solidFill>
                  <a:latin typeface="思源黑体 CN Normal" panose="020B0400000000000000" pitchFamily="34" charset="-122"/>
                  <a:ea typeface="思源黑体 CN Normal" panose="020B0400000000000000" pitchFamily="34" charset="-122"/>
                </a:rPr>
                <a:t>281.35</a:t>
              </a: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万㎡。建有两地三校区互联、全方位覆盖的信息网络环境，以及数字化校园综合应用信息共享平台。</a:t>
              </a:r>
            </a:p>
          </p:txBody>
        </p:sp>
        <p:sp>
          <p:nvSpPr>
            <p:cNvPr id="32" name="矩形 31">
              <a:extLst>
                <a:ext uri="{FF2B5EF4-FFF2-40B4-BE49-F238E27FC236}">
                  <a16:creationId xmlns:a16="http://schemas.microsoft.com/office/drawing/2014/main" id="{6850A3FF-ABBA-40ED-9BC3-D5730E83C168}"/>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64371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4A6B6EDE-AB64-4BB8-8A83-66C37D4A0DF1}"/>
              </a:ext>
            </a:extLst>
          </p:cNvPr>
          <p:cNvSpPr/>
          <p:nvPr/>
        </p:nvSpPr>
        <p:spPr>
          <a:xfrm>
            <a:off x="788892" y="1224980"/>
            <a:ext cx="10650071" cy="534296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平行四边形 11">
            <a:extLst>
              <a:ext uri="{FF2B5EF4-FFF2-40B4-BE49-F238E27FC236}">
                <a16:creationId xmlns:a16="http://schemas.microsoft.com/office/drawing/2014/main" id="{943E32A4-47FB-4114-AB5C-AA3633D180BD}"/>
              </a:ext>
            </a:extLst>
          </p:cNvPr>
          <p:cNvSpPr/>
          <p:nvPr/>
        </p:nvSpPr>
        <p:spPr>
          <a:xfrm>
            <a:off x="342328" y="1344854"/>
            <a:ext cx="11255837" cy="1217374"/>
          </a:xfrm>
          <a:prstGeom prst="parallelogram">
            <a:avLst/>
          </a:prstGeom>
          <a:noFill/>
          <a:ln w="19050">
            <a:solidFill>
              <a:srgbClr val="006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F2FBC827-69BC-4951-B2B6-F2375CF3B032}"/>
              </a:ext>
            </a:extLst>
          </p:cNvPr>
          <p:cNvSpPr/>
          <p:nvPr/>
        </p:nvSpPr>
        <p:spPr>
          <a:xfrm>
            <a:off x="0" y="0"/>
            <a:ext cx="12192000" cy="630496"/>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011F066B-9F53-407B-BE14-B89CBE403974}"/>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
        <p:nvSpPr>
          <p:cNvPr id="4" name="文本框 3">
            <a:extLst>
              <a:ext uri="{FF2B5EF4-FFF2-40B4-BE49-F238E27FC236}">
                <a16:creationId xmlns:a16="http://schemas.microsoft.com/office/drawing/2014/main" id="{450A30BA-8FA3-4661-BA60-E793C56E0F6A}"/>
              </a:ext>
            </a:extLst>
          </p:cNvPr>
          <p:cNvSpPr txBox="1"/>
          <p:nvPr/>
        </p:nvSpPr>
        <p:spPr>
          <a:xfrm>
            <a:off x="877955" y="22859"/>
            <a:ext cx="2646878" cy="584775"/>
          </a:xfrm>
          <a:prstGeom prst="rect">
            <a:avLst/>
          </a:prstGeom>
          <a:noFill/>
        </p:spPr>
        <p:txBody>
          <a:bodyPr wrap="none" rtlCol="0">
            <a:spAutoFit/>
          </a:bodyPr>
          <a:lstStyle/>
          <a:p>
            <a:pPr algn="l"/>
            <a:r>
              <a:rPr lang="zh-CN" altLang="en-US" sz="3200" b="1" dirty="0">
                <a:solidFill>
                  <a:schemeClr val="bg1"/>
                </a:solidFill>
                <a:latin typeface="微软雅黑" panose="020B0503020204020204" pitchFamily="34" charset="-122"/>
                <a:ea typeface="微软雅黑" panose="020B0503020204020204" pitchFamily="34" charset="-122"/>
              </a:rPr>
              <a:t>这是一个标题</a:t>
            </a:r>
          </a:p>
        </p:txBody>
      </p:sp>
      <p:grpSp>
        <p:nvGrpSpPr>
          <p:cNvPr id="8" name="组合 7">
            <a:extLst>
              <a:ext uri="{FF2B5EF4-FFF2-40B4-BE49-F238E27FC236}">
                <a16:creationId xmlns:a16="http://schemas.microsoft.com/office/drawing/2014/main" id="{07EB305C-D622-49B3-88FE-BCB235750C97}"/>
              </a:ext>
            </a:extLst>
          </p:cNvPr>
          <p:cNvGrpSpPr/>
          <p:nvPr/>
        </p:nvGrpSpPr>
        <p:grpSpPr>
          <a:xfrm>
            <a:off x="18657" y="72931"/>
            <a:ext cx="743124" cy="484632"/>
            <a:chOff x="272912" y="188421"/>
            <a:chExt cx="743124" cy="484632"/>
          </a:xfrm>
        </p:grpSpPr>
        <p:sp>
          <p:nvSpPr>
            <p:cNvPr id="5" name="箭头: V 形 4">
              <a:extLst>
                <a:ext uri="{FF2B5EF4-FFF2-40B4-BE49-F238E27FC236}">
                  <a16:creationId xmlns:a16="http://schemas.microsoft.com/office/drawing/2014/main" id="{12827A0A-7FB7-4547-AEB7-13884C746086}"/>
                </a:ext>
              </a:extLst>
            </p:cNvPr>
            <p:cNvSpPr/>
            <p:nvPr/>
          </p:nvSpPr>
          <p:spPr>
            <a:xfrm>
              <a:off x="272912" y="188421"/>
              <a:ext cx="313475" cy="484632"/>
            </a:xfrm>
            <a:prstGeom prst="chevron">
              <a:avLst>
                <a:gd name="adj" fmla="val 67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id="{2E15BE46-734A-4D9B-B63D-F55DCC5EBF45}"/>
                </a:ext>
              </a:extLst>
            </p:cNvPr>
            <p:cNvSpPr/>
            <p:nvPr/>
          </p:nvSpPr>
          <p:spPr>
            <a:xfrm>
              <a:off x="487737" y="188421"/>
              <a:ext cx="313475" cy="484632"/>
            </a:xfrm>
            <a:prstGeom prst="chevron">
              <a:avLst>
                <a:gd name="adj" fmla="val 67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id="{243D5B03-CA90-4132-A2E4-95A26179F99C}"/>
                </a:ext>
              </a:extLst>
            </p:cNvPr>
            <p:cNvSpPr/>
            <p:nvPr/>
          </p:nvSpPr>
          <p:spPr>
            <a:xfrm>
              <a:off x="702561" y="188421"/>
              <a:ext cx="313475" cy="484632"/>
            </a:xfrm>
            <a:prstGeom prst="chevron">
              <a:avLst>
                <a:gd name="adj" fmla="val 67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 name="组合 8">
            <a:extLst>
              <a:ext uri="{FF2B5EF4-FFF2-40B4-BE49-F238E27FC236}">
                <a16:creationId xmlns:a16="http://schemas.microsoft.com/office/drawing/2014/main" id="{2B083376-87AB-45D4-810A-552951CCF9B3}"/>
              </a:ext>
            </a:extLst>
          </p:cNvPr>
          <p:cNvGrpSpPr/>
          <p:nvPr/>
        </p:nvGrpSpPr>
        <p:grpSpPr>
          <a:xfrm>
            <a:off x="0" y="6590807"/>
            <a:ext cx="12192000" cy="267193"/>
            <a:chOff x="0" y="6590807"/>
            <a:chExt cx="12192000" cy="267193"/>
          </a:xfrm>
        </p:grpSpPr>
        <p:sp>
          <p:nvSpPr>
            <p:cNvPr id="10" name="矩形 9">
              <a:extLst>
                <a:ext uri="{FF2B5EF4-FFF2-40B4-BE49-F238E27FC236}">
                  <a16:creationId xmlns:a16="http://schemas.microsoft.com/office/drawing/2014/main" id="{2EE3CE30-8941-4633-AA38-C68F50E69147}"/>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4798B5C5-6D4B-46C3-95DD-2EAB0B478BC1}"/>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sp>
        <p:nvSpPr>
          <p:cNvPr id="13" name="平行四边形 12">
            <a:extLst>
              <a:ext uri="{FF2B5EF4-FFF2-40B4-BE49-F238E27FC236}">
                <a16:creationId xmlns:a16="http://schemas.microsoft.com/office/drawing/2014/main" id="{4826458A-A198-43B3-8637-307EDEAA5ED1}"/>
              </a:ext>
            </a:extLst>
          </p:cNvPr>
          <p:cNvSpPr/>
          <p:nvPr/>
        </p:nvSpPr>
        <p:spPr>
          <a:xfrm>
            <a:off x="1056090" y="1131378"/>
            <a:ext cx="2455556" cy="539227"/>
          </a:xfrm>
          <a:prstGeom prst="parallelogram">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4" name="矩形 23">
            <a:extLst>
              <a:ext uri="{FF2B5EF4-FFF2-40B4-BE49-F238E27FC236}">
                <a16:creationId xmlns:a16="http://schemas.microsoft.com/office/drawing/2014/main" id="{C8CC4D07-1031-4F6C-808D-A8D2EBA4E654}"/>
              </a:ext>
            </a:extLst>
          </p:cNvPr>
          <p:cNvSpPr/>
          <p:nvPr/>
        </p:nvSpPr>
        <p:spPr>
          <a:xfrm>
            <a:off x="1293853" y="1187550"/>
            <a:ext cx="1980030"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这是一个小标题</a:t>
            </a:r>
          </a:p>
        </p:txBody>
      </p:sp>
      <p:sp>
        <p:nvSpPr>
          <p:cNvPr id="25" name="文本框 24">
            <a:extLst>
              <a:ext uri="{FF2B5EF4-FFF2-40B4-BE49-F238E27FC236}">
                <a16:creationId xmlns:a16="http://schemas.microsoft.com/office/drawing/2014/main" id="{EEDDFAD4-99A5-496A-B110-7B55DFEEBD67}"/>
              </a:ext>
            </a:extLst>
          </p:cNvPr>
          <p:cNvSpPr txBox="1"/>
          <p:nvPr/>
        </p:nvSpPr>
        <p:spPr>
          <a:xfrm>
            <a:off x="677608" y="1626751"/>
            <a:ext cx="10792170" cy="792718"/>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学校建有郑州市文化路、龙子湖和许昌新区三个校区，建有两地三校区互联、全方位覆盖的信息网络环境，以及数字化校园综合应用信息共享平台。</a:t>
            </a:r>
          </a:p>
        </p:txBody>
      </p:sp>
      <p:sp>
        <p:nvSpPr>
          <p:cNvPr id="29" name="平行四边形 28">
            <a:extLst>
              <a:ext uri="{FF2B5EF4-FFF2-40B4-BE49-F238E27FC236}">
                <a16:creationId xmlns:a16="http://schemas.microsoft.com/office/drawing/2014/main" id="{87F7DF58-4649-484D-B26B-CB2E9062E8F1}"/>
              </a:ext>
            </a:extLst>
          </p:cNvPr>
          <p:cNvSpPr/>
          <p:nvPr/>
        </p:nvSpPr>
        <p:spPr>
          <a:xfrm>
            <a:off x="332132" y="3108702"/>
            <a:ext cx="11255837" cy="1217374"/>
          </a:xfrm>
          <a:prstGeom prst="parallelogram">
            <a:avLst/>
          </a:prstGeom>
          <a:noFill/>
          <a:ln w="19050">
            <a:solidFill>
              <a:srgbClr val="006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a:extLst>
              <a:ext uri="{FF2B5EF4-FFF2-40B4-BE49-F238E27FC236}">
                <a16:creationId xmlns:a16="http://schemas.microsoft.com/office/drawing/2014/main" id="{E68B707A-6F74-4B73-9569-1CE6E67A3EB3}"/>
              </a:ext>
            </a:extLst>
          </p:cNvPr>
          <p:cNvSpPr/>
          <p:nvPr/>
        </p:nvSpPr>
        <p:spPr>
          <a:xfrm>
            <a:off x="1045894" y="2895226"/>
            <a:ext cx="2455556" cy="539227"/>
          </a:xfrm>
          <a:prstGeom prst="parallelogram">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1" name="矩形 30">
            <a:extLst>
              <a:ext uri="{FF2B5EF4-FFF2-40B4-BE49-F238E27FC236}">
                <a16:creationId xmlns:a16="http://schemas.microsoft.com/office/drawing/2014/main" id="{E1D3A34A-096F-4757-994A-2A3E67AFFE2F}"/>
              </a:ext>
            </a:extLst>
          </p:cNvPr>
          <p:cNvSpPr/>
          <p:nvPr/>
        </p:nvSpPr>
        <p:spPr>
          <a:xfrm>
            <a:off x="1283656" y="2951398"/>
            <a:ext cx="1980030"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这是一个小标题</a:t>
            </a:r>
          </a:p>
        </p:txBody>
      </p:sp>
      <p:sp>
        <p:nvSpPr>
          <p:cNvPr id="32" name="文本框 31">
            <a:extLst>
              <a:ext uri="{FF2B5EF4-FFF2-40B4-BE49-F238E27FC236}">
                <a16:creationId xmlns:a16="http://schemas.microsoft.com/office/drawing/2014/main" id="{76D40906-AD8D-4DA5-B8DB-FB512872B4B8}"/>
              </a:ext>
            </a:extLst>
          </p:cNvPr>
          <p:cNvSpPr txBox="1"/>
          <p:nvPr/>
        </p:nvSpPr>
        <p:spPr>
          <a:xfrm>
            <a:off x="667412" y="3390599"/>
            <a:ext cx="10792170" cy="792718"/>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学校建有郑州市文化路、龙子湖和许昌新区三个校区，建有两地三校区互联、全方位覆盖的信息网络环境，以及数字化校园综合应用信息共享平台。</a:t>
            </a:r>
          </a:p>
        </p:txBody>
      </p:sp>
      <p:sp>
        <p:nvSpPr>
          <p:cNvPr id="37" name="平行四边形 36">
            <a:extLst>
              <a:ext uri="{FF2B5EF4-FFF2-40B4-BE49-F238E27FC236}">
                <a16:creationId xmlns:a16="http://schemas.microsoft.com/office/drawing/2014/main" id="{8E5CB8F9-79A9-428A-A3F6-F829AEDA1CD3}"/>
              </a:ext>
            </a:extLst>
          </p:cNvPr>
          <p:cNvSpPr/>
          <p:nvPr/>
        </p:nvSpPr>
        <p:spPr>
          <a:xfrm>
            <a:off x="332132" y="4872550"/>
            <a:ext cx="11255837" cy="1217374"/>
          </a:xfrm>
          <a:prstGeom prst="parallelogram">
            <a:avLst/>
          </a:prstGeom>
          <a:noFill/>
          <a:ln w="19050">
            <a:solidFill>
              <a:srgbClr val="006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id="{3D5C79D3-9BBB-461B-BF17-ECD8B07B723D}"/>
              </a:ext>
            </a:extLst>
          </p:cNvPr>
          <p:cNvSpPr/>
          <p:nvPr/>
        </p:nvSpPr>
        <p:spPr>
          <a:xfrm>
            <a:off x="1045894" y="4659074"/>
            <a:ext cx="2455556" cy="539227"/>
          </a:xfrm>
          <a:prstGeom prst="parallelogram">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9" name="矩形 38">
            <a:extLst>
              <a:ext uri="{FF2B5EF4-FFF2-40B4-BE49-F238E27FC236}">
                <a16:creationId xmlns:a16="http://schemas.microsoft.com/office/drawing/2014/main" id="{D0A6A731-04C7-47C6-9F51-918F05CFAFD9}"/>
              </a:ext>
            </a:extLst>
          </p:cNvPr>
          <p:cNvSpPr/>
          <p:nvPr/>
        </p:nvSpPr>
        <p:spPr>
          <a:xfrm>
            <a:off x="1283656" y="4728632"/>
            <a:ext cx="1980030"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这是一个小标题</a:t>
            </a:r>
          </a:p>
        </p:txBody>
      </p:sp>
      <p:sp>
        <p:nvSpPr>
          <p:cNvPr id="40" name="文本框 39">
            <a:extLst>
              <a:ext uri="{FF2B5EF4-FFF2-40B4-BE49-F238E27FC236}">
                <a16:creationId xmlns:a16="http://schemas.microsoft.com/office/drawing/2014/main" id="{B9CFFAFC-9D1A-431F-B52D-D48BDCC69B45}"/>
              </a:ext>
            </a:extLst>
          </p:cNvPr>
          <p:cNvSpPr txBox="1"/>
          <p:nvPr/>
        </p:nvSpPr>
        <p:spPr>
          <a:xfrm>
            <a:off x="667412" y="5154447"/>
            <a:ext cx="10792170" cy="792718"/>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学校建有郑州市文化路、龙子湖和许昌新区三个校区，建有两地三校区互联、全方位覆盖的信息网络环境，以及数字化校园综合应用信息共享平台。</a:t>
            </a:r>
          </a:p>
        </p:txBody>
      </p:sp>
    </p:spTree>
    <p:extLst>
      <p:ext uri="{BB962C8B-B14F-4D97-AF65-F5344CB8AC3E}">
        <p14:creationId xmlns:p14="http://schemas.microsoft.com/office/powerpoint/2010/main" val="4043969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DA19B776-C414-431D-BE3F-901D114D0956}"/>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9F466E2E-6A58-4930-8236-2DD9BA272BAF}"/>
              </a:ext>
            </a:extLst>
          </p:cNvPr>
          <p:cNvSpPr/>
          <p:nvPr/>
        </p:nvSpPr>
        <p:spPr>
          <a:xfrm>
            <a:off x="6096000" y="515033"/>
            <a:ext cx="6096000" cy="5827933"/>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7D7C71EF-08C8-46D4-803D-0F3345399FD4}"/>
              </a:ext>
            </a:extLst>
          </p:cNvPr>
          <p:cNvPicPr>
            <a:picLocks noChangeAspect="1"/>
          </p:cNvPicPr>
          <p:nvPr/>
        </p:nvPicPr>
        <p:blipFill>
          <a:blip r:embed="rId3">
            <a:extLst>
              <a:ext uri="{28A0092B-C50C-407E-A947-70E740481C1C}">
                <a14:useLocalDpi xmlns:a14="http://schemas.microsoft.com/office/drawing/2010/main" val="0"/>
              </a:ext>
            </a:extLst>
          </a:blip>
          <a:srcRect l="35355" t="55412" r="39127" b="15433"/>
          <a:stretch>
            <a:fillRect/>
          </a:stretch>
        </p:blipFill>
        <p:spPr>
          <a:xfrm>
            <a:off x="1112164" y="2014492"/>
            <a:ext cx="3423977" cy="2755991"/>
          </a:xfrm>
          <a:custGeom>
            <a:avLst/>
            <a:gdLst/>
            <a:ahLst/>
            <a:cxnLst/>
            <a:rect l="l" t="t" r="r" b="b"/>
            <a:pathLst>
              <a:path w="1911623" h="1538683">
                <a:moveTo>
                  <a:pt x="489254" y="239488"/>
                </a:moveTo>
                <a:cubicBezTo>
                  <a:pt x="454307" y="239488"/>
                  <a:pt x="423129" y="250623"/>
                  <a:pt x="395720" y="272893"/>
                </a:cubicBezTo>
                <a:cubicBezTo>
                  <a:pt x="368311" y="295163"/>
                  <a:pt x="347068" y="335078"/>
                  <a:pt x="331993" y="392637"/>
                </a:cubicBezTo>
                <a:cubicBezTo>
                  <a:pt x="312122" y="467327"/>
                  <a:pt x="302186" y="593067"/>
                  <a:pt x="302186" y="769856"/>
                </a:cubicBezTo>
                <a:cubicBezTo>
                  <a:pt x="302186" y="946645"/>
                  <a:pt x="311094" y="1068102"/>
                  <a:pt x="328910" y="1134227"/>
                </a:cubicBezTo>
                <a:cubicBezTo>
                  <a:pt x="346726" y="1200351"/>
                  <a:pt x="369167" y="1244377"/>
                  <a:pt x="396234" y="1266305"/>
                </a:cubicBezTo>
                <a:cubicBezTo>
                  <a:pt x="423300" y="1288232"/>
                  <a:pt x="454307" y="1299196"/>
                  <a:pt x="489254" y="1299196"/>
                </a:cubicBezTo>
                <a:cubicBezTo>
                  <a:pt x="524200" y="1299196"/>
                  <a:pt x="555378" y="1288061"/>
                  <a:pt x="582787" y="1265791"/>
                </a:cubicBezTo>
                <a:cubicBezTo>
                  <a:pt x="610197" y="1243521"/>
                  <a:pt x="631439" y="1203606"/>
                  <a:pt x="646514" y="1146047"/>
                </a:cubicBezTo>
                <a:cubicBezTo>
                  <a:pt x="666385" y="1072042"/>
                  <a:pt x="676321" y="946645"/>
                  <a:pt x="676321" y="769856"/>
                </a:cubicBezTo>
                <a:cubicBezTo>
                  <a:pt x="676321" y="593067"/>
                  <a:pt x="667413" y="471610"/>
                  <a:pt x="649598" y="405485"/>
                </a:cubicBezTo>
                <a:cubicBezTo>
                  <a:pt x="631782" y="339360"/>
                  <a:pt x="609340" y="295163"/>
                  <a:pt x="582274" y="272893"/>
                </a:cubicBezTo>
                <a:cubicBezTo>
                  <a:pt x="555207" y="250623"/>
                  <a:pt x="524200" y="239488"/>
                  <a:pt x="489254" y="239488"/>
                </a:cubicBezTo>
                <a:close/>
                <a:moveTo>
                  <a:pt x="1677274" y="0"/>
                </a:moveTo>
                <a:lnTo>
                  <a:pt x="1911623" y="0"/>
                </a:lnTo>
                <a:lnTo>
                  <a:pt x="1911623" y="1512987"/>
                </a:lnTo>
                <a:lnTo>
                  <a:pt x="1622798" y="1512987"/>
                </a:lnTo>
                <a:lnTo>
                  <a:pt x="1622798" y="424500"/>
                </a:lnTo>
                <a:cubicBezTo>
                  <a:pt x="1517273" y="523173"/>
                  <a:pt x="1392904" y="596150"/>
                  <a:pt x="1249691" y="643431"/>
                </a:cubicBezTo>
                <a:lnTo>
                  <a:pt x="1249691" y="381331"/>
                </a:lnTo>
                <a:cubicBezTo>
                  <a:pt x="1325066" y="356662"/>
                  <a:pt x="1406951" y="309896"/>
                  <a:pt x="1495346" y="241030"/>
                </a:cubicBezTo>
                <a:cubicBezTo>
                  <a:pt x="1583740" y="172164"/>
                  <a:pt x="1644383" y="91821"/>
                  <a:pt x="1677274" y="0"/>
                </a:cubicBezTo>
                <a:close/>
                <a:moveTo>
                  <a:pt x="489254" y="0"/>
                </a:moveTo>
                <a:cubicBezTo>
                  <a:pt x="635207" y="0"/>
                  <a:pt x="749298" y="52078"/>
                  <a:pt x="831526" y="156233"/>
                </a:cubicBezTo>
                <a:cubicBezTo>
                  <a:pt x="929514" y="279574"/>
                  <a:pt x="978508" y="484115"/>
                  <a:pt x="978508" y="769856"/>
                </a:cubicBezTo>
                <a:cubicBezTo>
                  <a:pt x="978508" y="1054911"/>
                  <a:pt x="929171" y="1259795"/>
                  <a:pt x="830498" y="1384507"/>
                </a:cubicBezTo>
                <a:cubicBezTo>
                  <a:pt x="748956" y="1487291"/>
                  <a:pt x="635207" y="1538683"/>
                  <a:pt x="489254" y="1538683"/>
                </a:cubicBezTo>
                <a:cubicBezTo>
                  <a:pt x="342615" y="1538683"/>
                  <a:pt x="224412" y="1482323"/>
                  <a:pt x="134647" y="1369603"/>
                </a:cubicBezTo>
                <a:cubicBezTo>
                  <a:pt x="44882" y="1256883"/>
                  <a:pt x="0" y="1055939"/>
                  <a:pt x="0" y="766772"/>
                </a:cubicBezTo>
                <a:cubicBezTo>
                  <a:pt x="0" y="483087"/>
                  <a:pt x="49336" y="278889"/>
                  <a:pt x="148009" y="154177"/>
                </a:cubicBezTo>
                <a:cubicBezTo>
                  <a:pt x="229552" y="51393"/>
                  <a:pt x="343300" y="0"/>
                  <a:pt x="489254" y="0"/>
                </a:cubicBezTo>
                <a:close/>
              </a:path>
            </a:pathLst>
          </a:custGeom>
          <a:effectLst>
            <a:reflection blurRad="6350" stA="52000" endA="300" endPos="35000" dir="5400000" sy="-100000" algn="bl" rotWithShape="0"/>
          </a:effectLst>
        </p:spPr>
      </p:pic>
      <p:sp>
        <p:nvSpPr>
          <p:cNvPr id="15" name="矩形 14">
            <a:extLst>
              <a:ext uri="{FF2B5EF4-FFF2-40B4-BE49-F238E27FC236}">
                <a16:creationId xmlns:a16="http://schemas.microsoft.com/office/drawing/2014/main" id="{7B82A4DF-9FE7-4A98-B4E3-CF477C3CD787}"/>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nvGrpSpPr>
          <p:cNvPr id="21" name="组合 20">
            <a:extLst>
              <a:ext uri="{FF2B5EF4-FFF2-40B4-BE49-F238E27FC236}">
                <a16:creationId xmlns:a16="http://schemas.microsoft.com/office/drawing/2014/main" id="{2DEA0B87-A010-4340-91B2-3B4F7142B711}"/>
              </a:ext>
            </a:extLst>
          </p:cNvPr>
          <p:cNvGrpSpPr/>
          <p:nvPr/>
        </p:nvGrpSpPr>
        <p:grpSpPr>
          <a:xfrm>
            <a:off x="0" y="-1"/>
            <a:ext cx="12192000" cy="630497"/>
            <a:chOff x="0" y="-1"/>
            <a:chExt cx="12192000" cy="630497"/>
          </a:xfrm>
        </p:grpSpPr>
        <p:sp>
          <p:nvSpPr>
            <p:cNvPr id="10" name="矩形 9">
              <a:extLst>
                <a:ext uri="{FF2B5EF4-FFF2-40B4-BE49-F238E27FC236}">
                  <a16:creationId xmlns:a16="http://schemas.microsoft.com/office/drawing/2014/main" id="{E0EFBD42-C721-440A-B24B-9F610F97C104}"/>
                </a:ext>
              </a:extLst>
            </p:cNvPr>
            <p:cNvSpPr/>
            <p:nvPr/>
          </p:nvSpPr>
          <p:spPr>
            <a:xfrm>
              <a:off x="0" y="-1"/>
              <a:ext cx="9520516"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FD9872B5-4A43-48DA-9625-F438B295B993}"/>
                </a:ext>
              </a:extLst>
            </p:cNvPr>
            <p:cNvSpPr/>
            <p:nvPr/>
          </p:nvSpPr>
          <p:spPr>
            <a:xfrm rot="10800000">
              <a:off x="8748828" y="267190"/>
              <a:ext cx="771687" cy="363306"/>
            </a:xfrm>
            <a:custGeom>
              <a:avLst/>
              <a:gdLst>
                <a:gd name="connsiteX0" fmla="*/ 0 w 790339"/>
                <a:gd name="connsiteY0" fmla="*/ 0 h 476123"/>
                <a:gd name="connsiteX1" fmla="*/ 27958 w 790339"/>
                <a:gd name="connsiteY1" fmla="*/ 4190 h 476123"/>
                <a:gd name="connsiteX2" fmla="*/ 470167 w 790339"/>
                <a:gd name="connsiteY2" fmla="*/ 202363 h 476123"/>
                <a:gd name="connsiteX3" fmla="*/ 764201 w 790339"/>
                <a:gd name="connsiteY3" fmla="*/ 444790 h 476123"/>
                <a:gd name="connsiteX4" fmla="*/ 790339 w 790339"/>
                <a:gd name="connsiteY4" fmla="*/ 476123 h 476123"/>
                <a:gd name="connsiteX5" fmla="*/ 0 w 790339"/>
                <a:gd name="connsiteY5" fmla="*/ 476123 h 4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39" h="476123">
                  <a:moveTo>
                    <a:pt x="0" y="0"/>
                  </a:moveTo>
                  <a:lnTo>
                    <a:pt x="27958" y="4190"/>
                  </a:lnTo>
                  <a:cubicBezTo>
                    <a:pt x="155795" y="32321"/>
                    <a:pt x="313301" y="100609"/>
                    <a:pt x="470167" y="202363"/>
                  </a:cubicBezTo>
                  <a:cubicBezTo>
                    <a:pt x="587817" y="278677"/>
                    <a:pt x="688426" y="362995"/>
                    <a:pt x="764201" y="444790"/>
                  </a:cubicBezTo>
                  <a:lnTo>
                    <a:pt x="790339" y="476123"/>
                  </a:lnTo>
                  <a:lnTo>
                    <a:pt x="0" y="476123"/>
                  </a:lnTo>
                  <a:close/>
                </a:path>
              </a:pathLst>
            </a:cu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F1F5E1EF-0E6A-457F-9D68-1879A39BF2E8}"/>
                </a:ext>
              </a:extLst>
            </p:cNvPr>
            <p:cNvSpPr/>
            <p:nvPr/>
          </p:nvSpPr>
          <p:spPr>
            <a:xfrm>
              <a:off x="9520515" y="-1"/>
              <a:ext cx="2671485" cy="630497"/>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id="{1F4A0829-3783-41E8-AB06-BF31E9C34C88}"/>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
        <p:nvSpPr>
          <p:cNvPr id="23" name="文本框 22">
            <a:extLst>
              <a:ext uri="{FF2B5EF4-FFF2-40B4-BE49-F238E27FC236}">
                <a16:creationId xmlns:a16="http://schemas.microsoft.com/office/drawing/2014/main" id="{8699DA5E-C4D4-4B68-95F7-F73CC98DB1B0}"/>
              </a:ext>
            </a:extLst>
          </p:cNvPr>
          <p:cNvSpPr txBox="1"/>
          <p:nvPr/>
        </p:nvSpPr>
        <p:spPr>
          <a:xfrm>
            <a:off x="6096000" y="2293254"/>
            <a:ext cx="4416594" cy="1107996"/>
          </a:xfrm>
          <a:prstGeom prst="rect">
            <a:avLst/>
          </a:prstGeom>
          <a:noFill/>
        </p:spPr>
        <p:txBody>
          <a:bodyPr wrap="none" rtlCol="0">
            <a:spAutoFit/>
          </a:bodyPr>
          <a:lstStyle/>
          <a:p>
            <a:r>
              <a:rPr lang="zh-CN" altLang="en-US" sz="6600" b="1" dirty="0">
                <a:solidFill>
                  <a:schemeClr val="tx1">
                    <a:lumMod val="85000"/>
                    <a:lumOff val="15000"/>
                  </a:schemeClr>
                </a:solidFill>
                <a:latin typeface="微软雅黑" panose="020B0503020204020204" pitchFamily="34" charset="-122"/>
                <a:ea typeface="微软雅黑" panose="020B0503020204020204" pitchFamily="34" charset="-122"/>
              </a:rPr>
              <a:t>封面页版式</a:t>
            </a:r>
          </a:p>
        </p:txBody>
      </p:sp>
      <p:sp>
        <p:nvSpPr>
          <p:cNvPr id="24" name="矩形 23">
            <a:extLst>
              <a:ext uri="{FF2B5EF4-FFF2-40B4-BE49-F238E27FC236}">
                <a16:creationId xmlns:a16="http://schemas.microsoft.com/office/drawing/2014/main" id="{8E73F107-9221-48BC-8810-6CDB2C3F7D4A}"/>
              </a:ext>
            </a:extLst>
          </p:cNvPr>
          <p:cNvSpPr/>
          <p:nvPr/>
        </p:nvSpPr>
        <p:spPr>
          <a:xfrm>
            <a:off x="6113928" y="3456749"/>
            <a:ext cx="1900519" cy="123921"/>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05FCF3FC-C2DC-409C-BCC8-75AFF911E0DB}"/>
              </a:ext>
            </a:extLst>
          </p:cNvPr>
          <p:cNvSpPr txBox="1"/>
          <p:nvPr/>
        </p:nvSpPr>
        <p:spPr>
          <a:xfrm>
            <a:off x="6113929" y="3820053"/>
            <a:ext cx="3387930" cy="369332"/>
          </a:xfrm>
          <a:prstGeom prst="rect">
            <a:avLst/>
          </a:prstGeom>
          <a:noFill/>
        </p:spPr>
        <p:txBody>
          <a:bodyPr wrap="square" rtlCol="0">
            <a:spAutoFit/>
          </a:bodyPr>
          <a:lstStyle>
            <a:defPPr>
              <a:defRPr lang="zh-CN"/>
            </a:defPPr>
            <a:lvl1pPr algn="dist">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dirty="0"/>
              <a:t>Cover page layout </a:t>
            </a:r>
          </a:p>
        </p:txBody>
      </p:sp>
    </p:spTree>
    <p:extLst>
      <p:ext uri="{BB962C8B-B14F-4D97-AF65-F5344CB8AC3E}">
        <p14:creationId xmlns:p14="http://schemas.microsoft.com/office/powerpoint/2010/main" val="7685149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5BC4982B-3B91-48FD-9BE9-235BC3352F1E}"/>
              </a:ext>
            </a:extLst>
          </p:cNvPr>
          <p:cNvSpPr/>
          <p:nvPr/>
        </p:nvSpPr>
        <p:spPr>
          <a:xfrm>
            <a:off x="765392" y="1247842"/>
            <a:ext cx="10650071" cy="534296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1963704A-BBCF-4389-A28B-6E256117707F}"/>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6" name="组合 5">
            <a:extLst>
              <a:ext uri="{FF2B5EF4-FFF2-40B4-BE49-F238E27FC236}">
                <a16:creationId xmlns:a16="http://schemas.microsoft.com/office/drawing/2014/main" id="{78D445F6-43D1-4704-A1D2-F7FB2CCA6B7B}"/>
              </a:ext>
            </a:extLst>
          </p:cNvPr>
          <p:cNvGrpSpPr/>
          <p:nvPr/>
        </p:nvGrpSpPr>
        <p:grpSpPr>
          <a:xfrm>
            <a:off x="0" y="6590807"/>
            <a:ext cx="12192000" cy="267193"/>
            <a:chOff x="0" y="6590807"/>
            <a:chExt cx="12192000" cy="267193"/>
          </a:xfrm>
        </p:grpSpPr>
        <p:sp>
          <p:nvSpPr>
            <p:cNvPr id="7" name="矩形 6">
              <a:extLst>
                <a:ext uri="{FF2B5EF4-FFF2-40B4-BE49-F238E27FC236}">
                  <a16:creationId xmlns:a16="http://schemas.microsoft.com/office/drawing/2014/main" id="{8656EBB2-E694-4160-9817-55D3E1CA5454}"/>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377AF8EB-DFE8-40F2-8C15-96716D4DE9D3}"/>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0" name="直接连接符 9">
            <a:extLst>
              <a:ext uri="{FF2B5EF4-FFF2-40B4-BE49-F238E27FC236}">
                <a16:creationId xmlns:a16="http://schemas.microsoft.com/office/drawing/2014/main" id="{DC9898E6-8BA3-4199-877C-13EFE3B59BB8}"/>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9" name="组合 18">
            <a:extLst>
              <a:ext uri="{FF2B5EF4-FFF2-40B4-BE49-F238E27FC236}">
                <a16:creationId xmlns:a16="http://schemas.microsoft.com/office/drawing/2014/main" id="{097EC484-1F20-46ED-AB66-A5418183AF7E}"/>
              </a:ext>
            </a:extLst>
          </p:cNvPr>
          <p:cNvGrpSpPr/>
          <p:nvPr/>
        </p:nvGrpSpPr>
        <p:grpSpPr>
          <a:xfrm>
            <a:off x="0" y="188421"/>
            <a:ext cx="852848" cy="484632"/>
            <a:chOff x="309488" y="188421"/>
            <a:chExt cx="852848" cy="484632"/>
          </a:xfrm>
        </p:grpSpPr>
        <p:sp>
          <p:nvSpPr>
            <p:cNvPr id="15" name="箭头: V 形 14">
              <a:extLst>
                <a:ext uri="{FF2B5EF4-FFF2-40B4-BE49-F238E27FC236}">
                  <a16:creationId xmlns:a16="http://schemas.microsoft.com/office/drawing/2014/main" id="{0FF54B6C-DBF8-4C87-AAFA-CB2F22E9601D}"/>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85A9AF13-1046-44A6-B985-510987A4C4CB}"/>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箭头: V 形 17">
              <a:extLst>
                <a:ext uri="{FF2B5EF4-FFF2-40B4-BE49-F238E27FC236}">
                  <a16:creationId xmlns:a16="http://schemas.microsoft.com/office/drawing/2014/main" id="{D4C03CE0-E374-4A60-A135-BDDB9E050F34}"/>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文本框 19">
            <a:extLst>
              <a:ext uri="{FF2B5EF4-FFF2-40B4-BE49-F238E27FC236}">
                <a16:creationId xmlns:a16="http://schemas.microsoft.com/office/drawing/2014/main" id="{173FCE45-9AA6-4C18-B095-F22EBF721B55}"/>
              </a:ext>
            </a:extLst>
          </p:cNvPr>
          <p:cNvSpPr txBox="1"/>
          <p:nvPr/>
        </p:nvSpPr>
        <p:spPr>
          <a:xfrm>
            <a:off x="890522" y="175455"/>
            <a:ext cx="2646878" cy="584775"/>
          </a:xfrm>
          <a:prstGeom prst="rect">
            <a:avLst/>
          </a:prstGeom>
          <a:noFill/>
        </p:spPr>
        <p:txBody>
          <a:bodyPr wrap="none" rtlCol="0">
            <a:spAutoFit/>
          </a:bodyPr>
          <a:lstStyle/>
          <a:p>
            <a:pPr algn="l"/>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这是一个标题</a:t>
            </a:r>
          </a:p>
        </p:txBody>
      </p:sp>
      <p:grpSp>
        <p:nvGrpSpPr>
          <p:cNvPr id="3" name="组合 2">
            <a:extLst>
              <a:ext uri="{FF2B5EF4-FFF2-40B4-BE49-F238E27FC236}">
                <a16:creationId xmlns:a16="http://schemas.microsoft.com/office/drawing/2014/main" id="{AA6E3C2C-DBB6-4F44-8E7E-CEA4381FCC99}"/>
              </a:ext>
            </a:extLst>
          </p:cNvPr>
          <p:cNvGrpSpPr/>
          <p:nvPr/>
        </p:nvGrpSpPr>
        <p:grpSpPr>
          <a:xfrm>
            <a:off x="313475" y="1814524"/>
            <a:ext cx="2697011" cy="4045562"/>
            <a:chOff x="313475" y="1814524"/>
            <a:chExt cx="2697011" cy="4045562"/>
          </a:xfrm>
        </p:grpSpPr>
        <p:sp>
          <p:nvSpPr>
            <p:cNvPr id="16" name="文本框 15">
              <a:extLst>
                <a:ext uri="{FF2B5EF4-FFF2-40B4-BE49-F238E27FC236}">
                  <a16:creationId xmlns:a16="http://schemas.microsoft.com/office/drawing/2014/main" id="{0702A605-9624-4CE0-BE7B-EFF4BB8A4D46}"/>
                </a:ext>
              </a:extLst>
            </p:cNvPr>
            <p:cNvSpPr txBox="1"/>
            <p:nvPr/>
          </p:nvSpPr>
          <p:spPr>
            <a:xfrm>
              <a:off x="313475" y="1814524"/>
              <a:ext cx="2212465" cy="461665"/>
            </a:xfrm>
            <a:prstGeom prst="rect">
              <a:avLst/>
            </a:prstGeom>
            <a:noFill/>
          </p:spPr>
          <p:txBody>
            <a:bodyPr wrap="none" rtlCol="0">
              <a:spAutoFit/>
            </a:bodyPr>
            <a:lstStyle/>
            <a:p>
              <a:pPr algn="l"/>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，一个小标题</a:t>
              </a:r>
            </a:p>
          </p:txBody>
        </p:sp>
        <p:sp>
          <p:nvSpPr>
            <p:cNvPr id="5" name="文本框 4">
              <a:extLst>
                <a:ext uri="{FF2B5EF4-FFF2-40B4-BE49-F238E27FC236}">
                  <a16:creationId xmlns:a16="http://schemas.microsoft.com/office/drawing/2014/main" id="{51C3E049-8326-49B0-BDC7-A1BEB54E637B}"/>
                </a:ext>
              </a:extLst>
            </p:cNvPr>
            <p:cNvSpPr txBox="1"/>
            <p:nvPr/>
          </p:nvSpPr>
          <p:spPr>
            <a:xfrm>
              <a:off x="313476" y="2486790"/>
              <a:ext cx="2697010" cy="3373296"/>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学校建有郑州市文化路、龙子湖和许昌新区三个校区，占地面</a:t>
              </a:r>
              <a:r>
                <a:rPr lang="en-US" altLang="zh-CN" dirty="0">
                  <a:solidFill>
                    <a:schemeClr val="tx1">
                      <a:lumMod val="85000"/>
                      <a:lumOff val="15000"/>
                    </a:schemeClr>
                  </a:solidFill>
                  <a:latin typeface="思源黑体 CN Normal" panose="020B0400000000000000" pitchFamily="34" charset="-122"/>
                  <a:ea typeface="思源黑体 CN Normal" panose="020B0400000000000000" pitchFamily="34" charset="-122"/>
                </a:rPr>
                <a:t>281.35</a:t>
              </a: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万㎡。建有两地三校区互联、全方位覆盖的信息网络环境，以及数字化校园综合应用信息共享平台。</a:t>
              </a:r>
            </a:p>
          </p:txBody>
        </p:sp>
        <p:sp>
          <p:nvSpPr>
            <p:cNvPr id="26" name="矩形 25">
              <a:extLst>
                <a:ext uri="{FF2B5EF4-FFF2-40B4-BE49-F238E27FC236}">
                  <a16:creationId xmlns:a16="http://schemas.microsoft.com/office/drawing/2014/main" id="{D06AAFD1-97D0-4CE9-BE67-AA086A5BF36F}"/>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id="{DC4FF8FC-11F9-47AF-93AB-BCB7964FC52E}"/>
              </a:ext>
            </a:extLst>
          </p:cNvPr>
          <p:cNvGrpSpPr/>
          <p:nvPr/>
        </p:nvGrpSpPr>
        <p:grpSpPr>
          <a:xfrm>
            <a:off x="3269488" y="1814524"/>
            <a:ext cx="2697011" cy="4045562"/>
            <a:chOff x="313475" y="1814524"/>
            <a:chExt cx="2697011" cy="4045562"/>
          </a:xfrm>
        </p:grpSpPr>
        <p:sp>
          <p:nvSpPr>
            <p:cNvPr id="39" name="文本框 38">
              <a:extLst>
                <a:ext uri="{FF2B5EF4-FFF2-40B4-BE49-F238E27FC236}">
                  <a16:creationId xmlns:a16="http://schemas.microsoft.com/office/drawing/2014/main" id="{B7A80430-3F40-4E1C-99BD-4423AA7EFA19}"/>
                </a:ext>
              </a:extLst>
            </p:cNvPr>
            <p:cNvSpPr txBox="1"/>
            <p:nvPr/>
          </p:nvSpPr>
          <p:spPr>
            <a:xfrm>
              <a:off x="313475" y="1814524"/>
              <a:ext cx="2212465" cy="461665"/>
            </a:xfrm>
            <a:prstGeom prst="rect">
              <a:avLst/>
            </a:prstGeom>
            <a:noFill/>
          </p:spPr>
          <p:txBody>
            <a:bodyPr wrap="none" rtlCol="0">
              <a:spAutoFit/>
            </a:bodyPr>
            <a:lstStyle>
              <a:defPPr>
                <a:defRPr lang="zh-CN"/>
              </a:defPPr>
              <a:lvl1pPr>
                <a:defRPr sz="24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dirty="0"/>
                <a:t>2</a:t>
              </a:r>
              <a:r>
                <a:rPr lang="zh-CN" altLang="en-US" dirty="0"/>
                <a:t>，一个小标题</a:t>
              </a:r>
            </a:p>
          </p:txBody>
        </p:sp>
        <p:sp>
          <p:nvSpPr>
            <p:cNvPr id="40" name="文本框 39">
              <a:extLst>
                <a:ext uri="{FF2B5EF4-FFF2-40B4-BE49-F238E27FC236}">
                  <a16:creationId xmlns:a16="http://schemas.microsoft.com/office/drawing/2014/main" id="{163B6B8D-AF87-4591-9424-66CE6EADABC2}"/>
                </a:ext>
              </a:extLst>
            </p:cNvPr>
            <p:cNvSpPr txBox="1"/>
            <p:nvPr/>
          </p:nvSpPr>
          <p:spPr>
            <a:xfrm>
              <a:off x="313476" y="2486790"/>
              <a:ext cx="2697010" cy="3373296"/>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学校建有郑州市文化路、龙子湖和许昌新区三个校区，占地面</a:t>
              </a:r>
              <a:r>
                <a:rPr lang="en-US" altLang="zh-CN" dirty="0">
                  <a:solidFill>
                    <a:schemeClr val="tx1">
                      <a:lumMod val="85000"/>
                      <a:lumOff val="15000"/>
                    </a:schemeClr>
                  </a:solidFill>
                  <a:latin typeface="思源黑体 CN Normal" panose="020B0400000000000000" pitchFamily="34" charset="-122"/>
                  <a:ea typeface="思源黑体 CN Normal" panose="020B0400000000000000" pitchFamily="34" charset="-122"/>
                </a:rPr>
                <a:t>281.35</a:t>
              </a: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万㎡。建有两地三校区互联、全方位覆盖的信息网络环境，以及数字化校园综合应用信息共享平台。</a:t>
              </a:r>
            </a:p>
          </p:txBody>
        </p:sp>
        <p:sp>
          <p:nvSpPr>
            <p:cNvPr id="41" name="矩形 40">
              <a:extLst>
                <a:ext uri="{FF2B5EF4-FFF2-40B4-BE49-F238E27FC236}">
                  <a16:creationId xmlns:a16="http://schemas.microsoft.com/office/drawing/2014/main" id="{77B08472-B060-4057-95F0-C90B7DB0B0B0}"/>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D184ADE2-9A61-485F-ADF3-0903EC4A65E3}"/>
              </a:ext>
            </a:extLst>
          </p:cNvPr>
          <p:cNvGrpSpPr/>
          <p:nvPr/>
        </p:nvGrpSpPr>
        <p:grpSpPr>
          <a:xfrm>
            <a:off x="6225501" y="1814524"/>
            <a:ext cx="2697011" cy="4045562"/>
            <a:chOff x="313475" y="1814524"/>
            <a:chExt cx="2697011" cy="4045562"/>
          </a:xfrm>
        </p:grpSpPr>
        <p:sp>
          <p:nvSpPr>
            <p:cNvPr id="43" name="文本框 42">
              <a:extLst>
                <a:ext uri="{FF2B5EF4-FFF2-40B4-BE49-F238E27FC236}">
                  <a16:creationId xmlns:a16="http://schemas.microsoft.com/office/drawing/2014/main" id="{67073DE7-A392-4E8C-A01D-A84C3D8299CC}"/>
                </a:ext>
              </a:extLst>
            </p:cNvPr>
            <p:cNvSpPr txBox="1"/>
            <p:nvPr/>
          </p:nvSpPr>
          <p:spPr>
            <a:xfrm>
              <a:off x="313475" y="1814524"/>
              <a:ext cx="2212465" cy="461665"/>
            </a:xfrm>
            <a:prstGeom prst="rect">
              <a:avLst/>
            </a:prstGeom>
            <a:noFill/>
          </p:spPr>
          <p:txBody>
            <a:bodyPr wrap="none" rtlCol="0">
              <a:spAutoFit/>
            </a:bodyPr>
            <a:lstStyle>
              <a:defPPr>
                <a:defRPr lang="zh-CN"/>
              </a:defPPr>
              <a:lvl1pPr>
                <a:defRPr sz="24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dirty="0"/>
                <a:t>3</a:t>
              </a:r>
              <a:r>
                <a:rPr lang="zh-CN" altLang="en-US" dirty="0"/>
                <a:t>，一个小标题</a:t>
              </a:r>
            </a:p>
          </p:txBody>
        </p:sp>
        <p:sp>
          <p:nvSpPr>
            <p:cNvPr id="44" name="文本框 43">
              <a:extLst>
                <a:ext uri="{FF2B5EF4-FFF2-40B4-BE49-F238E27FC236}">
                  <a16:creationId xmlns:a16="http://schemas.microsoft.com/office/drawing/2014/main" id="{AEE54C23-7D9D-4908-8BB6-503332FAE8F7}"/>
                </a:ext>
              </a:extLst>
            </p:cNvPr>
            <p:cNvSpPr txBox="1"/>
            <p:nvPr/>
          </p:nvSpPr>
          <p:spPr>
            <a:xfrm>
              <a:off x="313476" y="2486790"/>
              <a:ext cx="2697010" cy="3373296"/>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学校建有郑州市文化路、龙子湖和许昌新区三个校区，占地面</a:t>
              </a:r>
              <a:r>
                <a:rPr lang="en-US" altLang="zh-CN" dirty="0">
                  <a:solidFill>
                    <a:schemeClr val="tx1">
                      <a:lumMod val="85000"/>
                      <a:lumOff val="15000"/>
                    </a:schemeClr>
                  </a:solidFill>
                  <a:latin typeface="思源黑体 CN Normal" panose="020B0400000000000000" pitchFamily="34" charset="-122"/>
                  <a:ea typeface="思源黑体 CN Normal" panose="020B0400000000000000" pitchFamily="34" charset="-122"/>
                </a:rPr>
                <a:t>281.35</a:t>
              </a: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万㎡。建有两地三校区互联、全方位覆盖的信息网络环境，以及数字化校园综合应用信息共享平台。</a:t>
              </a:r>
            </a:p>
          </p:txBody>
        </p:sp>
        <p:sp>
          <p:nvSpPr>
            <p:cNvPr id="45" name="矩形 44">
              <a:extLst>
                <a:ext uri="{FF2B5EF4-FFF2-40B4-BE49-F238E27FC236}">
                  <a16:creationId xmlns:a16="http://schemas.microsoft.com/office/drawing/2014/main" id="{DF33838B-FEBA-4DCC-94C1-4FFEA0269EEA}"/>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id="{FC74C842-F829-4E55-81C2-17B25EC840A3}"/>
              </a:ext>
            </a:extLst>
          </p:cNvPr>
          <p:cNvGrpSpPr/>
          <p:nvPr/>
        </p:nvGrpSpPr>
        <p:grpSpPr>
          <a:xfrm>
            <a:off x="9181513" y="1814524"/>
            <a:ext cx="2697011" cy="4045562"/>
            <a:chOff x="313475" y="1814524"/>
            <a:chExt cx="2697011" cy="4045562"/>
          </a:xfrm>
        </p:grpSpPr>
        <p:sp>
          <p:nvSpPr>
            <p:cNvPr id="47" name="文本框 46">
              <a:extLst>
                <a:ext uri="{FF2B5EF4-FFF2-40B4-BE49-F238E27FC236}">
                  <a16:creationId xmlns:a16="http://schemas.microsoft.com/office/drawing/2014/main" id="{856BA89A-CB5D-44BB-8860-DD8DA6C6D410}"/>
                </a:ext>
              </a:extLst>
            </p:cNvPr>
            <p:cNvSpPr txBox="1"/>
            <p:nvPr/>
          </p:nvSpPr>
          <p:spPr>
            <a:xfrm>
              <a:off x="313475" y="1814524"/>
              <a:ext cx="2212465" cy="461665"/>
            </a:xfrm>
            <a:prstGeom prst="rect">
              <a:avLst/>
            </a:prstGeom>
            <a:noFill/>
          </p:spPr>
          <p:txBody>
            <a:bodyPr wrap="none" rtlCol="0">
              <a:spAutoFit/>
            </a:bodyPr>
            <a:lstStyle>
              <a:defPPr>
                <a:defRPr lang="zh-CN"/>
              </a:defPPr>
              <a:lvl1pPr>
                <a:defRPr sz="24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dirty="0"/>
                <a:t>4</a:t>
              </a:r>
              <a:r>
                <a:rPr lang="zh-CN" altLang="en-US" dirty="0"/>
                <a:t>，一个小标题</a:t>
              </a:r>
            </a:p>
          </p:txBody>
        </p:sp>
        <p:sp>
          <p:nvSpPr>
            <p:cNvPr id="48" name="文本框 47">
              <a:extLst>
                <a:ext uri="{FF2B5EF4-FFF2-40B4-BE49-F238E27FC236}">
                  <a16:creationId xmlns:a16="http://schemas.microsoft.com/office/drawing/2014/main" id="{856ABD53-0A7B-4AF8-A841-940193041294}"/>
                </a:ext>
              </a:extLst>
            </p:cNvPr>
            <p:cNvSpPr txBox="1"/>
            <p:nvPr/>
          </p:nvSpPr>
          <p:spPr>
            <a:xfrm>
              <a:off x="313476" y="2486790"/>
              <a:ext cx="2697010" cy="3373296"/>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学校建有郑州市文化路、龙子湖和许昌新区三个校区，占地面</a:t>
              </a:r>
              <a:r>
                <a:rPr lang="en-US" altLang="zh-CN" dirty="0">
                  <a:solidFill>
                    <a:schemeClr val="tx1">
                      <a:lumMod val="85000"/>
                      <a:lumOff val="15000"/>
                    </a:schemeClr>
                  </a:solidFill>
                  <a:latin typeface="思源黑体 CN Normal" panose="020B0400000000000000" pitchFamily="34" charset="-122"/>
                  <a:ea typeface="思源黑体 CN Normal" panose="020B0400000000000000" pitchFamily="34" charset="-122"/>
                </a:rPr>
                <a:t>281.35</a:t>
              </a: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万㎡。建有两地三校区互联、全方位覆盖的信息网络环境，以及数字化校园综合应用信息共享平台。</a:t>
              </a:r>
            </a:p>
          </p:txBody>
        </p:sp>
        <p:sp>
          <p:nvSpPr>
            <p:cNvPr id="49" name="矩形 48">
              <a:extLst>
                <a:ext uri="{FF2B5EF4-FFF2-40B4-BE49-F238E27FC236}">
                  <a16:creationId xmlns:a16="http://schemas.microsoft.com/office/drawing/2014/main" id="{561E9759-72DF-453D-816A-89FFC6CA6584}"/>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088842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47FB6E84-BD55-4806-AF67-0737D45BB90A}"/>
              </a:ext>
            </a:extLst>
          </p:cNvPr>
          <p:cNvSpPr/>
          <p:nvPr/>
        </p:nvSpPr>
        <p:spPr>
          <a:xfrm>
            <a:off x="770964" y="1079593"/>
            <a:ext cx="10650071" cy="5342965"/>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1963704A-BBCF-4389-A28B-6E256117707F}"/>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6" name="组合 5">
            <a:extLst>
              <a:ext uri="{FF2B5EF4-FFF2-40B4-BE49-F238E27FC236}">
                <a16:creationId xmlns:a16="http://schemas.microsoft.com/office/drawing/2014/main" id="{78D445F6-43D1-4704-A1D2-F7FB2CCA6B7B}"/>
              </a:ext>
            </a:extLst>
          </p:cNvPr>
          <p:cNvGrpSpPr/>
          <p:nvPr/>
        </p:nvGrpSpPr>
        <p:grpSpPr>
          <a:xfrm>
            <a:off x="0" y="6590807"/>
            <a:ext cx="12192000" cy="267193"/>
            <a:chOff x="0" y="6590807"/>
            <a:chExt cx="12192000" cy="267193"/>
          </a:xfrm>
        </p:grpSpPr>
        <p:sp>
          <p:nvSpPr>
            <p:cNvPr id="7" name="矩形 6">
              <a:extLst>
                <a:ext uri="{FF2B5EF4-FFF2-40B4-BE49-F238E27FC236}">
                  <a16:creationId xmlns:a16="http://schemas.microsoft.com/office/drawing/2014/main" id="{8656EBB2-E694-4160-9817-55D3E1CA5454}"/>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377AF8EB-DFE8-40F2-8C15-96716D4DE9D3}"/>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t>明德自强 求是力行</a:t>
              </a:r>
            </a:p>
          </p:txBody>
        </p:sp>
      </p:grpSp>
      <p:cxnSp>
        <p:nvCxnSpPr>
          <p:cNvPr id="10" name="直接连接符 9">
            <a:extLst>
              <a:ext uri="{FF2B5EF4-FFF2-40B4-BE49-F238E27FC236}">
                <a16:creationId xmlns:a16="http://schemas.microsoft.com/office/drawing/2014/main" id="{DC9898E6-8BA3-4199-877C-13EFE3B59BB8}"/>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9" name="组合 18">
            <a:extLst>
              <a:ext uri="{FF2B5EF4-FFF2-40B4-BE49-F238E27FC236}">
                <a16:creationId xmlns:a16="http://schemas.microsoft.com/office/drawing/2014/main" id="{097EC484-1F20-46ED-AB66-A5418183AF7E}"/>
              </a:ext>
            </a:extLst>
          </p:cNvPr>
          <p:cNvGrpSpPr/>
          <p:nvPr/>
        </p:nvGrpSpPr>
        <p:grpSpPr>
          <a:xfrm>
            <a:off x="0" y="188421"/>
            <a:ext cx="852848" cy="484632"/>
            <a:chOff x="309488" y="188421"/>
            <a:chExt cx="852848" cy="484632"/>
          </a:xfrm>
        </p:grpSpPr>
        <p:sp>
          <p:nvSpPr>
            <p:cNvPr id="15" name="箭头: V 形 14">
              <a:extLst>
                <a:ext uri="{FF2B5EF4-FFF2-40B4-BE49-F238E27FC236}">
                  <a16:creationId xmlns:a16="http://schemas.microsoft.com/office/drawing/2014/main" id="{0FF54B6C-DBF8-4C87-AAFA-CB2F22E9601D}"/>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85A9AF13-1046-44A6-B985-510987A4C4CB}"/>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箭头: V 形 17">
              <a:extLst>
                <a:ext uri="{FF2B5EF4-FFF2-40B4-BE49-F238E27FC236}">
                  <a16:creationId xmlns:a16="http://schemas.microsoft.com/office/drawing/2014/main" id="{D4C03CE0-E374-4A60-A135-BDDB9E050F34}"/>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文本框 19">
            <a:extLst>
              <a:ext uri="{FF2B5EF4-FFF2-40B4-BE49-F238E27FC236}">
                <a16:creationId xmlns:a16="http://schemas.microsoft.com/office/drawing/2014/main" id="{173FCE45-9AA6-4C18-B095-F22EBF721B55}"/>
              </a:ext>
            </a:extLst>
          </p:cNvPr>
          <p:cNvSpPr txBox="1"/>
          <p:nvPr/>
        </p:nvSpPr>
        <p:spPr>
          <a:xfrm>
            <a:off x="890522" y="175455"/>
            <a:ext cx="2646878" cy="584775"/>
          </a:xfrm>
          <a:prstGeom prst="rect">
            <a:avLst/>
          </a:prstGeom>
          <a:noFill/>
        </p:spPr>
        <p:txBody>
          <a:bodyPr wrap="none" rtlCol="0">
            <a:spAutoFit/>
          </a:bodyPr>
          <a:lstStyle/>
          <a:p>
            <a:pPr algn="l"/>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这是一个标题</a:t>
            </a:r>
          </a:p>
        </p:txBody>
      </p:sp>
      <p:grpSp>
        <p:nvGrpSpPr>
          <p:cNvPr id="3" name="组合 2">
            <a:extLst>
              <a:ext uri="{FF2B5EF4-FFF2-40B4-BE49-F238E27FC236}">
                <a16:creationId xmlns:a16="http://schemas.microsoft.com/office/drawing/2014/main" id="{AA6E3C2C-DBB6-4F44-8E7E-CEA4381FCC99}"/>
              </a:ext>
            </a:extLst>
          </p:cNvPr>
          <p:cNvGrpSpPr/>
          <p:nvPr/>
        </p:nvGrpSpPr>
        <p:grpSpPr>
          <a:xfrm>
            <a:off x="272912" y="1330486"/>
            <a:ext cx="3808358" cy="2141686"/>
            <a:chOff x="313475" y="1814524"/>
            <a:chExt cx="2697010" cy="2141686"/>
          </a:xfrm>
        </p:grpSpPr>
        <p:sp>
          <p:nvSpPr>
            <p:cNvPr id="16" name="文本框 15">
              <a:extLst>
                <a:ext uri="{FF2B5EF4-FFF2-40B4-BE49-F238E27FC236}">
                  <a16:creationId xmlns:a16="http://schemas.microsoft.com/office/drawing/2014/main" id="{0702A605-9624-4CE0-BE7B-EFF4BB8A4D46}"/>
                </a:ext>
              </a:extLst>
            </p:cNvPr>
            <p:cNvSpPr txBox="1"/>
            <p:nvPr/>
          </p:nvSpPr>
          <p:spPr>
            <a:xfrm>
              <a:off x="313475" y="1814524"/>
              <a:ext cx="1566828" cy="461665"/>
            </a:xfrm>
            <a:prstGeom prst="rect">
              <a:avLst/>
            </a:prstGeom>
            <a:noFill/>
          </p:spPr>
          <p:txBody>
            <a:bodyPr wrap="none" rtlCol="0">
              <a:spAutoFit/>
            </a:bodyPr>
            <a:lstStyle/>
            <a:p>
              <a:pPr algn="l"/>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，一个小标题</a:t>
              </a:r>
            </a:p>
          </p:txBody>
        </p:sp>
        <p:sp>
          <p:nvSpPr>
            <p:cNvPr id="5" name="文本框 4">
              <a:extLst>
                <a:ext uri="{FF2B5EF4-FFF2-40B4-BE49-F238E27FC236}">
                  <a16:creationId xmlns:a16="http://schemas.microsoft.com/office/drawing/2014/main" id="{51C3E049-8326-49B0-BDC7-A1BEB54E637B}"/>
                </a:ext>
              </a:extLst>
            </p:cNvPr>
            <p:cNvSpPr txBox="1"/>
            <p:nvPr/>
          </p:nvSpPr>
          <p:spPr>
            <a:xfrm>
              <a:off x="313475" y="2424829"/>
              <a:ext cx="2697010" cy="1531381"/>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学校建有郑州市文化路、龙子湖和许昌新区三个校区，建有两地三校区互联、全方位覆盖的信息网络环境，以及数字化校园综合应用信息共享平台。</a:t>
              </a:r>
            </a:p>
          </p:txBody>
        </p:sp>
        <p:sp>
          <p:nvSpPr>
            <p:cNvPr id="26" name="矩形 25">
              <a:extLst>
                <a:ext uri="{FF2B5EF4-FFF2-40B4-BE49-F238E27FC236}">
                  <a16:creationId xmlns:a16="http://schemas.microsoft.com/office/drawing/2014/main" id="{D06AAFD1-97D0-4CE9-BE67-AA086A5BF36F}"/>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AADAA448-6858-48FC-A1C0-DC3FEC9BE30A}"/>
              </a:ext>
            </a:extLst>
          </p:cNvPr>
          <p:cNvGrpSpPr/>
          <p:nvPr/>
        </p:nvGrpSpPr>
        <p:grpSpPr>
          <a:xfrm>
            <a:off x="4211842" y="1330486"/>
            <a:ext cx="3808358" cy="2141686"/>
            <a:chOff x="313475" y="1814524"/>
            <a:chExt cx="2697010" cy="2141686"/>
          </a:xfrm>
        </p:grpSpPr>
        <p:sp>
          <p:nvSpPr>
            <p:cNvPr id="29" name="文本框 28">
              <a:extLst>
                <a:ext uri="{FF2B5EF4-FFF2-40B4-BE49-F238E27FC236}">
                  <a16:creationId xmlns:a16="http://schemas.microsoft.com/office/drawing/2014/main" id="{AA530901-FDF1-4A5F-A74C-1C81E3051DBA}"/>
                </a:ext>
              </a:extLst>
            </p:cNvPr>
            <p:cNvSpPr txBox="1"/>
            <p:nvPr/>
          </p:nvSpPr>
          <p:spPr>
            <a:xfrm>
              <a:off x="313475" y="1814524"/>
              <a:ext cx="1566828" cy="461665"/>
            </a:xfrm>
            <a:prstGeom prst="rect">
              <a:avLst/>
            </a:prstGeom>
            <a:noFill/>
          </p:spPr>
          <p:txBody>
            <a:bodyPr wrap="none" rtlCol="0">
              <a:spAutoFit/>
            </a:bodyPr>
            <a:lstStyle/>
            <a:p>
              <a:pPr algn="l"/>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，一个小标题</a:t>
              </a:r>
            </a:p>
          </p:txBody>
        </p:sp>
        <p:sp>
          <p:nvSpPr>
            <p:cNvPr id="30" name="文本框 29">
              <a:extLst>
                <a:ext uri="{FF2B5EF4-FFF2-40B4-BE49-F238E27FC236}">
                  <a16:creationId xmlns:a16="http://schemas.microsoft.com/office/drawing/2014/main" id="{8B4DA52D-9985-4CB1-BBDC-38622BBB79B8}"/>
                </a:ext>
              </a:extLst>
            </p:cNvPr>
            <p:cNvSpPr txBox="1"/>
            <p:nvPr/>
          </p:nvSpPr>
          <p:spPr>
            <a:xfrm>
              <a:off x="313475" y="2424829"/>
              <a:ext cx="2697010" cy="1531381"/>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学校建有郑州市文化路、龙子湖和许昌新区三个校区，建有两地三校区互联、全方位覆盖的信息网络环境，以及数字化校园综合应用信息共享平台。</a:t>
              </a:r>
            </a:p>
          </p:txBody>
        </p:sp>
        <p:sp>
          <p:nvSpPr>
            <p:cNvPr id="31" name="矩形 30">
              <a:extLst>
                <a:ext uri="{FF2B5EF4-FFF2-40B4-BE49-F238E27FC236}">
                  <a16:creationId xmlns:a16="http://schemas.microsoft.com/office/drawing/2014/main" id="{116C142A-F53B-4A7B-86B3-EF52B239A13B}"/>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id="{19332055-8E40-46B0-AB49-D4AC60F4AB3D}"/>
              </a:ext>
            </a:extLst>
          </p:cNvPr>
          <p:cNvGrpSpPr/>
          <p:nvPr/>
        </p:nvGrpSpPr>
        <p:grpSpPr>
          <a:xfrm>
            <a:off x="8150772" y="1330486"/>
            <a:ext cx="3808358" cy="2141686"/>
            <a:chOff x="313475" y="1814524"/>
            <a:chExt cx="2697010" cy="2141686"/>
          </a:xfrm>
        </p:grpSpPr>
        <p:sp>
          <p:nvSpPr>
            <p:cNvPr id="33" name="文本框 32">
              <a:extLst>
                <a:ext uri="{FF2B5EF4-FFF2-40B4-BE49-F238E27FC236}">
                  <a16:creationId xmlns:a16="http://schemas.microsoft.com/office/drawing/2014/main" id="{BC805AA1-8CEA-4992-837A-40D586634507}"/>
                </a:ext>
              </a:extLst>
            </p:cNvPr>
            <p:cNvSpPr txBox="1"/>
            <p:nvPr/>
          </p:nvSpPr>
          <p:spPr>
            <a:xfrm>
              <a:off x="313475" y="1814524"/>
              <a:ext cx="1566828" cy="461665"/>
            </a:xfrm>
            <a:prstGeom prst="rect">
              <a:avLst/>
            </a:prstGeom>
            <a:noFill/>
          </p:spPr>
          <p:txBody>
            <a:bodyPr wrap="none" rtlCol="0">
              <a:spAutoFit/>
            </a:bodyPr>
            <a:lstStyle/>
            <a:p>
              <a:pPr algn="l"/>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，一个小标题</a:t>
              </a:r>
            </a:p>
          </p:txBody>
        </p:sp>
        <p:sp>
          <p:nvSpPr>
            <p:cNvPr id="34" name="文本框 33">
              <a:extLst>
                <a:ext uri="{FF2B5EF4-FFF2-40B4-BE49-F238E27FC236}">
                  <a16:creationId xmlns:a16="http://schemas.microsoft.com/office/drawing/2014/main" id="{BF268BAD-1A47-4801-992C-3E0F4481D38E}"/>
                </a:ext>
              </a:extLst>
            </p:cNvPr>
            <p:cNvSpPr txBox="1"/>
            <p:nvPr/>
          </p:nvSpPr>
          <p:spPr>
            <a:xfrm>
              <a:off x="313475" y="2424829"/>
              <a:ext cx="2697010" cy="1531381"/>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学校建有郑州市文化路、龙子湖和许昌新区三个校区，建有两地三校区互联、全方位覆盖的信息网络环境，以及数字化校园综合应用信息共享平台。</a:t>
              </a:r>
            </a:p>
          </p:txBody>
        </p:sp>
        <p:sp>
          <p:nvSpPr>
            <p:cNvPr id="35" name="矩形 34">
              <a:extLst>
                <a:ext uri="{FF2B5EF4-FFF2-40B4-BE49-F238E27FC236}">
                  <a16:creationId xmlns:a16="http://schemas.microsoft.com/office/drawing/2014/main" id="{60D3CCB9-0255-48A2-9783-A9BE1DAFDC0B}"/>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D59004DC-458B-4C2F-8778-C81A3378E9AF}"/>
              </a:ext>
            </a:extLst>
          </p:cNvPr>
          <p:cNvGrpSpPr/>
          <p:nvPr/>
        </p:nvGrpSpPr>
        <p:grpSpPr>
          <a:xfrm>
            <a:off x="272912" y="3980108"/>
            <a:ext cx="3808358" cy="2141686"/>
            <a:chOff x="313475" y="1814524"/>
            <a:chExt cx="2697010" cy="2141686"/>
          </a:xfrm>
        </p:grpSpPr>
        <p:sp>
          <p:nvSpPr>
            <p:cNvPr id="37" name="文本框 36">
              <a:extLst>
                <a:ext uri="{FF2B5EF4-FFF2-40B4-BE49-F238E27FC236}">
                  <a16:creationId xmlns:a16="http://schemas.microsoft.com/office/drawing/2014/main" id="{0139651C-1301-431E-BC49-2E6E933256AD}"/>
                </a:ext>
              </a:extLst>
            </p:cNvPr>
            <p:cNvSpPr txBox="1"/>
            <p:nvPr/>
          </p:nvSpPr>
          <p:spPr>
            <a:xfrm>
              <a:off x="313475" y="1814524"/>
              <a:ext cx="1566828" cy="461665"/>
            </a:xfrm>
            <a:prstGeom prst="rect">
              <a:avLst/>
            </a:prstGeom>
            <a:noFill/>
          </p:spPr>
          <p:txBody>
            <a:bodyPr wrap="none" rtlCol="0">
              <a:spAutoFit/>
            </a:bodyPr>
            <a:lstStyle/>
            <a:p>
              <a:pPr algn="l"/>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，一个小标题</a:t>
              </a:r>
            </a:p>
          </p:txBody>
        </p:sp>
        <p:sp>
          <p:nvSpPr>
            <p:cNvPr id="50" name="文本框 49">
              <a:extLst>
                <a:ext uri="{FF2B5EF4-FFF2-40B4-BE49-F238E27FC236}">
                  <a16:creationId xmlns:a16="http://schemas.microsoft.com/office/drawing/2014/main" id="{B29E932C-C2B3-4200-855F-0793B66C658C}"/>
                </a:ext>
              </a:extLst>
            </p:cNvPr>
            <p:cNvSpPr txBox="1"/>
            <p:nvPr/>
          </p:nvSpPr>
          <p:spPr>
            <a:xfrm>
              <a:off x="313475" y="2424829"/>
              <a:ext cx="2697010" cy="1531381"/>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学校建有郑州市文化路、龙子湖和许昌新区三个校区，建有两地三校区互联、全方位覆盖的信息网络环境，以及数字化校园综合应用信息共享平台。</a:t>
              </a:r>
            </a:p>
          </p:txBody>
        </p:sp>
        <p:sp>
          <p:nvSpPr>
            <p:cNvPr id="51" name="矩形 50">
              <a:extLst>
                <a:ext uri="{FF2B5EF4-FFF2-40B4-BE49-F238E27FC236}">
                  <a16:creationId xmlns:a16="http://schemas.microsoft.com/office/drawing/2014/main" id="{8990EACA-9A94-45CD-B444-C17CE80030CF}"/>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a16="http://schemas.microsoft.com/office/drawing/2014/main" id="{BD7B33E2-EE6C-4B23-AEA2-EB8FD6600FC9}"/>
              </a:ext>
            </a:extLst>
          </p:cNvPr>
          <p:cNvGrpSpPr/>
          <p:nvPr/>
        </p:nvGrpSpPr>
        <p:grpSpPr>
          <a:xfrm>
            <a:off x="4211842" y="3980108"/>
            <a:ext cx="3808358" cy="2141686"/>
            <a:chOff x="313475" y="1814524"/>
            <a:chExt cx="2697010" cy="2141686"/>
          </a:xfrm>
        </p:grpSpPr>
        <p:sp>
          <p:nvSpPr>
            <p:cNvPr id="53" name="文本框 52">
              <a:extLst>
                <a:ext uri="{FF2B5EF4-FFF2-40B4-BE49-F238E27FC236}">
                  <a16:creationId xmlns:a16="http://schemas.microsoft.com/office/drawing/2014/main" id="{A479602F-E5D7-4680-8847-BF7AAF7ACD8D}"/>
                </a:ext>
              </a:extLst>
            </p:cNvPr>
            <p:cNvSpPr txBox="1"/>
            <p:nvPr/>
          </p:nvSpPr>
          <p:spPr>
            <a:xfrm>
              <a:off x="313475" y="1814524"/>
              <a:ext cx="1566828" cy="461665"/>
            </a:xfrm>
            <a:prstGeom prst="rect">
              <a:avLst/>
            </a:prstGeom>
            <a:noFill/>
          </p:spPr>
          <p:txBody>
            <a:bodyPr wrap="none" rtlCol="0">
              <a:spAutoFit/>
            </a:bodyPr>
            <a:lstStyle/>
            <a:p>
              <a:pPr algn="l"/>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，一个小标题</a:t>
              </a:r>
            </a:p>
          </p:txBody>
        </p:sp>
        <p:sp>
          <p:nvSpPr>
            <p:cNvPr id="54" name="文本框 53">
              <a:extLst>
                <a:ext uri="{FF2B5EF4-FFF2-40B4-BE49-F238E27FC236}">
                  <a16:creationId xmlns:a16="http://schemas.microsoft.com/office/drawing/2014/main" id="{3429B46A-A1C9-4AF6-82AF-67D040686F8F}"/>
                </a:ext>
              </a:extLst>
            </p:cNvPr>
            <p:cNvSpPr txBox="1"/>
            <p:nvPr/>
          </p:nvSpPr>
          <p:spPr>
            <a:xfrm>
              <a:off x="313475" y="2424829"/>
              <a:ext cx="2697010" cy="1531381"/>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学校建有郑州市文化路、龙子湖和许昌新区三个校区，建有两地三校区互联、全方位覆盖的信息网络环境，以及数字化校园综合应用信息共享平台。</a:t>
              </a:r>
            </a:p>
          </p:txBody>
        </p:sp>
        <p:sp>
          <p:nvSpPr>
            <p:cNvPr id="55" name="矩形 54">
              <a:extLst>
                <a:ext uri="{FF2B5EF4-FFF2-40B4-BE49-F238E27FC236}">
                  <a16:creationId xmlns:a16="http://schemas.microsoft.com/office/drawing/2014/main" id="{7E924FE8-62AE-44B3-90F6-849E2AF7748B}"/>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id="{B94C8406-3742-4D1A-9428-5111905A8666}"/>
              </a:ext>
            </a:extLst>
          </p:cNvPr>
          <p:cNvGrpSpPr/>
          <p:nvPr/>
        </p:nvGrpSpPr>
        <p:grpSpPr>
          <a:xfrm>
            <a:off x="8150772" y="3980108"/>
            <a:ext cx="3808358" cy="2141686"/>
            <a:chOff x="313475" y="1814524"/>
            <a:chExt cx="2697010" cy="2141686"/>
          </a:xfrm>
        </p:grpSpPr>
        <p:sp>
          <p:nvSpPr>
            <p:cNvPr id="57" name="文本框 56">
              <a:extLst>
                <a:ext uri="{FF2B5EF4-FFF2-40B4-BE49-F238E27FC236}">
                  <a16:creationId xmlns:a16="http://schemas.microsoft.com/office/drawing/2014/main" id="{9AE6B2B3-5F4F-4D42-8596-42109F4F0592}"/>
                </a:ext>
              </a:extLst>
            </p:cNvPr>
            <p:cNvSpPr txBox="1"/>
            <p:nvPr/>
          </p:nvSpPr>
          <p:spPr>
            <a:xfrm>
              <a:off x="313475" y="1814524"/>
              <a:ext cx="1566828" cy="461665"/>
            </a:xfrm>
            <a:prstGeom prst="rect">
              <a:avLst/>
            </a:prstGeom>
            <a:noFill/>
          </p:spPr>
          <p:txBody>
            <a:bodyPr wrap="none" rtlCol="0">
              <a:spAutoFit/>
            </a:bodyPr>
            <a:lstStyle/>
            <a:p>
              <a:pPr algn="l"/>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6</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，一个小标题</a:t>
              </a:r>
            </a:p>
          </p:txBody>
        </p:sp>
        <p:sp>
          <p:nvSpPr>
            <p:cNvPr id="58" name="文本框 57">
              <a:extLst>
                <a:ext uri="{FF2B5EF4-FFF2-40B4-BE49-F238E27FC236}">
                  <a16:creationId xmlns:a16="http://schemas.microsoft.com/office/drawing/2014/main" id="{D26FB4C3-3097-46D3-ABDF-405C03673FBB}"/>
                </a:ext>
              </a:extLst>
            </p:cNvPr>
            <p:cNvSpPr txBox="1"/>
            <p:nvPr/>
          </p:nvSpPr>
          <p:spPr>
            <a:xfrm>
              <a:off x="313475" y="2424829"/>
              <a:ext cx="2697010" cy="1531381"/>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学校建有郑州市文化路、龙子湖和许昌新区三个校区，建有两地三校区互联、全方位覆盖的信息网络环境，以及数字化校园综合应用信息共享平台。</a:t>
              </a:r>
            </a:p>
          </p:txBody>
        </p:sp>
        <p:sp>
          <p:nvSpPr>
            <p:cNvPr id="59" name="矩形 58">
              <a:extLst>
                <a:ext uri="{FF2B5EF4-FFF2-40B4-BE49-F238E27FC236}">
                  <a16:creationId xmlns:a16="http://schemas.microsoft.com/office/drawing/2014/main" id="{E1926EBA-7449-4836-8B37-A7C6DECAE9B8}"/>
                </a:ext>
              </a:extLst>
            </p:cNvPr>
            <p:cNvSpPr/>
            <p:nvPr/>
          </p:nvSpPr>
          <p:spPr>
            <a:xfrm>
              <a:off x="400454" y="2319529"/>
              <a:ext cx="904788" cy="61960"/>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743320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9F466E2E-6A58-4930-8236-2DD9BA272BAF}"/>
              </a:ext>
            </a:extLst>
          </p:cNvPr>
          <p:cNvSpPr/>
          <p:nvPr/>
        </p:nvSpPr>
        <p:spPr>
          <a:xfrm>
            <a:off x="6096000" y="515033"/>
            <a:ext cx="6096000" cy="5827933"/>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3166D725-D8DD-4DD6-9470-64D7460EC36D}"/>
              </a:ext>
            </a:extLst>
          </p:cNvPr>
          <p:cNvGrpSpPr/>
          <p:nvPr/>
        </p:nvGrpSpPr>
        <p:grpSpPr>
          <a:xfrm>
            <a:off x="0" y="6590807"/>
            <a:ext cx="12192000" cy="267193"/>
            <a:chOff x="0" y="6590807"/>
            <a:chExt cx="12192000" cy="267193"/>
          </a:xfrm>
        </p:grpSpPr>
        <p:sp>
          <p:nvSpPr>
            <p:cNvPr id="16" name="矩形 15">
              <a:extLst>
                <a:ext uri="{FF2B5EF4-FFF2-40B4-BE49-F238E27FC236}">
                  <a16:creationId xmlns:a16="http://schemas.microsoft.com/office/drawing/2014/main" id="{DA19B776-C414-431D-BE3F-901D114D0956}"/>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7B82A4DF-9FE7-4A98-B4E3-CF477C3CD787}"/>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grpSp>
        <p:nvGrpSpPr>
          <p:cNvPr id="21" name="组合 20">
            <a:extLst>
              <a:ext uri="{FF2B5EF4-FFF2-40B4-BE49-F238E27FC236}">
                <a16:creationId xmlns:a16="http://schemas.microsoft.com/office/drawing/2014/main" id="{2DEA0B87-A010-4340-91B2-3B4F7142B711}"/>
              </a:ext>
            </a:extLst>
          </p:cNvPr>
          <p:cNvGrpSpPr/>
          <p:nvPr/>
        </p:nvGrpSpPr>
        <p:grpSpPr>
          <a:xfrm>
            <a:off x="0" y="-1"/>
            <a:ext cx="12192000" cy="630497"/>
            <a:chOff x="0" y="-1"/>
            <a:chExt cx="12192000" cy="630497"/>
          </a:xfrm>
        </p:grpSpPr>
        <p:sp>
          <p:nvSpPr>
            <p:cNvPr id="10" name="矩形 9">
              <a:extLst>
                <a:ext uri="{FF2B5EF4-FFF2-40B4-BE49-F238E27FC236}">
                  <a16:creationId xmlns:a16="http://schemas.microsoft.com/office/drawing/2014/main" id="{E0EFBD42-C721-440A-B24B-9F610F97C104}"/>
                </a:ext>
              </a:extLst>
            </p:cNvPr>
            <p:cNvSpPr/>
            <p:nvPr/>
          </p:nvSpPr>
          <p:spPr>
            <a:xfrm>
              <a:off x="0" y="-1"/>
              <a:ext cx="9520516"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FD9872B5-4A43-48DA-9625-F438B295B993}"/>
                </a:ext>
              </a:extLst>
            </p:cNvPr>
            <p:cNvSpPr/>
            <p:nvPr/>
          </p:nvSpPr>
          <p:spPr>
            <a:xfrm rot="10800000">
              <a:off x="8748828" y="267190"/>
              <a:ext cx="771687" cy="363306"/>
            </a:xfrm>
            <a:custGeom>
              <a:avLst/>
              <a:gdLst>
                <a:gd name="connsiteX0" fmla="*/ 0 w 790339"/>
                <a:gd name="connsiteY0" fmla="*/ 0 h 476123"/>
                <a:gd name="connsiteX1" fmla="*/ 27958 w 790339"/>
                <a:gd name="connsiteY1" fmla="*/ 4190 h 476123"/>
                <a:gd name="connsiteX2" fmla="*/ 470167 w 790339"/>
                <a:gd name="connsiteY2" fmla="*/ 202363 h 476123"/>
                <a:gd name="connsiteX3" fmla="*/ 764201 w 790339"/>
                <a:gd name="connsiteY3" fmla="*/ 444790 h 476123"/>
                <a:gd name="connsiteX4" fmla="*/ 790339 w 790339"/>
                <a:gd name="connsiteY4" fmla="*/ 476123 h 476123"/>
                <a:gd name="connsiteX5" fmla="*/ 0 w 790339"/>
                <a:gd name="connsiteY5" fmla="*/ 476123 h 4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39" h="476123">
                  <a:moveTo>
                    <a:pt x="0" y="0"/>
                  </a:moveTo>
                  <a:lnTo>
                    <a:pt x="27958" y="4190"/>
                  </a:lnTo>
                  <a:cubicBezTo>
                    <a:pt x="155795" y="32321"/>
                    <a:pt x="313301" y="100609"/>
                    <a:pt x="470167" y="202363"/>
                  </a:cubicBezTo>
                  <a:cubicBezTo>
                    <a:pt x="587817" y="278677"/>
                    <a:pt x="688426" y="362995"/>
                    <a:pt x="764201" y="444790"/>
                  </a:cubicBezTo>
                  <a:lnTo>
                    <a:pt x="790339" y="476123"/>
                  </a:lnTo>
                  <a:lnTo>
                    <a:pt x="0" y="476123"/>
                  </a:lnTo>
                  <a:close/>
                </a:path>
              </a:pathLst>
            </a:cu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F1F5E1EF-0E6A-457F-9D68-1879A39BF2E8}"/>
                </a:ext>
              </a:extLst>
            </p:cNvPr>
            <p:cNvSpPr/>
            <p:nvPr/>
          </p:nvSpPr>
          <p:spPr>
            <a:xfrm>
              <a:off x="9520515" y="-1"/>
              <a:ext cx="2671485" cy="630497"/>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id="{1F4A0829-3783-41E8-AB06-BF31E9C34C88}"/>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
        <p:nvSpPr>
          <p:cNvPr id="23" name="文本框 22">
            <a:extLst>
              <a:ext uri="{FF2B5EF4-FFF2-40B4-BE49-F238E27FC236}">
                <a16:creationId xmlns:a16="http://schemas.microsoft.com/office/drawing/2014/main" id="{8699DA5E-C4D4-4B68-95F7-F73CC98DB1B0}"/>
              </a:ext>
            </a:extLst>
          </p:cNvPr>
          <p:cNvSpPr txBox="1"/>
          <p:nvPr/>
        </p:nvSpPr>
        <p:spPr>
          <a:xfrm>
            <a:off x="6096000" y="2293254"/>
            <a:ext cx="3570208" cy="1107996"/>
          </a:xfrm>
          <a:prstGeom prst="rect">
            <a:avLst/>
          </a:prstGeom>
          <a:noFill/>
        </p:spPr>
        <p:txBody>
          <a:bodyPr wrap="none" rtlCol="0">
            <a:spAutoFit/>
          </a:bodyPr>
          <a:lstStyle>
            <a:defPPr>
              <a:defRPr lang="zh-CN"/>
            </a:defPPr>
            <a:lvl1pPr>
              <a:defRPr sz="66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图文版式</a:t>
            </a:r>
          </a:p>
        </p:txBody>
      </p:sp>
      <p:sp>
        <p:nvSpPr>
          <p:cNvPr id="24" name="矩形 23">
            <a:extLst>
              <a:ext uri="{FF2B5EF4-FFF2-40B4-BE49-F238E27FC236}">
                <a16:creationId xmlns:a16="http://schemas.microsoft.com/office/drawing/2014/main" id="{8E73F107-9221-48BC-8810-6CDB2C3F7D4A}"/>
              </a:ext>
            </a:extLst>
          </p:cNvPr>
          <p:cNvSpPr/>
          <p:nvPr/>
        </p:nvSpPr>
        <p:spPr>
          <a:xfrm>
            <a:off x="6113928" y="3456749"/>
            <a:ext cx="1900519" cy="123921"/>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05FCF3FC-C2DC-409C-BCC8-75AFF911E0DB}"/>
              </a:ext>
            </a:extLst>
          </p:cNvPr>
          <p:cNvSpPr txBox="1"/>
          <p:nvPr/>
        </p:nvSpPr>
        <p:spPr>
          <a:xfrm>
            <a:off x="6113929" y="3820053"/>
            <a:ext cx="3387930" cy="369332"/>
          </a:xfrm>
          <a:prstGeom prst="rect">
            <a:avLst/>
          </a:prstGeom>
          <a:noFill/>
        </p:spPr>
        <p:txBody>
          <a:bodyPr wrap="square" rtlCol="0">
            <a:spAutoFit/>
          </a:bodyPr>
          <a:lstStyle>
            <a:defPPr>
              <a:defRPr lang="zh-CN"/>
            </a:defPPr>
            <a:lvl1pPr algn="dist">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dirty="0"/>
              <a:t>Graphic Page Layout </a:t>
            </a:r>
          </a:p>
        </p:txBody>
      </p:sp>
      <p:pic>
        <p:nvPicPr>
          <p:cNvPr id="25" name="图片 24">
            <a:extLst>
              <a:ext uri="{FF2B5EF4-FFF2-40B4-BE49-F238E27FC236}">
                <a16:creationId xmlns:a16="http://schemas.microsoft.com/office/drawing/2014/main" id="{4DB0A463-7A5F-4C87-BE44-872C168D35C4}"/>
              </a:ext>
            </a:extLst>
          </p:cNvPr>
          <p:cNvPicPr>
            <a:picLocks noChangeAspect="1"/>
          </p:cNvPicPr>
          <p:nvPr/>
        </p:nvPicPr>
        <p:blipFill>
          <a:blip r:embed="rId5">
            <a:extLst>
              <a:ext uri="{28A0092B-C50C-407E-A947-70E740481C1C}">
                <a14:useLocalDpi xmlns:a14="http://schemas.microsoft.com/office/drawing/2010/main" val="0"/>
              </a:ext>
            </a:extLst>
          </a:blip>
          <a:srcRect l="28086" t="44748" r="30904" b="14356"/>
          <a:stretch>
            <a:fillRect/>
          </a:stretch>
        </p:blipFill>
        <p:spPr>
          <a:xfrm>
            <a:off x="1089156" y="2023254"/>
            <a:ext cx="3922889" cy="2755991"/>
          </a:xfrm>
          <a:custGeom>
            <a:avLst/>
            <a:gdLst/>
            <a:ahLst/>
            <a:cxnLst/>
            <a:rect l="l" t="t" r="r" b="b"/>
            <a:pathLst>
              <a:path w="2190168" h="1538683">
                <a:moveTo>
                  <a:pt x="489254" y="239488"/>
                </a:moveTo>
                <a:cubicBezTo>
                  <a:pt x="454307" y="239488"/>
                  <a:pt x="423129" y="250623"/>
                  <a:pt x="395720" y="272893"/>
                </a:cubicBezTo>
                <a:cubicBezTo>
                  <a:pt x="368311" y="295163"/>
                  <a:pt x="347068" y="335078"/>
                  <a:pt x="331993" y="392637"/>
                </a:cubicBezTo>
                <a:cubicBezTo>
                  <a:pt x="312122" y="467327"/>
                  <a:pt x="302186" y="593067"/>
                  <a:pt x="302186" y="769856"/>
                </a:cubicBezTo>
                <a:cubicBezTo>
                  <a:pt x="302186" y="946645"/>
                  <a:pt x="311094" y="1068102"/>
                  <a:pt x="328910" y="1134227"/>
                </a:cubicBezTo>
                <a:cubicBezTo>
                  <a:pt x="346726" y="1200351"/>
                  <a:pt x="369167" y="1244377"/>
                  <a:pt x="396234" y="1266305"/>
                </a:cubicBezTo>
                <a:cubicBezTo>
                  <a:pt x="423300" y="1288232"/>
                  <a:pt x="454307" y="1299196"/>
                  <a:pt x="489254" y="1299196"/>
                </a:cubicBezTo>
                <a:cubicBezTo>
                  <a:pt x="524200" y="1299196"/>
                  <a:pt x="555378" y="1288061"/>
                  <a:pt x="582788" y="1265791"/>
                </a:cubicBezTo>
                <a:cubicBezTo>
                  <a:pt x="610197" y="1243521"/>
                  <a:pt x="631439" y="1203606"/>
                  <a:pt x="646514" y="1146047"/>
                </a:cubicBezTo>
                <a:cubicBezTo>
                  <a:pt x="666385" y="1072042"/>
                  <a:pt x="676321" y="946645"/>
                  <a:pt x="676321" y="769856"/>
                </a:cubicBezTo>
                <a:cubicBezTo>
                  <a:pt x="676321" y="593067"/>
                  <a:pt x="667413" y="471610"/>
                  <a:pt x="649597" y="405485"/>
                </a:cubicBezTo>
                <a:cubicBezTo>
                  <a:pt x="631781" y="339360"/>
                  <a:pt x="609340" y="295163"/>
                  <a:pt x="582274" y="272893"/>
                </a:cubicBezTo>
                <a:cubicBezTo>
                  <a:pt x="555207" y="250623"/>
                  <a:pt x="524200" y="239488"/>
                  <a:pt x="489254" y="239488"/>
                </a:cubicBezTo>
                <a:close/>
                <a:moveTo>
                  <a:pt x="1359670" y="26724"/>
                </a:moveTo>
                <a:lnTo>
                  <a:pt x="2123359" y="26724"/>
                </a:lnTo>
                <a:lnTo>
                  <a:pt x="2123359" y="297047"/>
                </a:lnTo>
                <a:lnTo>
                  <a:pt x="1578601" y="297047"/>
                </a:lnTo>
                <a:lnTo>
                  <a:pt x="1533376" y="552981"/>
                </a:lnTo>
                <a:cubicBezTo>
                  <a:pt x="1597788" y="520775"/>
                  <a:pt x="1663570" y="504672"/>
                  <a:pt x="1730722" y="504672"/>
                </a:cubicBezTo>
                <a:cubicBezTo>
                  <a:pt x="1858860" y="504672"/>
                  <a:pt x="1967469" y="551268"/>
                  <a:pt x="2056549" y="644459"/>
                </a:cubicBezTo>
                <a:cubicBezTo>
                  <a:pt x="2145628" y="737650"/>
                  <a:pt x="2190168" y="858593"/>
                  <a:pt x="2190168" y="1007288"/>
                </a:cubicBezTo>
                <a:cubicBezTo>
                  <a:pt x="2190168" y="1131314"/>
                  <a:pt x="2154194" y="1241979"/>
                  <a:pt x="2082245" y="1339282"/>
                </a:cubicBezTo>
                <a:cubicBezTo>
                  <a:pt x="1984257" y="1472216"/>
                  <a:pt x="1848239" y="1538683"/>
                  <a:pt x="1674191" y="1538683"/>
                </a:cubicBezTo>
                <a:cubicBezTo>
                  <a:pt x="1535089" y="1538683"/>
                  <a:pt x="1421684" y="1501338"/>
                  <a:pt x="1333974" y="1426648"/>
                </a:cubicBezTo>
                <a:cubicBezTo>
                  <a:pt x="1246265" y="1351958"/>
                  <a:pt x="1193845" y="1251572"/>
                  <a:pt x="1176714" y="1125490"/>
                </a:cubicBezTo>
                <a:lnTo>
                  <a:pt x="1464510" y="1095682"/>
                </a:lnTo>
                <a:cubicBezTo>
                  <a:pt x="1472733" y="1160779"/>
                  <a:pt x="1497059" y="1212343"/>
                  <a:pt x="1537487" y="1250373"/>
                </a:cubicBezTo>
                <a:cubicBezTo>
                  <a:pt x="1577916" y="1288403"/>
                  <a:pt x="1624512" y="1307418"/>
                  <a:pt x="1677274" y="1307418"/>
                </a:cubicBezTo>
                <a:cubicBezTo>
                  <a:pt x="1737574" y="1307418"/>
                  <a:pt x="1788624" y="1282921"/>
                  <a:pt x="1830423" y="1233928"/>
                </a:cubicBezTo>
                <a:cubicBezTo>
                  <a:pt x="1872222" y="1184934"/>
                  <a:pt x="1893122" y="1111100"/>
                  <a:pt x="1893122" y="1012427"/>
                </a:cubicBezTo>
                <a:cubicBezTo>
                  <a:pt x="1893122" y="919921"/>
                  <a:pt x="1872393" y="850542"/>
                  <a:pt x="1830937" y="804289"/>
                </a:cubicBezTo>
                <a:cubicBezTo>
                  <a:pt x="1789481" y="758036"/>
                  <a:pt x="1735519" y="734909"/>
                  <a:pt x="1669051" y="734909"/>
                </a:cubicBezTo>
                <a:cubicBezTo>
                  <a:pt x="1586139" y="734909"/>
                  <a:pt x="1511791" y="771569"/>
                  <a:pt x="1446009" y="844888"/>
                </a:cubicBezTo>
                <a:lnTo>
                  <a:pt x="1211661" y="810970"/>
                </a:lnTo>
                <a:close/>
                <a:moveTo>
                  <a:pt x="489254" y="0"/>
                </a:moveTo>
                <a:cubicBezTo>
                  <a:pt x="635208" y="0"/>
                  <a:pt x="749298" y="52078"/>
                  <a:pt x="831526" y="156233"/>
                </a:cubicBezTo>
                <a:cubicBezTo>
                  <a:pt x="929514" y="279574"/>
                  <a:pt x="978508" y="484115"/>
                  <a:pt x="978508" y="769856"/>
                </a:cubicBezTo>
                <a:cubicBezTo>
                  <a:pt x="978508" y="1054911"/>
                  <a:pt x="929171" y="1259795"/>
                  <a:pt x="830498" y="1384507"/>
                </a:cubicBezTo>
                <a:cubicBezTo>
                  <a:pt x="748956" y="1487291"/>
                  <a:pt x="635208" y="1538683"/>
                  <a:pt x="489254" y="1538683"/>
                </a:cubicBezTo>
                <a:cubicBezTo>
                  <a:pt x="342615" y="1538683"/>
                  <a:pt x="224412" y="1482323"/>
                  <a:pt x="134647" y="1369603"/>
                </a:cubicBezTo>
                <a:cubicBezTo>
                  <a:pt x="44882" y="1256883"/>
                  <a:pt x="0" y="1055939"/>
                  <a:pt x="0" y="766772"/>
                </a:cubicBezTo>
                <a:cubicBezTo>
                  <a:pt x="0" y="483087"/>
                  <a:pt x="49336" y="278889"/>
                  <a:pt x="148009" y="154177"/>
                </a:cubicBezTo>
                <a:cubicBezTo>
                  <a:pt x="229552" y="51393"/>
                  <a:pt x="343300" y="0"/>
                  <a:pt x="489254" y="0"/>
                </a:cubicBezTo>
                <a:close/>
              </a:path>
            </a:pathLst>
          </a:custGeom>
          <a:effectLst>
            <a:reflection blurRad="6350" stA="52000" endA="300" endPos="35000" dir="5400000" sy="-100000" algn="bl" rotWithShape="0"/>
          </a:effectLst>
        </p:spPr>
      </p:pic>
    </p:spTree>
    <p:extLst>
      <p:ext uri="{BB962C8B-B14F-4D97-AF65-F5344CB8AC3E}">
        <p14:creationId xmlns:p14="http://schemas.microsoft.com/office/powerpoint/2010/main" val="34870567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4B8AF462-C7B1-4D87-8341-89181EC79E81}"/>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4B8729C3-1F3B-498B-BFDF-7360B4200B76}"/>
              </a:ext>
            </a:extLst>
          </p:cNvPr>
          <p:cNvSpPr/>
          <p:nvPr/>
        </p:nvSpPr>
        <p:spPr>
          <a:xfrm>
            <a:off x="2635624" y="1972027"/>
            <a:ext cx="8803341" cy="3550438"/>
          </a:xfrm>
          <a:prstGeom prst="rect">
            <a:avLst/>
          </a:prstGeom>
          <a:noFill/>
          <a:ln w="28575">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5C669749-9B3C-4124-B3FA-C688BA236F0B}"/>
              </a:ext>
            </a:extLst>
          </p:cNvPr>
          <p:cNvPicPr>
            <a:picLocks noChangeAspect="1"/>
          </p:cNvPicPr>
          <p:nvPr/>
        </p:nvPicPr>
        <p:blipFill rotWithShape="1">
          <a:blip r:embed="rId3">
            <a:extLst>
              <a:ext uri="{28A0092B-C50C-407E-A947-70E740481C1C}">
                <a14:useLocalDpi xmlns:a14="http://schemas.microsoft.com/office/drawing/2010/main" val="0"/>
              </a:ext>
            </a:extLst>
          </a:blip>
          <a:srcRect b="3780"/>
          <a:stretch/>
        </p:blipFill>
        <p:spPr>
          <a:xfrm>
            <a:off x="753035" y="1559857"/>
            <a:ext cx="3409983" cy="4374777"/>
          </a:xfrm>
          <a:prstGeom prst="rect">
            <a:avLst/>
          </a:prstGeom>
          <a:ln w="38100">
            <a:solidFill>
              <a:schemeClr val="accent1"/>
            </a:solidFill>
          </a:ln>
        </p:spPr>
      </p:pic>
      <p:sp>
        <p:nvSpPr>
          <p:cNvPr id="8" name="文本框 7">
            <a:extLst>
              <a:ext uri="{FF2B5EF4-FFF2-40B4-BE49-F238E27FC236}">
                <a16:creationId xmlns:a16="http://schemas.microsoft.com/office/drawing/2014/main" id="{1DE9ABED-FFBA-44A6-BBF2-B7FCE5BCB235}"/>
              </a:ext>
            </a:extLst>
          </p:cNvPr>
          <p:cNvSpPr txBox="1"/>
          <p:nvPr/>
        </p:nvSpPr>
        <p:spPr>
          <a:xfrm>
            <a:off x="4617555" y="2476095"/>
            <a:ext cx="6366873" cy="2542299"/>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筚路蓝缕，栉风沐雨，河南农业大学走过了百余年的办学历程。学校源自</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1902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年创办的河南大学堂，</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1984</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月更名为河南农业大学。</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2009</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月成为农业部与地方省政府共建的第一所省属农业高校。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月成为国家林业局与省政府共建高校。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2013</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月学校牵头的河南粮食作物协同创新中心入选国家首批“</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计划”。</a:t>
            </a:r>
          </a:p>
        </p:txBody>
      </p:sp>
      <p:pic>
        <p:nvPicPr>
          <p:cNvPr id="7" name="图片 6">
            <a:extLst>
              <a:ext uri="{FF2B5EF4-FFF2-40B4-BE49-F238E27FC236}">
                <a16:creationId xmlns:a16="http://schemas.microsoft.com/office/drawing/2014/main" id="{BB6B4F3D-70AD-49ED-AF8E-104C9294C40C}"/>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10" name="组合 9">
            <a:extLst>
              <a:ext uri="{FF2B5EF4-FFF2-40B4-BE49-F238E27FC236}">
                <a16:creationId xmlns:a16="http://schemas.microsoft.com/office/drawing/2014/main" id="{B7493524-7E22-4C66-AAA8-D2F25CE7AEC8}"/>
              </a:ext>
            </a:extLst>
          </p:cNvPr>
          <p:cNvGrpSpPr/>
          <p:nvPr/>
        </p:nvGrpSpPr>
        <p:grpSpPr>
          <a:xfrm>
            <a:off x="0" y="6590807"/>
            <a:ext cx="12192000" cy="267193"/>
            <a:chOff x="0" y="6590807"/>
            <a:chExt cx="12192000" cy="267193"/>
          </a:xfrm>
        </p:grpSpPr>
        <p:sp>
          <p:nvSpPr>
            <p:cNvPr id="11" name="矩形 10">
              <a:extLst>
                <a:ext uri="{FF2B5EF4-FFF2-40B4-BE49-F238E27FC236}">
                  <a16:creationId xmlns:a16="http://schemas.microsoft.com/office/drawing/2014/main" id="{8330E79C-E90F-4BCC-9CB3-39741BC8C91A}"/>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1B36A67-B9BA-4A55-B8BC-AB0A377CC7F0}"/>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3" name="直接连接符 12">
            <a:extLst>
              <a:ext uri="{FF2B5EF4-FFF2-40B4-BE49-F238E27FC236}">
                <a16:creationId xmlns:a16="http://schemas.microsoft.com/office/drawing/2014/main" id="{CCC36B5F-F56A-4A9D-AFF3-5717091AAC14}"/>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4" name="组合 13">
            <a:extLst>
              <a:ext uri="{FF2B5EF4-FFF2-40B4-BE49-F238E27FC236}">
                <a16:creationId xmlns:a16="http://schemas.microsoft.com/office/drawing/2014/main" id="{3596E8D6-F7B9-4972-AA12-246C2310AEAA}"/>
              </a:ext>
            </a:extLst>
          </p:cNvPr>
          <p:cNvGrpSpPr/>
          <p:nvPr/>
        </p:nvGrpSpPr>
        <p:grpSpPr>
          <a:xfrm>
            <a:off x="0" y="188421"/>
            <a:ext cx="852848" cy="484632"/>
            <a:chOff x="309488" y="188421"/>
            <a:chExt cx="852848" cy="484632"/>
          </a:xfrm>
        </p:grpSpPr>
        <p:sp>
          <p:nvSpPr>
            <p:cNvPr id="15" name="箭头: V 形 14">
              <a:extLst>
                <a:ext uri="{FF2B5EF4-FFF2-40B4-BE49-F238E27FC236}">
                  <a16:creationId xmlns:a16="http://schemas.microsoft.com/office/drawing/2014/main" id="{C8E9A32B-BAA9-4A52-AE88-D21A642CE2F9}"/>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箭头: V 形 15">
              <a:extLst>
                <a:ext uri="{FF2B5EF4-FFF2-40B4-BE49-F238E27FC236}">
                  <a16:creationId xmlns:a16="http://schemas.microsoft.com/office/drawing/2014/main" id="{5BFABD49-1A4A-4B20-A63F-72061621D038}"/>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8EEB0DAD-2089-4959-B956-AA98DA182B05}"/>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17">
            <a:extLst>
              <a:ext uri="{FF2B5EF4-FFF2-40B4-BE49-F238E27FC236}">
                <a16:creationId xmlns:a16="http://schemas.microsoft.com/office/drawing/2014/main" id="{F27887A2-69CE-41AC-8190-0FCB745BB555}"/>
              </a:ext>
            </a:extLst>
          </p:cNvPr>
          <p:cNvSpPr txBox="1"/>
          <p:nvPr/>
        </p:nvSpPr>
        <p:spPr>
          <a:xfrm>
            <a:off x="890522" y="175455"/>
            <a:ext cx="2646878" cy="584775"/>
          </a:xfrm>
          <a:prstGeom prst="rect">
            <a:avLst/>
          </a:prstGeom>
          <a:noFill/>
        </p:spPr>
        <p:txBody>
          <a:bodyPr wrap="none" rtlCol="0">
            <a:spAutoFit/>
          </a:bodyPr>
          <a:lstStyle/>
          <a:p>
            <a:pPr algn="l"/>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这是一个标题</a:t>
            </a:r>
          </a:p>
        </p:txBody>
      </p:sp>
    </p:spTree>
    <p:extLst>
      <p:ext uri="{BB962C8B-B14F-4D97-AF65-F5344CB8AC3E}">
        <p14:creationId xmlns:p14="http://schemas.microsoft.com/office/powerpoint/2010/main" val="23296521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FD597E61-4678-4BBC-8901-8766D8C0F214}"/>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658AA7D4-999C-4ED4-99F2-11D54167BDC9}"/>
              </a:ext>
            </a:extLst>
          </p:cNvPr>
          <p:cNvGrpSpPr/>
          <p:nvPr/>
        </p:nvGrpSpPr>
        <p:grpSpPr>
          <a:xfrm>
            <a:off x="6096000" y="1296211"/>
            <a:ext cx="4998158" cy="4902065"/>
            <a:chOff x="768114" y="2902085"/>
            <a:chExt cx="3818211" cy="3744803"/>
          </a:xfrm>
        </p:grpSpPr>
        <p:pic>
          <p:nvPicPr>
            <p:cNvPr id="32" name="图片 31">
              <a:extLst>
                <a:ext uri="{FF2B5EF4-FFF2-40B4-BE49-F238E27FC236}">
                  <a16:creationId xmlns:a16="http://schemas.microsoft.com/office/drawing/2014/main" id="{6F119DB0-0594-446E-8818-E4223AC5C4E6}"/>
                </a:ext>
              </a:extLst>
            </p:cNvPr>
            <p:cNvPicPr>
              <a:picLocks noChangeAspect="1"/>
            </p:cNvPicPr>
            <p:nvPr/>
          </p:nvPicPr>
          <p:blipFill>
            <a:blip r:embed="rId3">
              <a:extLst>
                <a:ext uri="{28A0092B-C50C-407E-A947-70E740481C1C}">
                  <a14:useLocalDpi xmlns:a14="http://schemas.microsoft.com/office/drawing/2010/main" val="0"/>
                </a:ext>
              </a:extLst>
            </a:blip>
            <a:srcRect l="33510" t="50000" r="44495" b="34969"/>
            <a:stretch>
              <a:fillRect/>
            </a:stretch>
          </p:blipFill>
          <p:spPr>
            <a:xfrm>
              <a:off x="1918445" y="2902085"/>
              <a:ext cx="1409879" cy="1215413"/>
            </a:xfrm>
            <a:custGeom>
              <a:avLst/>
              <a:gdLst>
                <a:gd name="connsiteX0" fmla="*/ 303853 w 1409879"/>
                <a:gd name="connsiteY0" fmla="*/ 0 h 1215413"/>
                <a:gd name="connsiteX1" fmla="*/ 1106026 w 1409879"/>
                <a:gd name="connsiteY1" fmla="*/ 0 h 1215413"/>
                <a:gd name="connsiteX2" fmla="*/ 1409879 w 1409879"/>
                <a:gd name="connsiteY2" fmla="*/ 607707 h 1215413"/>
                <a:gd name="connsiteX3" fmla="*/ 1106026 w 1409879"/>
                <a:gd name="connsiteY3" fmla="*/ 1215413 h 1215413"/>
                <a:gd name="connsiteX4" fmla="*/ 303853 w 1409879"/>
                <a:gd name="connsiteY4" fmla="*/ 1215413 h 1215413"/>
                <a:gd name="connsiteX5" fmla="*/ 0 w 1409879"/>
                <a:gd name="connsiteY5" fmla="*/ 607707 h 1215413"/>
                <a:gd name="connsiteX6" fmla="*/ 303853 w 1409879"/>
                <a:gd name="connsiteY6" fmla="*/ 0 h 121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879" h="1215413">
                  <a:moveTo>
                    <a:pt x="303853" y="0"/>
                  </a:moveTo>
                  <a:lnTo>
                    <a:pt x="1106026" y="0"/>
                  </a:lnTo>
                  <a:lnTo>
                    <a:pt x="1409879" y="607707"/>
                  </a:lnTo>
                  <a:lnTo>
                    <a:pt x="1106026" y="1215413"/>
                  </a:lnTo>
                  <a:lnTo>
                    <a:pt x="303853" y="1215413"/>
                  </a:lnTo>
                  <a:lnTo>
                    <a:pt x="0" y="607707"/>
                  </a:lnTo>
                  <a:lnTo>
                    <a:pt x="303853" y="0"/>
                  </a:lnTo>
                  <a:close/>
                </a:path>
              </a:pathLst>
            </a:custGeom>
          </p:spPr>
        </p:pic>
        <p:pic>
          <p:nvPicPr>
            <p:cNvPr id="31" name="图片 30">
              <a:extLst>
                <a:ext uri="{FF2B5EF4-FFF2-40B4-BE49-F238E27FC236}">
                  <a16:creationId xmlns:a16="http://schemas.microsoft.com/office/drawing/2014/main" id="{806DED07-D78E-453E-ABD9-A0847AD08EEE}"/>
                </a:ext>
              </a:extLst>
            </p:cNvPr>
            <p:cNvPicPr>
              <a:picLocks noChangeAspect="1"/>
            </p:cNvPicPr>
            <p:nvPr/>
          </p:nvPicPr>
          <p:blipFill>
            <a:blip r:embed="rId3">
              <a:extLst>
                <a:ext uri="{28A0092B-C50C-407E-A947-70E740481C1C}">
                  <a14:useLocalDpi xmlns:a14="http://schemas.microsoft.com/office/drawing/2010/main" val="0"/>
                </a:ext>
              </a:extLst>
            </a:blip>
            <a:srcRect l="52649" t="57365" r="25356" b="27604"/>
            <a:stretch>
              <a:fillRect/>
            </a:stretch>
          </p:blipFill>
          <p:spPr>
            <a:xfrm>
              <a:off x="3145216" y="3497606"/>
              <a:ext cx="1409879" cy="1215413"/>
            </a:xfrm>
            <a:custGeom>
              <a:avLst/>
              <a:gdLst>
                <a:gd name="connsiteX0" fmla="*/ 303853 w 1409879"/>
                <a:gd name="connsiteY0" fmla="*/ 0 h 1215413"/>
                <a:gd name="connsiteX1" fmla="*/ 1106026 w 1409879"/>
                <a:gd name="connsiteY1" fmla="*/ 0 h 1215413"/>
                <a:gd name="connsiteX2" fmla="*/ 1409879 w 1409879"/>
                <a:gd name="connsiteY2" fmla="*/ 607707 h 1215413"/>
                <a:gd name="connsiteX3" fmla="*/ 1106026 w 1409879"/>
                <a:gd name="connsiteY3" fmla="*/ 1215413 h 1215413"/>
                <a:gd name="connsiteX4" fmla="*/ 303853 w 1409879"/>
                <a:gd name="connsiteY4" fmla="*/ 1215413 h 1215413"/>
                <a:gd name="connsiteX5" fmla="*/ 0 w 1409879"/>
                <a:gd name="connsiteY5" fmla="*/ 607707 h 1215413"/>
                <a:gd name="connsiteX6" fmla="*/ 303853 w 1409879"/>
                <a:gd name="connsiteY6" fmla="*/ 0 h 121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879" h="1215413">
                  <a:moveTo>
                    <a:pt x="303853" y="0"/>
                  </a:moveTo>
                  <a:lnTo>
                    <a:pt x="1106026" y="0"/>
                  </a:lnTo>
                  <a:lnTo>
                    <a:pt x="1409879" y="607707"/>
                  </a:lnTo>
                  <a:lnTo>
                    <a:pt x="1106026" y="1215413"/>
                  </a:lnTo>
                  <a:lnTo>
                    <a:pt x="303853" y="1215413"/>
                  </a:lnTo>
                  <a:lnTo>
                    <a:pt x="0" y="607707"/>
                  </a:lnTo>
                  <a:lnTo>
                    <a:pt x="303853" y="0"/>
                  </a:lnTo>
                  <a:close/>
                </a:path>
              </a:pathLst>
            </a:custGeom>
          </p:spPr>
        </p:pic>
        <p:pic>
          <p:nvPicPr>
            <p:cNvPr id="30" name="图片 29">
              <a:extLst>
                <a:ext uri="{FF2B5EF4-FFF2-40B4-BE49-F238E27FC236}">
                  <a16:creationId xmlns:a16="http://schemas.microsoft.com/office/drawing/2014/main" id="{C1C472C8-D23B-42FC-8BDB-3ADDE4819FB5}"/>
                </a:ext>
              </a:extLst>
            </p:cNvPr>
            <p:cNvPicPr>
              <a:picLocks noChangeAspect="1"/>
            </p:cNvPicPr>
            <p:nvPr/>
          </p:nvPicPr>
          <p:blipFill>
            <a:blip r:embed="rId3">
              <a:extLst>
                <a:ext uri="{28A0092B-C50C-407E-A947-70E740481C1C}">
                  <a14:useLocalDpi xmlns:a14="http://schemas.microsoft.com/office/drawing/2010/main" val="0"/>
                </a:ext>
              </a:extLst>
            </a:blip>
            <a:srcRect l="15564" t="58157" r="62441" b="26812"/>
            <a:stretch>
              <a:fillRect/>
            </a:stretch>
          </p:blipFill>
          <p:spPr>
            <a:xfrm>
              <a:off x="768114" y="3561670"/>
              <a:ext cx="1409879" cy="1215413"/>
            </a:xfrm>
            <a:custGeom>
              <a:avLst/>
              <a:gdLst>
                <a:gd name="connsiteX0" fmla="*/ 303853 w 1409879"/>
                <a:gd name="connsiteY0" fmla="*/ 0 h 1215413"/>
                <a:gd name="connsiteX1" fmla="*/ 1106026 w 1409879"/>
                <a:gd name="connsiteY1" fmla="*/ 0 h 1215413"/>
                <a:gd name="connsiteX2" fmla="*/ 1409879 w 1409879"/>
                <a:gd name="connsiteY2" fmla="*/ 607707 h 1215413"/>
                <a:gd name="connsiteX3" fmla="*/ 1106026 w 1409879"/>
                <a:gd name="connsiteY3" fmla="*/ 1215413 h 1215413"/>
                <a:gd name="connsiteX4" fmla="*/ 303853 w 1409879"/>
                <a:gd name="connsiteY4" fmla="*/ 1215413 h 1215413"/>
                <a:gd name="connsiteX5" fmla="*/ 0 w 1409879"/>
                <a:gd name="connsiteY5" fmla="*/ 607707 h 1215413"/>
                <a:gd name="connsiteX6" fmla="*/ 303853 w 1409879"/>
                <a:gd name="connsiteY6" fmla="*/ 0 h 121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879" h="1215413">
                  <a:moveTo>
                    <a:pt x="303853" y="0"/>
                  </a:moveTo>
                  <a:lnTo>
                    <a:pt x="1106026" y="0"/>
                  </a:lnTo>
                  <a:lnTo>
                    <a:pt x="1409879" y="607707"/>
                  </a:lnTo>
                  <a:lnTo>
                    <a:pt x="1106026" y="1215413"/>
                  </a:lnTo>
                  <a:lnTo>
                    <a:pt x="303853" y="1215413"/>
                  </a:lnTo>
                  <a:lnTo>
                    <a:pt x="0" y="607707"/>
                  </a:lnTo>
                  <a:lnTo>
                    <a:pt x="303853" y="0"/>
                  </a:lnTo>
                  <a:close/>
                </a:path>
              </a:pathLst>
            </a:custGeom>
          </p:spPr>
        </p:pic>
        <p:pic>
          <p:nvPicPr>
            <p:cNvPr id="29" name="图片 28">
              <a:extLst>
                <a:ext uri="{FF2B5EF4-FFF2-40B4-BE49-F238E27FC236}">
                  <a16:creationId xmlns:a16="http://schemas.microsoft.com/office/drawing/2014/main" id="{5D311043-F830-44D8-A601-3B8FBEBB38BE}"/>
                </a:ext>
              </a:extLst>
            </p:cNvPr>
            <p:cNvPicPr>
              <a:picLocks noChangeAspect="1"/>
            </p:cNvPicPr>
            <p:nvPr/>
          </p:nvPicPr>
          <p:blipFill>
            <a:blip r:embed="rId3">
              <a:extLst>
                <a:ext uri="{28A0092B-C50C-407E-A947-70E740481C1C}">
                  <a14:useLocalDpi xmlns:a14="http://schemas.microsoft.com/office/drawing/2010/main" val="0"/>
                </a:ext>
              </a:extLst>
            </a:blip>
            <a:srcRect l="33701" t="65673" r="44304" b="19296"/>
            <a:stretch>
              <a:fillRect/>
            </a:stretch>
          </p:blipFill>
          <p:spPr>
            <a:xfrm>
              <a:off x="1930683" y="4169377"/>
              <a:ext cx="1409879" cy="1215413"/>
            </a:xfrm>
            <a:custGeom>
              <a:avLst/>
              <a:gdLst>
                <a:gd name="connsiteX0" fmla="*/ 303853 w 1409879"/>
                <a:gd name="connsiteY0" fmla="*/ 0 h 1215413"/>
                <a:gd name="connsiteX1" fmla="*/ 1106026 w 1409879"/>
                <a:gd name="connsiteY1" fmla="*/ 0 h 1215413"/>
                <a:gd name="connsiteX2" fmla="*/ 1409879 w 1409879"/>
                <a:gd name="connsiteY2" fmla="*/ 607707 h 1215413"/>
                <a:gd name="connsiteX3" fmla="*/ 1106026 w 1409879"/>
                <a:gd name="connsiteY3" fmla="*/ 1215413 h 1215413"/>
                <a:gd name="connsiteX4" fmla="*/ 303853 w 1409879"/>
                <a:gd name="connsiteY4" fmla="*/ 1215413 h 1215413"/>
                <a:gd name="connsiteX5" fmla="*/ 0 w 1409879"/>
                <a:gd name="connsiteY5" fmla="*/ 607707 h 1215413"/>
                <a:gd name="connsiteX6" fmla="*/ 303853 w 1409879"/>
                <a:gd name="connsiteY6" fmla="*/ 0 h 121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879" h="1215413">
                  <a:moveTo>
                    <a:pt x="303853" y="0"/>
                  </a:moveTo>
                  <a:lnTo>
                    <a:pt x="1106026" y="0"/>
                  </a:lnTo>
                  <a:lnTo>
                    <a:pt x="1409879" y="607707"/>
                  </a:lnTo>
                  <a:lnTo>
                    <a:pt x="1106026" y="1215413"/>
                  </a:lnTo>
                  <a:lnTo>
                    <a:pt x="303853" y="1215413"/>
                  </a:lnTo>
                  <a:lnTo>
                    <a:pt x="0" y="607707"/>
                  </a:lnTo>
                  <a:lnTo>
                    <a:pt x="303853" y="0"/>
                  </a:lnTo>
                  <a:close/>
                </a:path>
              </a:pathLst>
            </a:custGeom>
          </p:spPr>
        </p:pic>
        <p:pic>
          <p:nvPicPr>
            <p:cNvPr id="28" name="图片 27">
              <a:extLst>
                <a:ext uri="{FF2B5EF4-FFF2-40B4-BE49-F238E27FC236}">
                  <a16:creationId xmlns:a16="http://schemas.microsoft.com/office/drawing/2014/main" id="{5D3FB088-8775-49F9-A108-48B19943C495}"/>
                </a:ext>
              </a:extLst>
            </p:cNvPr>
            <p:cNvPicPr>
              <a:picLocks noChangeAspect="1"/>
            </p:cNvPicPr>
            <p:nvPr/>
          </p:nvPicPr>
          <p:blipFill>
            <a:blip r:embed="rId3">
              <a:extLst>
                <a:ext uri="{28A0092B-C50C-407E-A947-70E740481C1C}">
                  <a14:useLocalDpi xmlns:a14="http://schemas.microsoft.com/office/drawing/2010/main" val="0"/>
                </a:ext>
              </a:extLst>
            </a:blip>
            <a:srcRect l="53136" t="73981" r="24869" b="10988"/>
            <a:stretch>
              <a:fillRect/>
            </a:stretch>
          </p:blipFill>
          <p:spPr>
            <a:xfrm>
              <a:off x="3176446" y="4841148"/>
              <a:ext cx="1409879" cy="1215413"/>
            </a:xfrm>
            <a:custGeom>
              <a:avLst/>
              <a:gdLst>
                <a:gd name="connsiteX0" fmla="*/ 303853 w 1409879"/>
                <a:gd name="connsiteY0" fmla="*/ 0 h 1215413"/>
                <a:gd name="connsiteX1" fmla="*/ 1106026 w 1409879"/>
                <a:gd name="connsiteY1" fmla="*/ 0 h 1215413"/>
                <a:gd name="connsiteX2" fmla="*/ 1409879 w 1409879"/>
                <a:gd name="connsiteY2" fmla="*/ 607707 h 1215413"/>
                <a:gd name="connsiteX3" fmla="*/ 1106026 w 1409879"/>
                <a:gd name="connsiteY3" fmla="*/ 1215413 h 1215413"/>
                <a:gd name="connsiteX4" fmla="*/ 303853 w 1409879"/>
                <a:gd name="connsiteY4" fmla="*/ 1215413 h 1215413"/>
                <a:gd name="connsiteX5" fmla="*/ 0 w 1409879"/>
                <a:gd name="connsiteY5" fmla="*/ 607707 h 1215413"/>
                <a:gd name="connsiteX6" fmla="*/ 303853 w 1409879"/>
                <a:gd name="connsiteY6" fmla="*/ 0 h 121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879" h="1215413">
                  <a:moveTo>
                    <a:pt x="303853" y="0"/>
                  </a:moveTo>
                  <a:lnTo>
                    <a:pt x="1106026" y="0"/>
                  </a:lnTo>
                  <a:lnTo>
                    <a:pt x="1409879" y="607707"/>
                  </a:lnTo>
                  <a:lnTo>
                    <a:pt x="1106026" y="1215413"/>
                  </a:lnTo>
                  <a:lnTo>
                    <a:pt x="303853" y="1215413"/>
                  </a:lnTo>
                  <a:lnTo>
                    <a:pt x="0" y="607707"/>
                  </a:lnTo>
                  <a:lnTo>
                    <a:pt x="303853" y="0"/>
                  </a:lnTo>
                  <a:close/>
                </a:path>
              </a:pathLst>
            </a:custGeom>
          </p:spPr>
        </p:pic>
        <p:pic>
          <p:nvPicPr>
            <p:cNvPr id="27" name="图片 26">
              <a:extLst>
                <a:ext uri="{FF2B5EF4-FFF2-40B4-BE49-F238E27FC236}">
                  <a16:creationId xmlns:a16="http://schemas.microsoft.com/office/drawing/2014/main" id="{BBA02C9A-2BDB-42E6-977B-108ECDB82D43}"/>
                </a:ext>
              </a:extLst>
            </p:cNvPr>
            <p:cNvPicPr>
              <a:picLocks noChangeAspect="1"/>
            </p:cNvPicPr>
            <p:nvPr/>
          </p:nvPicPr>
          <p:blipFill>
            <a:blip r:embed="rId3">
              <a:extLst>
                <a:ext uri="{28A0092B-C50C-407E-A947-70E740481C1C}">
                  <a14:useLocalDpi xmlns:a14="http://schemas.microsoft.com/office/drawing/2010/main" val="0"/>
                </a:ext>
              </a:extLst>
            </a:blip>
            <a:srcRect l="15609" t="74040" r="62396" b="10929"/>
            <a:stretch>
              <a:fillRect/>
            </a:stretch>
          </p:blipFill>
          <p:spPr>
            <a:xfrm>
              <a:off x="770961" y="4845921"/>
              <a:ext cx="1409879" cy="1215413"/>
            </a:xfrm>
            <a:custGeom>
              <a:avLst/>
              <a:gdLst>
                <a:gd name="connsiteX0" fmla="*/ 303853 w 1409879"/>
                <a:gd name="connsiteY0" fmla="*/ 0 h 1215413"/>
                <a:gd name="connsiteX1" fmla="*/ 1106026 w 1409879"/>
                <a:gd name="connsiteY1" fmla="*/ 0 h 1215413"/>
                <a:gd name="connsiteX2" fmla="*/ 1409879 w 1409879"/>
                <a:gd name="connsiteY2" fmla="*/ 607707 h 1215413"/>
                <a:gd name="connsiteX3" fmla="*/ 1106026 w 1409879"/>
                <a:gd name="connsiteY3" fmla="*/ 1215413 h 1215413"/>
                <a:gd name="connsiteX4" fmla="*/ 303853 w 1409879"/>
                <a:gd name="connsiteY4" fmla="*/ 1215413 h 1215413"/>
                <a:gd name="connsiteX5" fmla="*/ 0 w 1409879"/>
                <a:gd name="connsiteY5" fmla="*/ 607707 h 1215413"/>
                <a:gd name="connsiteX6" fmla="*/ 303853 w 1409879"/>
                <a:gd name="connsiteY6" fmla="*/ 0 h 121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879" h="1215413">
                  <a:moveTo>
                    <a:pt x="303853" y="0"/>
                  </a:moveTo>
                  <a:lnTo>
                    <a:pt x="1106026" y="0"/>
                  </a:lnTo>
                  <a:lnTo>
                    <a:pt x="1409879" y="607707"/>
                  </a:lnTo>
                  <a:lnTo>
                    <a:pt x="1106026" y="1215413"/>
                  </a:lnTo>
                  <a:lnTo>
                    <a:pt x="303853" y="1215413"/>
                  </a:lnTo>
                  <a:lnTo>
                    <a:pt x="0" y="607707"/>
                  </a:lnTo>
                  <a:lnTo>
                    <a:pt x="303853" y="0"/>
                  </a:lnTo>
                  <a:close/>
                </a:path>
              </a:pathLst>
            </a:custGeom>
          </p:spPr>
        </p:pic>
        <p:pic>
          <p:nvPicPr>
            <p:cNvPr id="26" name="图片 25">
              <a:extLst>
                <a:ext uri="{FF2B5EF4-FFF2-40B4-BE49-F238E27FC236}">
                  <a16:creationId xmlns:a16="http://schemas.microsoft.com/office/drawing/2014/main" id="{D1C23723-1BF8-4AA3-8B12-422E76AA23FB}"/>
                </a:ext>
              </a:extLst>
            </p:cNvPr>
            <p:cNvPicPr>
              <a:picLocks noChangeAspect="1"/>
            </p:cNvPicPr>
            <p:nvPr/>
          </p:nvPicPr>
          <p:blipFill>
            <a:blip r:embed="rId3">
              <a:extLst>
                <a:ext uri="{28A0092B-C50C-407E-A947-70E740481C1C}">
                  <a14:useLocalDpi xmlns:a14="http://schemas.microsoft.com/office/drawing/2010/main" val="0"/>
                </a:ext>
              </a:extLst>
            </a:blip>
            <a:srcRect l="34372" t="81281" r="43632" b="3687"/>
            <a:stretch>
              <a:fillRect/>
            </a:stretch>
          </p:blipFill>
          <p:spPr>
            <a:xfrm>
              <a:off x="1973704" y="5431475"/>
              <a:ext cx="1409879" cy="1215413"/>
            </a:xfrm>
            <a:custGeom>
              <a:avLst/>
              <a:gdLst>
                <a:gd name="connsiteX0" fmla="*/ 303853 w 1409879"/>
                <a:gd name="connsiteY0" fmla="*/ 0 h 1215413"/>
                <a:gd name="connsiteX1" fmla="*/ 1106026 w 1409879"/>
                <a:gd name="connsiteY1" fmla="*/ 0 h 1215413"/>
                <a:gd name="connsiteX2" fmla="*/ 1409879 w 1409879"/>
                <a:gd name="connsiteY2" fmla="*/ 607707 h 1215413"/>
                <a:gd name="connsiteX3" fmla="*/ 1106026 w 1409879"/>
                <a:gd name="connsiteY3" fmla="*/ 1215413 h 1215413"/>
                <a:gd name="connsiteX4" fmla="*/ 303853 w 1409879"/>
                <a:gd name="connsiteY4" fmla="*/ 1215413 h 1215413"/>
                <a:gd name="connsiteX5" fmla="*/ 0 w 1409879"/>
                <a:gd name="connsiteY5" fmla="*/ 607707 h 1215413"/>
                <a:gd name="connsiteX6" fmla="*/ 303853 w 1409879"/>
                <a:gd name="connsiteY6" fmla="*/ 0 h 121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879" h="1215413">
                  <a:moveTo>
                    <a:pt x="303853" y="0"/>
                  </a:moveTo>
                  <a:lnTo>
                    <a:pt x="1106026" y="0"/>
                  </a:lnTo>
                  <a:lnTo>
                    <a:pt x="1409879" y="607707"/>
                  </a:lnTo>
                  <a:lnTo>
                    <a:pt x="1106026" y="1215413"/>
                  </a:lnTo>
                  <a:lnTo>
                    <a:pt x="303853" y="1215413"/>
                  </a:lnTo>
                  <a:lnTo>
                    <a:pt x="0" y="607707"/>
                  </a:lnTo>
                  <a:lnTo>
                    <a:pt x="303853" y="0"/>
                  </a:lnTo>
                  <a:close/>
                </a:path>
              </a:pathLst>
            </a:custGeom>
          </p:spPr>
        </p:pic>
      </p:grpSp>
      <p:sp>
        <p:nvSpPr>
          <p:cNvPr id="8" name="文本框 7">
            <a:extLst>
              <a:ext uri="{FF2B5EF4-FFF2-40B4-BE49-F238E27FC236}">
                <a16:creationId xmlns:a16="http://schemas.microsoft.com/office/drawing/2014/main" id="{1DE9ABED-FFBA-44A6-BBF2-B7FCE5BCB235}"/>
              </a:ext>
            </a:extLst>
          </p:cNvPr>
          <p:cNvSpPr txBox="1"/>
          <p:nvPr/>
        </p:nvSpPr>
        <p:spPr>
          <a:xfrm>
            <a:off x="828900" y="1098426"/>
            <a:ext cx="4803323" cy="4661148"/>
          </a:xfrm>
          <a:prstGeom prst="rect">
            <a:avLst/>
          </a:prstGeom>
          <a:noFill/>
        </p:spPr>
        <p:txBody>
          <a:bodyPr wrap="square" rtlCol="0">
            <a:spAutoFit/>
          </a:bodyPr>
          <a:lstStyle/>
          <a:p>
            <a:pPr>
              <a:lnSpc>
                <a:spcPct val="150000"/>
              </a:lnSpc>
            </a:pPr>
            <a:r>
              <a:rPr lang="zh-CN" altLang="en-US" sz="4000" b="1" dirty="0">
                <a:solidFill>
                  <a:srgbClr val="016625"/>
                </a:solidFill>
                <a:latin typeface="微软雅黑" panose="020B0503020204020204" pitchFamily="34" charset="-122"/>
                <a:ea typeface="微软雅黑" panose="020B0503020204020204" pitchFamily="34" charset="-122"/>
              </a:rPr>
              <a:t>筚路蓝缕，栉风沐雨</a:t>
            </a:r>
            <a:endParaRPr lang="en-US" altLang="zh-CN" sz="4000" b="1" dirty="0">
              <a:solidFill>
                <a:srgbClr val="016625"/>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河南农业大学走过了百余年的办学历程。学校源自</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1902</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年创办的河南大学堂，</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1984</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月更名为河南农业大学。</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2009</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月成为农业部与地方省政府共建的第一所省属农业高校。</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2012</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月成为国家林业局与省政府共建高校。</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月学校牵头的河南粮食作物协同创新中心入选国家首批“</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2011</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计划”。</a:t>
            </a:r>
          </a:p>
        </p:txBody>
      </p:sp>
      <p:pic>
        <p:nvPicPr>
          <p:cNvPr id="11" name="图片 10">
            <a:extLst>
              <a:ext uri="{FF2B5EF4-FFF2-40B4-BE49-F238E27FC236}">
                <a16:creationId xmlns:a16="http://schemas.microsoft.com/office/drawing/2014/main" id="{6CEC4620-9E87-4EF7-90AD-59CAE1B0FD53}"/>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12" name="组合 11">
            <a:extLst>
              <a:ext uri="{FF2B5EF4-FFF2-40B4-BE49-F238E27FC236}">
                <a16:creationId xmlns:a16="http://schemas.microsoft.com/office/drawing/2014/main" id="{B8C8D1FD-3965-4198-B392-ECC9D3CAB75C}"/>
              </a:ext>
            </a:extLst>
          </p:cNvPr>
          <p:cNvGrpSpPr/>
          <p:nvPr/>
        </p:nvGrpSpPr>
        <p:grpSpPr>
          <a:xfrm>
            <a:off x="0" y="6590807"/>
            <a:ext cx="12192000" cy="267193"/>
            <a:chOff x="0" y="6590807"/>
            <a:chExt cx="12192000" cy="267193"/>
          </a:xfrm>
        </p:grpSpPr>
        <p:sp>
          <p:nvSpPr>
            <p:cNvPr id="13" name="矩形 12">
              <a:extLst>
                <a:ext uri="{FF2B5EF4-FFF2-40B4-BE49-F238E27FC236}">
                  <a16:creationId xmlns:a16="http://schemas.microsoft.com/office/drawing/2014/main" id="{9A730395-CA20-456D-8B94-82B13EA80926}"/>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D3D79FB1-C347-4BD8-97A9-AF827E369171}"/>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5" name="直接连接符 14">
            <a:extLst>
              <a:ext uri="{FF2B5EF4-FFF2-40B4-BE49-F238E27FC236}">
                <a16:creationId xmlns:a16="http://schemas.microsoft.com/office/drawing/2014/main" id="{77BA5579-ADCF-49A6-8F5C-C7559196A33A}"/>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6" name="组合 15">
            <a:extLst>
              <a:ext uri="{FF2B5EF4-FFF2-40B4-BE49-F238E27FC236}">
                <a16:creationId xmlns:a16="http://schemas.microsoft.com/office/drawing/2014/main" id="{28FB01A1-CC31-4736-90E4-098B3AD215F1}"/>
              </a:ext>
            </a:extLst>
          </p:cNvPr>
          <p:cNvGrpSpPr/>
          <p:nvPr/>
        </p:nvGrpSpPr>
        <p:grpSpPr>
          <a:xfrm>
            <a:off x="0" y="188421"/>
            <a:ext cx="852848" cy="484632"/>
            <a:chOff x="309488" y="188421"/>
            <a:chExt cx="852848" cy="484632"/>
          </a:xfrm>
        </p:grpSpPr>
        <p:sp>
          <p:nvSpPr>
            <p:cNvPr id="17" name="箭头: V 形 16">
              <a:extLst>
                <a:ext uri="{FF2B5EF4-FFF2-40B4-BE49-F238E27FC236}">
                  <a16:creationId xmlns:a16="http://schemas.microsoft.com/office/drawing/2014/main" id="{83F57DF6-756A-4C33-8064-950C862FC8BA}"/>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箭头: V 形 17">
              <a:extLst>
                <a:ext uri="{FF2B5EF4-FFF2-40B4-BE49-F238E27FC236}">
                  <a16:creationId xmlns:a16="http://schemas.microsoft.com/office/drawing/2014/main" id="{59818405-E951-49D3-856B-8CA914E23224}"/>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箭头: V 形 18">
              <a:extLst>
                <a:ext uri="{FF2B5EF4-FFF2-40B4-BE49-F238E27FC236}">
                  <a16:creationId xmlns:a16="http://schemas.microsoft.com/office/drawing/2014/main" id="{BD73DC99-FD45-415B-B016-46434688E475}"/>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文本框 19">
            <a:extLst>
              <a:ext uri="{FF2B5EF4-FFF2-40B4-BE49-F238E27FC236}">
                <a16:creationId xmlns:a16="http://schemas.microsoft.com/office/drawing/2014/main" id="{F569376F-0B17-411A-9E72-4586275E03EC}"/>
              </a:ext>
            </a:extLst>
          </p:cNvPr>
          <p:cNvSpPr txBox="1"/>
          <p:nvPr/>
        </p:nvSpPr>
        <p:spPr>
          <a:xfrm>
            <a:off x="890522" y="175455"/>
            <a:ext cx="2646878" cy="584775"/>
          </a:xfrm>
          <a:prstGeom prst="rect">
            <a:avLst/>
          </a:prstGeom>
          <a:noFill/>
        </p:spPr>
        <p:txBody>
          <a:bodyPr wrap="none" rtlCol="0">
            <a:spAutoFit/>
          </a:bodyPr>
          <a:lstStyle/>
          <a:p>
            <a:pPr algn="l"/>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这是一个标题</a:t>
            </a:r>
          </a:p>
        </p:txBody>
      </p:sp>
    </p:spTree>
    <p:extLst>
      <p:ext uri="{BB962C8B-B14F-4D97-AF65-F5344CB8AC3E}">
        <p14:creationId xmlns:p14="http://schemas.microsoft.com/office/powerpoint/2010/main" val="10278154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id="{1AED9F9F-B235-4084-9172-37F4E9A01CB1}"/>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4D0912B4-136F-47CF-BF29-BE8C3DE5A67F}"/>
              </a:ext>
            </a:extLst>
          </p:cNvPr>
          <p:cNvPicPr>
            <a:picLocks noChangeAspect="1"/>
          </p:cNvPicPr>
          <p:nvPr/>
        </p:nvPicPr>
        <p:blipFill rotWithShape="1">
          <a:blip r:embed="rId3">
            <a:extLst>
              <a:ext uri="{28A0092B-C50C-407E-A947-70E740481C1C}">
                <a14:useLocalDpi xmlns:a14="http://schemas.microsoft.com/office/drawing/2010/main" val="0"/>
              </a:ext>
            </a:extLst>
          </a:blip>
          <a:srcRect t="28790"/>
          <a:stretch/>
        </p:blipFill>
        <p:spPr>
          <a:xfrm>
            <a:off x="878541" y="1261334"/>
            <a:ext cx="10434918" cy="2805716"/>
          </a:xfrm>
          <a:prstGeom prst="rect">
            <a:avLst/>
          </a:prstGeom>
          <a:ln w="28575">
            <a:solidFill>
              <a:schemeClr val="accent1"/>
            </a:solidFill>
          </a:ln>
        </p:spPr>
      </p:pic>
      <p:sp>
        <p:nvSpPr>
          <p:cNvPr id="7" name="文本框 6">
            <a:extLst>
              <a:ext uri="{FF2B5EF4-FFF2-40B4-BE49-F238E27FC236}">
                <a16:creationId xmlns:a16="http://schemas.microsoft.com/office/drawing/2014/main" id="{9BC9C25F-481D-4551-A434-8EB7C56036ED}"/>
              </a:ext>
            </a:extLst>
          </p:cNvPr>
          <p:cNvSpPr txBox="1"/>
          <p:nvPr/>
        </p:nvSpPr>
        <p:spPr>
          <a:xfrm>
            <a:off x="878541" y="4358683"/>
            <a:ext cx="10434918" cy="1711302"/>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筚路蓝缕，栉风沐雨，河南农业大学走过了百余年的办学历程。学校源自</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1902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年创办的河南大学堂，</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1984</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月更名为河南农业大学。</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2009</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月成为农业部与地方省政府共建的第一所省属农业高校。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月成为国家林业局与省政府共建高校。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2013</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月学校牵头的河南粮食作物协同创新中心入选国家首批“</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计划”。</a:t>
            </a:r>
          </a:p>
        </p:txBody>
      </p:sp>
      <p:sp>
        <p:nvSpPr>
          <p:cNvPr id="9" name="矩形 8">
            <a:extLst>
              <a:ext uri="{FF2B5EF4-FFF2-40B4-BE49-F238E27FC236}">
                <a16:creationId xmlns:a16="http://schemas.microsoft.com/office/drawing/2014/main" id="{E8B6BE07-1DCA-42A7-A1B9-2D89A65E2E7B}"/>
              </a:ext>
            </a:extLst>
          </p:cNvPr>
          <p:cNvSpPr/>
          <p:nvPr/>
        </p:nvSpPr>
        <p:spPr>
          <a:xfrm>
            <a:off x="878541" y="3508476"/>
            <a:ext cx="3281083" cy="558574"/>
          </a:xfrm>
          <a:prstGeom prst="rect">
            <a:avLst/>
          </a:prstGeom>
          <a:solidFill>
            <a:srgbClr val="016625">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龙子湖校区概览</a:t>
            </a:r>
          </a:p>
        </p:txBody>
      </p:sp>
      <p:pic>
        <p:nvPicPr>
          <p:cNvPr id="10" name="图片 9">
            <a:extLst>
              <a:ext uri="{FF2B5EF4-FFF2-40B4-BE49-F238E27FC236}">
                <a16:creationId xmlns:a16="http://schemas.microsoft.com/office/drawing/2014/main" id="{A3611503-D0DF-4325-AD1D-8DC1B6D1B02D}"/>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11" name="组合 10">
            <a:extLst>
              <a:ext uri="{FF2B5EF4-FFF2-40B4-BE49-F238E27FC236}">
                <a16:creationId xmlns:a16="http://schemas.microsoft.com/office/drawing/2014/main" id="{1186DD61-B7BA-4B0F-9480-45ADB99384C1}"/>
              </a:ext>
            </a:extLst>
          </p:cNvPr>
          <p:cNvGrpSpPr/>
          <p:nvPr/>
        </p:nvGrpSpPr>
        <p:grpSpPr>
          <a:xfrm>
            <a:off x="0" y="6590807"/>
            <a:ext cx="12192000" cy="267193"/>
            <a:chOff x="0" y="6590807"/>
            <a:chExt cx="12192000" cy="267193"/>
          </a:xfrm>
        </p:grpSpPr>
        <p:sp>
          <p:nvSpPr>
            <p:cNvPr id="12" name="矩形 11">
              <a:extLst>
                <a:ext uri="{FF2B5EF4-FFF2-40B4-BE49-F238E27FC236}">
                  <a16:creationId xmlns:a16="http://schemas.microsoft.com/office/drawing/2014/main" id="{555F3313-8059-47BB-AD46-79BF2149FBAF}"/>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046CC062-973C-478B-B858-5A81C5260158}"/>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4" name="直接连接符 13">
            <a:extLst>
              <a:ext uri="{FF2B5EF4-FFF2-40B4-BE49-F238E27FC236}">
                <a16:creationId xmlns:a16="http://schemas.microsoft.com/office/drawing/2014/main" id="{1917E589-8E45-4B20-AE18-433BD855682B}"/>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5" name="组合 14">
            <a:extLst>
              <a:ext uri="{FF2B5EF4-FFF2-40B4-BE49-F238E27FC236}">
                <a16:creationId xmlns:a16="http://schemas.microsoft.com/office/drawing/2014/main" id="{2EA27BA4-95A4-4117-A54D-324663FD4970}"/>
              </a:ext>
            </a:extLst>
          </p:cNvPr>
          <p:cNvGrpSpPr/>
          <p:nvPr/>
        </p:nvGrpSpPr>
        <p:grpSpPr>
          <a:xfrm>
            <a:off x="0" y="188421"/>
            <a:ext cx="852848" cy="484632"/>
            <a:chOff x="309488" y="188421"/>
            <a:chExt cx="852848" cy="484632"/>
          </a:xfrm>
        </p:grpSpPr>
        <p:sp>
          <p:nvSpPr>
            <p:cNvPr id="16" name="箭头: V 形 15">
              <a:extLst>
                <a:ext uri="{FF2B5EF4-FFF2-40B4-BE49-F238E27FC236}">
                  <a16:creationId xmlns:a16="http://schemas.microsoft.com/office/drawing/2014/main" id="{A0CE578A-4025-4DA1-A3D8-2B57CF339F64}"/>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A26450F3-CF99-4AAC-8C08-99B8B739628F}"/>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箭头: V 形 17">
              <a:extLst>
                <a:ext uri="{FF2B5EF4-FFF2-40B4-BE49-F238E27FC236}">
                  <a16:creationId xmlns:a16="http://schemas.microsoft.com/office/drawing/2014/main" id="{F9E81982-37EE-4581-8B0D-ACCEC2DFBA88}"/>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文本框 18">
            <a:extLst>
              <a:ext uri="{FF2B5EF4-FFF2-40B4-BE49-F238E27FC236}">
                <a16:creationId xmlns:a16="http://schemas.microsoft.com/office/drawing/2014/main" id="{50E2477A-E46F-4DAD-851B-F3D8AEBB9C3B}"/>
              </a:ext>
            </a:extLst>
          </p:cNvPr>
          <p:cNvSpPr txBox="1"/>
          <p:nvPr/>
        </p:nvSpPr>
        <p:spPr>
          <a:xfrm>
            <a:off x="890522" y="175455"/>
            <a:ext cx="2646878" cy="584775"/>
          </a:xfrm>
          <a:prstGeom prst="rect">
            <a:avLst/>
          </a:prstGeom>
          <a:noFill/>
        </p:spPr>
        <p:txBody>
          <a:bodyPr wrap="none" rtlCol="0">
            <a:spAutoFit/>
          </a:bodyPr>
          <a:lstStyle/>
          <a:p>
            <a:pPr algn="l"/>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这是一个标题</a:t>
            </a:r>
          </a:p>
        </p:txBody>
      </p:sp>
    </p:spTree>
    <p:extLst>
      <p:ext uri="{BB962C8B-B14F-4D97-AF65-F5344CB8AC3E}">
        <p14:creationId xmlns:p14="http://schemas.microsoft.com/office/powerpoint/2010/main" val="34778065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B1F4C826-F7A5-4350-9B22-ECA4AC551433}"/>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9A0A2376-9DFA-4355-87D2-7449A6A21753}"/>
              </a:ext>
            </a:extLst>
          </p:cNvPr>
          <p:cNvSpPr/>
          <p:nvPr/>
        </p:nvSpPr>
        <p:spPr>
          <a:xfrm>
            <a:off x="1693675" y="1587263"/>
            <a:ext cx="9525097" cy="1706139"/>
          </a:xfrm>
          <a:prstGeom prst="roundRect">
            <a:avLst>
              <a:gd name="adj" fmla="val 50000"/>
            </a:avLst>
          </a:prstGeom>
          <a:noFill/>
          <a:ln w="28575">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3275479A-11A3-421D-984C-A3D5093E3F40}"/>
              </a:ext>
            </a:extLst>
          </p:cNvPr>
          <p:cNvPicPr>
            <a:picLocks noChangeAspect="1"/>
          </p:cNvPicPr>
          <p:nvPr/>
        </p:nvPicPr>
        <p:blipFill>
          <a:blip r:embed="rId3">
            <a:extLst>
              <a:ext uri="{28A0092B-C50C-407E-A947-70E740481C1C}">
                <a14:useLocalDpi xmlns:a14="http://schemas.microsoft.com/office/drawing/2010/main" val="0"/>
              </a:ext>
            </a:extLst>
          </a:blip>
          <a:srcRect r="36387" b="6937"/>
          <a:stretch>
            <a:fillRect/>
          </a:stretch>
        </p:blipFill>
        <p:spPr>
          <a:xfrm>
            <a:off x="973227" y="1288664"/>
            <a:ext cx="2303338" cy="2303338"/>
          </a:xfrm>
          <a:custGeom>
            <a:avLst/>
            <a:gdLst>
              <a:gd name="connsiteX0" fmla="*/ 1528514 w 3057028"/>
              <a:gd name="connsiteY0" fmla="*/ 0 h 3057028"/>
              <a:gd name="connsiteX1" fmla="*/ 3057028 w 3057028"/>
              <a:gd name="connsiteY1" fmla="*/ 1528514 h 3057028"/>
              <a:gd name="connsiteX2" fmla="*/ 1528514 w 3057028"/>
              <a:gd name="connsiteY2" fmla="*/ 3057028 h 3057028"/>
              <a:gd name="connsiteX3" fmla="*/ 0 w 3057028"/>
              <a:gd name="connsiteY3" fmla="*/ 1528514 h 3057028"/>
              <a:gd name="connsiteX4" fmla="*/ 1528514 w 3057028"/>
              <a:gd name="connsiteY4" fmla="*/ 0 h 3057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028" h="3057028">
                <a:moveTo>
                  <a:pt x="1528514" y="0"/>
                </a:moveTo>
                <a:cubicBezTo>
                  <a:pt x="2372689" y="0"/>
                  <a:pt x="3057028" y="684339"/>
                  <a:pt x="3057028" y="1528514"/>
                </a:cubicBezTo>
                <a:cubicBezTo>
                  <a:pt x="3057028" y="2372689"/>
                  <a:pt x="2372689" y="3057028"/>
                  <a:pt x="1528514" y="3057028"/>
                </a:cubicBezTo>
                <a:cubicBezTo>
                  <a:pt x="684339" y="3057028"/>
                  <a:pt x="0" y="2372689"/>
                  <a:pt x="0" y="1528514"/>
                </a:cubicBezTo>
                <a:cubicBezTo>
                  <a:pt x="0" y="684339"/>
                  <a:pt x="684339" y="0"/>
                  <a:pt x="1528514" y="0"/>
                </a:cubicBezTo>
                <a:close/>
              </a:path>
            </a:pathLst>
          </a:custGeom>
        </p:spPr>
      </p:pic>
      <p:sp>
        <p:nvSpPr>
          <p:cNvPr id="14" name="矩形: 圆角 13">
            <a:extLst>
              <a:ext uri="{FF2B5EF4-FFF2-40B4-BE49-F238E27FC236}">
                <a16:creationId xmlns:a16="http://schemas.microsoft.com/office/drawing/2014/main" id="{ACDED779-D9F4-416D-88F2-32752E3F7A65}"/>
              </a:ext>
            </a:extLst>
          </p:cNvPr>
          <p:cNvSpPr/>
          <p:nvPr/>
        </p:nvSpPr>
        <p:spPr>
          <a:xfrm>
            <a:off x="973225" y="3891111"/>
            <a:ext cx="9525097" cy="1706139"/>
          </a:xfrm>
          <a:prstGeom prst="roundRect">
            <a:avLst>
              <a:gd name="adj" fmla="val 50000"/>
            </a:avLst>
          </a:prstGeom>
          <a:noFill/>
          <a:ln w="28575">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7F88B2BE-CE32-4BB0-81C2-2A79C73BB33F}"/>
              </a:ext>
            </a:extLst>
          </p:cNvPr>
          <p:cNvPicPr>
            <a:picLocks noChangeAspect="1"/>
          </p:cNvPicPr>
          <p:nvPr/>
        </p:nvPicPr>
        <p:blipFill rotWithShape="1">
          <a:blip r:embed="rId4">
            <a:extLst>
              <a:ext uri="{28A0092B-C50C-407E-A947-70E740481C1C}">
                <a14:useLocalDpi xmlns:a14="http://schemas.microsoft.com/office/drawing/2010/main" val="0"/>
              </a:ext>
            </a:extLst>
          </a:blip>
          <a:srcRect r="35188" b="4960"/>
          <a:stretch/>
        </p:blipFill>
        <p:spPr>
          <a:xfrm>
            <a:off x="8915437" y="3592002"/>
            <a:ext cx="2303338" cy="2303338"/>
          </a:xfrm>
          <a:custGeom>
            <a:avLst/>
            <a:gdLst>
              <a:gd name="connsiteX0" fmla="*/ 1559859 w 3119718"/>
              <a:gd name="connsiteY0" fmla="*/ 0 h 3119718"/>
              <a:gd name="connsiteX1" fmla="*/ 3119718 w 3119718"/>
              <a:gd name="connsiteY1" fmla="*/ 1559859 h 3119718"/>
              <a:gd name="connsiteX2" fmla="*/ 1559859 w 3119718"/>
              <a:gd name="connsiteY2" fmla="*/ 3119718 h 3119718"/>
              <a:gd name="connsiteX3" fmla="*/ 0 w 3119718"/>
              <a:gd name="connsiteY3" fmla="*/ 1559859 h 3119718"/>
              <a:gd name="connsiteX4" fmla="*/ 1559859 w 3119718"/>
              <a:gd name="connsiteY4" fmla="*/ 0 h 3119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9718" h="3119718">
                <a:moveTo>
                  <a:pt x="1559859" y="0"/>
                </a:moveTo>
                <a:cubicBezTo>
                  <a:pt x="2421345" y="0"/>
                  <a:pt x="3119718" y="698373"/>
                  <a:pt x="3119718" y="1559859"/>
                </a:cubicBezTo>
                <a:cubicBezTo>
                  <a:pt x="3119718" y="2421345"/>
                  <a:pt x="2421345" y="3119718"/>
                  <a:pt x="1559859" y="3119718"/>
                </a:cubicBezTo>
                <a:cubicBezTo>
                  <a:pt x="698373" y="3119718"/>
                  <a:pt x="0" y="2421345"/>
                  <a:pt x="0" y="1559859"/>
                </a:cubicBezTo>
                <a:cubicBezTo>
                  <a:pt x="0" y="698373"/>
                  <a:pt x="698373" y="0"/>
                  <a:pt x="1559859" y="0"/>
                </a:cubicBezTo>
                <a:close/>
              </a:path>
            </a:pathLst>
          </a:custGeom>
        </p:spPr>
      </p:pic>
      <p:sp>
        <p:nvSpPr>
          <p:cNvPr id="15" name="文本框 14">
            <a:extLst>
              <a:ext uri="{FF2B5EF4-FFF2-40B4-BE49-F238E27FC236}">
                <a16:creationId xmlns:a16="http://schemas.microsoft.com/office/drawing/2014/main" id="{1660D44D-2173-4080-AE66-C1EB4DF9F458}"/>
              </a:ext>
            </a:extLst>
          </p:cNvPr>
          <p:cNvSpPr txBox="1"/>
          <p:nvPr/>
        </p:nvSpPr>
        <p:spPr>
          <a:xfrm>
            <a:off x="3643495" y="1972689"/>
            <a:ext cx="7208346" cy="880306"/>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学校建有郑州市文化路、龙子湖和许昌新区三个校区，建有两地三校区互联、全方位覆盖的信息网络环境。</a:t>
            </a:r>
          </a:p>
        </p:txBody>
      </p:sp>
      <p:sp>
        <p:nvSpPr>
          <p:cNvPr id="16" name="文本框 15">
            <a:extLst>
              <a:ext uri="{FF2B5EF4-FFF2-40B4-BE49-F238E27FC236}">
                <a16:creationId xmlns:a16="http://schemas.microsoft.com/office/drawing/2014/main" id="{E7FE79A7-C90C-4FA3-83C2-4A2A5A9AB979}"/>
              </a:ext>
            </a:extLst>
          </p:cNvPr>
          <p:cNvSpPr txBox="1"/>
          <p:nvPr/>
        </p:nvSpPr>
        <p:spPr>
          <a:xfrm>
            <a:off x="1693675" y="4303518"/>
            <a:ext cx="7208346" cy="880306"/>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学校建有郑州市文化路、龙子湖和许昌新区三个校区，建有两地三校区互联、全方位覆盖的信息网络环境。</a:t>
            </a:r>
          </a:p>
        </p:txBody>
      </p:sp>
      <p:pic>
        <p:nvPicPr>
          <p:cNvPr id="8" name="图片 7">
            <a:extLst>
              <a:ext uri="{FF2B5EF4-FFF2-40B4-BE49-F238E27FC236}">
                <a16:creationId xmlns:a16="http://schemas.microsoft.com/office/drawing/2014/main" id="{D1EE4507-4A15-4851-A336-4322A750A28C}"/>
              </a:ext>
            </a:extLst>
          </p:cNvPr>
          <p:cNvPicPr>
            <a:picLocks noChangeAspect="1"/>
          </p:cNvPicPr>
          <p:nvPr/>
        </p:nvPicPr>
        <p:blipFill>
          <a:blip r:embed="rId5">
            <a:duotone>
              <a:prstClr val="black"/>
              <a:schemeClr val="accent2">
                <a:tint val="45000"/>
                <a:satMod val="400000"/>
              </a:schemeClr>
            </a:duotone>
            <a:extLst>
              <a:ext uri="{BEBA8EAE-BF5A-486C-A8C5-ECC9F3942E4B}">
                <a14:imgProps xmlns:a14="http://schemas.microsoft.com/office/drawing/2010/main">
                  <a14:imgLayer r:embed="rId6">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9" name="组合 8">
            <a:extLst>
              <a:ext uri="{FF2B5EF4-FFF2-40B4-BE49-F238E27FC236}">
                <a16:creationId xmlns:a16="http://schemas.microsoft.com/office/drawing/2014/main" id="{9D237C1D-5E29-4941-BE36-2915610BC8E4}"/>
              </a:ext>
            </a:extLst>
          </p:cNvPr>
          <p:cNvGrpSpPr/>
          <p:nvPr/>
        </p:nvGrpSpPr>
        <p:grpSpPr>
          <a:xfrm>
            <a:off x="0" y="6590807"/>
            <a:ext cx="12192000" cy="267193"/>
            <a:chOff x="0" y="6590807"/>
            <a:chExt cx="12192000" cy="267193"/>
          </a:xfrm>
        </p:grpSpPr>
        <p:sp>
          <p:nvSpPr>
            <p:cNvPr id="10" name="矩形 9">
              <a:extLst>
                <a:ext uri="{FF2B5EF4-FFF2-40B4-BE49-F238E27FC236}">
                  <a16:creationId xmlns:a16="http://schemas.microsoft.com/office/drawing/2014/main" id="{EEB55FC2-347F-4792-8709-CDF603B4F8CF}"/>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78E0CFE-42CC-41CF-9C96-8FD74AE0FE85}"/>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8" name="直接连接符 17">
            <a:extLst>
              <a:ext uri="{FF2B5EF4-FFF2-40B4-BE49-F238E27FC236}">
                <a16:creationId xmlns:a16="http://schemas.microsoft.com/office/drawing/2014/main" id="{9DA80576-2069-4914-9320-F25683CD6E3B}"/>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9" name="组合 18">
            <a:extLst>
              <a:ext uri="{FF2B5EF4-FFF2-40B4-BE49-F238E27FC236}">
                <a16:creationId xmlns:a16="http://schemas.microsoft.com/office/drawing/2014/main" id="{38DC1536-EE53-4D12-A288-F5A47E8017D6}"/>
              </a:ext>
            </a:extLst>
          </p:cNvPr>
          <p:cNvGrpSpPr/>
          <p:nvPr/>
        </p:nvGrpSpPr>
        <p:grpSpPr>
          <a:xfrm>
            <a:off x="0" y="188421"/>
            <a:ext cx="852848" cy="484632"/>
            <a:chOff x="309488" y="188421"/>
            <a:chExt cx="852848" cy="484632"/>
          </a:xfrm>
        </p:grpSpPr>
        <p:sp>
          <p:nvSpPr>
            <p:cNvPr id="20" name="箭头: V 形 19">
              <a:extLst>
                <a:ext uri="{FF2B5EF4-FFF2-40B4-BE49-F238E27FC236}">
                  <a16:creationId xmlns:a16="http://schemas.microsoft.com/office/drawing/2014/main" id="{A59D87F0-4396-40E8-8B6D-62E8F3F06374}"/>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箭头: V 形 20">
              <a:extLst>
                <a:ext uri="{FF2B5EF4-FFF2-40B4-BE49-F238E27FC236}">
                  <a16:creationId xmlns:a16="http://schemas.microsoft.com/office/drawing/2014/main" id="{77FFAE9F-5088-4C73-94E3-789B59AB0E37}"/>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箭头: V 形 21">
              <a:extLst>
                <a:ext uri="{FF2B5EF4-FFF2-40B4-BE49-F238E27FC236}">
                  <a16:creationId xmlns:a16="http://schemas.microsoft.com/office/drawing/2014/main" id="{8481AA11-6AC7-4A75-9405-9B5DAD8955FF}"/>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文本框 22">
            <a:extLst>
              <a:ext uri="{FF2B5EF4-FFF2-40B4-BE49-F238E27FC236}">
                <a16:creationId xmlns:a16="http://schemas.microsoft.com/office/drawing/2014/main" id="{2EEDB9EE-D423-4CC5-A4B4-66A8894E152D}"/>
              </a:ext>
            </a:extLst>
          </p:cNvPr>
          <p:cNvSpPr txBox="1"/>
          <p:nvPr/>
        </p:nvSpPr>
        <p:spPr>
          <a:xfrm>
            <a:off x="890522" y="175455"/>
            <a:ext cx="2646878" cy="584775"/>
          </a:xfrm>
          <a:prstGeom prst="rect">
            <a:avLst/>
          </a:prstGeom>
          <a:noFill/>
        </p:spPr>
        <p:txBody>
          <a:bodyPr wrap="none" rtlCol="0">
            <a:spAutoFit/>
          </a:bodyPr>
          <a:lstStyle/>
          <a:p>
            <a:pPr algn="l"/>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这是一个标题</a:t>
            </a:r>
          </a:p>
        </p:txBody>
      </p:sp>
    </p:spTree>
    <p:extLst>
      <p:ext uri="{BB962C8B-B14F-4D97-AF65-F5344CB8AC3E}">
        <p14:creationId xmlns:p14="http://schemas.microsoft.com/office/powerpoint/2010/main" val="38348837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43785F49-FDDD-4254-AED9-7F4A6B5860A1}"/>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7EA71B0E-A64D-4536-ACDE-940580EEEEFB}"/>
              </a:ext>
            </a:extLst>
          </p:cNvPr>
          <p:cNvPicPr>
            <a:picLocks noChangeAspect="1"/>
          </p:cNvPicPr>
          <p:nvPr/>
        </p:nvPicPr>
        <p:blipFill rotWithShape="1">
          <a:blip r:embed="rId3">
            <a:extLst>
              <a:ext uri="{28A0092B-C50C-407E-A947-70E740481C1C}">
                <a14:useLocalDpi xmlns:a14="http://schemas.microsoft.com/office/drawing/2010/main" val="0"/>
              </a:ext>
            </a:extLst>
          </a:blip>
          <a:srcRect b="7927"/>
          <a:stretch/>
        </p:blipFill>
        <p:spPr>
          <a:xfrm>
            <a:off x="1058798" y="1308582"/>
            <a:ext cx="2957988" cy="1918712"/>
          </a:xfrm>
          <a:prstGeom prst="rect">
            <a:avLst/>
          </a:prstGeom>
        </p:spPr>
      </p:pic>
      <p:pic>
        <p:nvPicPr>
          <p:cNvPr id="8" name="图片 7">
            <a:extLst>
              <a:ext uri="{FF2B5EF4-FFF2-40B4-BE49-F238E27FC236}">
                <a16:creationId xmlns:a16="http://schemas.microsoft.com/office/drawing/2014/main" id="{499A219E-3977-454D-ABA8-176E02BE62EE}"/>
              </a:ext>
            </a:extLst>
          </p:cNvPr>
          <p:cNvPicPr>
            <a:picLocks noChangeAspect="1"/>
          </p:cNvPicPr>
          <p:nvPr/>
        </p:nvPicPr>
        <p:blipFill rotWithShape="1">
          <a:blip r:embed="rId4">
            <a:extLst>
              <a:ext uri="{28A0092B-C50C-407E-A947-70E740481C1C}">
                <a14:useLocalDpi xmlns:a14="http://schemas.microsoft.com/office/drawing/2010/main" val="0"/>
              </a:ext>
            </a:extLst>
          </a:blip>
          <a:srcRect t="42254" b="4819"/>
          <a:stretch/>
        </p:blipFill>
        <p:spPr>
          <a:xfrm>
            <a:off x="8175213" y="1308582"/>
            <a:ext cx="2941982" cy="1918712"/>
          </a:xfrm>
          <a:prstGeom prst="rect">
            <a:avLst/>
          </a:prstGeom>
        </p:spPr>
      </p:pic>
      <p:pic>
        <p:nvPicPr>
          <p:cNvPr id="10" name="图片 9">
            <a:extLst>
              <a:ext uri="{FF2B5EF4-FFF2-40B4-BE49-F238E27FC236}">
                <a16:creationId xmlns:a16="http://schemas.microsoft.com/office/drawing/2014/main" id="{6773D840-C11E-42D8-B2FD-EF75D2100808}"/>
              </a:ext>
            </a:extLst>
          </p:cNvPr>
          <p:cNvPicPr>
            <a:picLocks noChangeAspect="1"/>
          </p:cNvPicPr>
          <p:nvPr/>
        </p:nvPicPr>
        <p:blipFill rotWithShape="1">
          <a:blip r:embed="rId5">
            <a:extLst>
              <a:ext uri="{28A0092B-C50C-407E-A947-70E740481C1C}">
                <a14:useLocalDpi xmlns:a14="http://schemas.microsoft.com/office/drawing/2010/main" val="0"/>
              </a:ext>
            </a:extLst>
          </a:blip>
          <a:srcRect b="7927"/>
          <a:stretch/>
        </p:blipFill>
        <p:spPr>
          <a:xfrm>
            <a:off x="4633010" y="1308582"/>
            <a:ext cx="2926586" cy="1918712"/>
          </a:xfrm>
          <a:prstGeom prst="rect">
            <a:avLst/>
          </a:prstGeom>
        </p:spPr>
      </p:pic>
      <p:sp>
        <p:nvSpPr>
          <p:cNvPr id="12" name="文本框 11">
            <a:extLst>
              <a:ext uri="{FF2B5EF4-FFF2-40B4-BE49-F238E27FC236}">
                <a16:creationId xmlns:a16="http://schemas.microsoft.com/office/drawing/2014/main" id="{6D13F752-87AA-48C4-9673-E5DE2E5D7F2B}"/>
              </a:ext>
            </a:extLst>
          </p:cNvPr>
          <p:cNvSpPr txBox="1"/>
          <p:nvPr/>
        </p:nvSpPr>
        <p:spPr>
          <a:xfrm>
            <a:off x="1058798" y="3603814"/>
            <a:ext cx="2339102" cy="523220"/>
          </a:xfrm>
          <a:prstGeom prst="rect">
            <a:avLst/>
          </a:prstGeom>
          <a:noFill/>
        </p:spPr>
        <p:txBody>
          <a:bodyPr wrap="none" rtlCol="0">
            <a:spAutoFit/>
          </a:bodyPr>
          <a:lstStyle/>
          <a:p>
            <a:pPr algn="l"/>
            <a:r>
              <a:rPr lang="zh-CN" altLang="en-US" sz="2800" b="1" dirty="0">
                <a:solidFill>
                  <a:srgbClr val="016625"/>
                </a:solidFill>
                <a:latin typeface="微软雅黑" panose="020B0503020204020204" pitchFamily="34" charset="-122"/>
                <a:ea typeface="微软雅黑" panose="020B0503020204020204" pitchFamily="34" charset="-122"/>
              </a:rPr>
              <a:t>这是一个标题</a:t>
            </a:r>
          </a:p>
        </p:txBody>
      </p:sp>
      <p:sp>
        <p:nvSpPr>
          <p:cNvPr id="13" name="文本框 12">
            <a:extLst>
              <a:ext uri="{FF2B5EF4-FFF2-40B4-BE49-F238E27FC236}">
                <a16:creationId xmlns:a16="http://schemas.microsoft.com/office/drawing/2014/main" id="{25AC8EB3-D268-4561-82D0-D89506AD5BD2}"/>
              </a:ext>
            </a:extLst>
          </p:cNvPr>
          <p:cNvSpPr txBox="1"/>
          <p:nvPr/>
        </p:nvSpPr>
        <p:spPr>
          <a:xfrm>
            <a:off x="4633010" y="3603813"/>
            <a:ext cx="2339102" cy="523220"/>
          </a:xfrm>
          <a:prstGeom prst="rect">
            <a:avLst/>
          </a:prstGeom>
          <a:noFill/>
        </p:spPr>
        <p:txBody>
          <a:bodyPr wrap="none" rtlCol="0">
            <a:spAutoFit/>
          </a:bodyPr>
          <a:lstStyle/>
          <a:p>
            <a:pPr algn="l"/>
            <a:r>
              <a:rPr lang="zh-CN" altLang="en-US" sz="2800" b="1" dirty="0">
                <a:solidFill>
                  <a:srgbClr val="016625"/>
                </a:solidFill>
                <a:latin typeface="微软雅黑" panose="020B0503020204020204" pitchFamily="34" charset="-122"/>
                <a:ea typeface="微软雅黑" panose="020B0503020204020204" pitchFamily="34" charset="-122"/>
              </a:rPr>
              <a:t>这是一个标题</a:t>
            </a:r>
          </a:p>
        </p:txBody>
      </p:sp>
      <p:sp>
        <p:nvSpPr>
          <p:cNvPr id="14" name="文本框 13">
            <a:extLst>
              <a:ext uri="{FF2B5EF4-FFF2-40B4-BE49-F238E27FC236}">
                <a16:creationId xmlns:a16="http://schemas.microsoft.com/office/drawing/2014/main" id="{99EC9494-A255-496E-AD97-0180318B0C3A}"/>
              </a:ext>
            </a:extLst>
          </p:cNvPr>
          <p:cNvSpPr txBox="1"/>
          <p:nvPr/>
        </p:nvSpPr>
        <p:spPr>
          <a:xfrm>
            <a:off x="8175213" y="3605318"/>
            <a:ext cx="2339102" cy="523220"/>
          </a:xfrm>
          <a:prstGeom prst="rect">
            <a:avLst/>
          </a:prstGeom>
          <a:noFill/>
        </p:spPr>
        <p:txBody>
          <a:bodyPr wrap="none" rtlCol="0">
            <a:spAutoFit/>
          </a:bodyPr>
          <a:lstStyle/>
          <a:p>
            <a:pPr algn="l"/>
            <a:r>
              <a:rPr lang="zh-CN" altLang="en-US" sz="2800" b="1" dirty="0">
                <a:solidFill>
                  <a:srgbClr val="016625"/>
                </a:solidFill>
                <a:latin typeface="微软雅黑" panose="020B0503020204020204" pitchFamily="34" charset="-122"/>
                <a:ea typeface="微软雅黑" panose="020B0503020204020204" pitchFamily="34" charset="-122"/>
              </a:rPr>
              <a:t>这是一个标题</a:t>
            </a:r>
          </a:p>
        </p:txBody>
      </p:sp>
      <p:sp>
        <p:nvSpPr>
          <p:cNvPr id="15" name="文本框 14">
            <a:extLst>
              <a:ext uri="{FF2B5EF4-FFF2-40B4-BE49-F238E27FC236}">
                <a16:creationId xmlns:a16="http://schemas.microsoft.com/office/drawing/2014/main" id="{3CD03B8F-E5EE-4053-8F06-DDA7E88DC19C}"/>
              </a:ext>
            </a:extLst>
          </p:cNvPr>
          <p:cNvSpPr txBox="1"/>
          <p:nvPr/>
        </p:nvSpPr>
        <p:spPr>
          <a:xfrm>
            <a:off x="1058798" y="4188588"/>
            <a:ext cx="2957988" cy="1711302"/>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学校建有郑州市文化路、龙子湖和许昌新区三个校区，建有两地三校区互联、全方位覆盖的信息网络环境。</a:t>
            </a:r>
          </a:p>
        </p:txBody>
      </p:sp>
      <p:sp>
        <p:nvSpPr>
          <p:cNvPr id="16" name="文本框 15">
            <a:extLst>
              <a:ext uri="{FF2B5EF4-FFF2-40B4-BE49-F238E27FC236}">
                <a16:creationId xmlns:a16="http://schemas.microsoft.com/office/drawing/2014/main" id="{CC291E68-A898-4B79-862D-1F22E4F6D629}"/>
              </a:ext>
            </a:extLst>
          </p:cNvPr>
          <p:cNvSpPr txBox="1"/>
          <p:nvPr/>
        </p:nvSpPr>
        <p:spPr>
          <a:xfrm>
            <a:off x="4617006" y="4188588"/>
            <a:ext cx="2957988" cy="1711302"/>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学校建有郑州市文化路、龙子湖和许昌新区三个校区，建有两地三校区互联、全方位覆盖的信息网络环境。</a:t>
            </a:r>
          </a:p>
        </p:txBody>
      </p:sp>
      <p:sp>
        <p:nvSpPr>
          <p:cNvPr id="17" name="文本框 16">
            <a:extLst>
              <a:ext uri="{FF2B5EF4-FFF2-40B4-BE49-F238E27FC236}">
                <a16:creationId xmlns:a16="http://schemas.microsoft.com/office/drawing/2014/main" id="{FD7923E9-CE0C-41E7-8051-F0D86BD58C8B}"/>
              </a:ext>
            </a:extLst>
          </p:cNvPr>
          <p:cNvSpPr txBox="1"/>
          <p:nvPr/>
        </p:nvSpPr>
        <p:spPr>
          <a:xfrm>
            <a:off x="8191217" y="4188588"/>
            <a:ext cx="2957988" cy="1711302"/>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rPr>
              <a:t>学校建有郑州市文化路、龙子湖和许昌新区三个校区，建有两地三校区互联、全方位覆盖的信息网络环境。</a:t>
            </a:r>
          </a:p>
        </p:txBody>
      </p:sp>
      <p:grpSp>
        <p:nvGrpSpPr>
          <p:cNvPr id="19" name="组合 18">
            <a:extLst>
              <a:ext uri="{FF2B5EF4-FFF2-40B4-BE49-F238E27FC236}">
                <a16:creationId xmlns:a16="http://schemas.microsoft.com/office/drawing/2014/main" id="{93E3A090-9E99-4319-9D43-9FEF8C2D59D6}"/>
              </a:ext>
            </a:extLst>
          </p:cNvPr>
          <p:cNvGrpSpPr/>
          <p:nvPr/>
        </p:nvGrpSpPr>
        <p:grpSpPr>
          <a:xfrm>
            <a:off x="0" y="6596111"/>
            <a:ext cx="12192000" cy="267193"/>
            <a:chOff x="0" y="6590807"/>
            <a:chExt cx="12192000" cy="267193"/>
          </a:xfrm>
        </p:grpSpPr>
        <p:sp>
          <p:nvSpPr>
            <p:cNvPr id="20" name="矩形 19">
              <a:extLst>
                <a:ext uri="{FF2B5EF4-FFF2-40B4-BE49-F238E27FC236}">
                  <a16:creationId xmlns:a16="http://schemas.microsoft.com/office/drawing/2014/main" id="{21041681-0E58-434D-9299-DBF771E27862}"/>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F2499B3A-5D93-4FE9-8050-B152CB6F124C}"/>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pic>
        <p:nvPicPr>
          <p:cNvPr id="29" name="图片 28">
            <a:extLst>
              <a:ext uri="{FF2B5EF4-FFF2-40B4-BE49-F238E27FC236}">
                <a16:creationId xmlns:a16="http://schemas.microsoft.com/office/drawing/2014/main" id="{E00FAA44-11A5-4AD2-A8D1-4BEB6BA0450B}"/>
              </a:ext>
            </a:extLst>
          </p:cNvPr>
          <p:cNvPicPr>
            <a:picLocks noChangeAspect="1"/>
          </p:cNvPicPr>
          <p:nvPr/>
        </p:nvPicPr>
        <p:blipFill>
          <a:blip r:embed="rId6">
            <a:duotone>
              <a:prstClr val="black"/>
              <a:schemeClr val="accent2">
                <a:tint val="45000"/>
                <a:satMod val="400000"/>
              </a:schemeClr>
            </a:duotone>
            <a:extLst>
              <a:ext uri="{BEBA8EAE-BF5A-486C-A8C5-ECC9F3942E4B}">
                <a14:imgProps xmlns:a14="http://schemas.microsoft.com/office/drawing/2010/main">
                  <a14:imgLayer r:embed="rId7">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cxnSp>
        <p:nvCxnSpPr>
          <p:cNvPr id="30" name="直接连接符 29">
            <a:extLst>
              <a:ext uri="{FF2B5EF4-FFF2-40B4-BE49-F238E27FC236}">
                <a16:creationId xmlns:a16="http://schemas.microsoft.com/office/drawing/2014/main" id="{2F85A489-CB1B-4376-AE71-6154D182A08F}"/>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31" name="组合 30">
            <a:extLst>
              <a:ext uri="{FF2B5EF4-FFF2-40B4-BE49-F238E27FC236}">
                <a16:creationId xmlns:a16="http://schemas.microsoft.com/office/drawing/2014/main" id="{F7CAAA45-EB76-458B-A25F-B0D2ED703ABF}"/>
              </a:ext>
            </a:extLst>
          </p:cNvPr>
          <p:cNvGrpSpPr/>
          <p:nvPr/>
        </p:nvGrpSpPr>
        <p:grpSpPr>
          <a:xfrm>
            <a:off x="0" y="188421"/>
            <a:ext cx="852848" cy="484632"/>
            <a:chOff x="309488" y="188421"/>
            <a:chExt cx="852848" cy="484632"/>
          </a:xfrm>
        </p:grpSpPr>
        <p:sp>
          <p:nvSpPr>
            <p:cNvPr id="32" name="箭头: V 形 31">
              <a:extLst>
                <a:ext uri="{FF2B5EF4-FFF2-40B4-BE49-F238E27FC236}">
                  <a16:creationId xmlns:a16="http://schemas.microsoft.com/office/drawing/2014/main" id="{7FC7EDE5-F2AC-4F2C-817A-9EC4FC34BF39}"/>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V 形 32">
              <a:extLst>
                <a:ext uri="{FF2B5EF4-FFF2-40B4-BE49-F238E27FC236}">
                  <a16:creationId xmlns:a16="http://schemas.microsoft.com/office/drawing/2014/main" id="{6FB6E37B-A2F3-4F94-B61E-D4F2DE0131AD}"/>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箭头: V 形 33">
              <a:extLst>
                <a:ext uri="{FF2B5EF4-FFF2-40B4-BE49-F238E27FC236}">
                  <a16:creationId xmlns:a16="http://schemas.microsoft.com/office/drawing/2014/main" id="{285515C0-DC6F-4CBE-865C-D68F1D361636}"/>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a:extLst>
              <a:ext uri="{FF2B5EF4-FFF2-40B4-BE49-F238E27FC236}">
                <a16:creationId xmlns:a16="http://schemas.microsoft.com/office/drawing/2014/main" id="{BF21A44D-F67B-4499-8543-9F6A2E5BC299}"/>
              </a:ext>
            </a:extLst>
          </p:cNvPr>
          <p:cNvSpPr txBox="1"/>
          <p:nvPr/>
        </p:nvSpPr>
        <p:spPr>
          <a:xfrm>
            <a:off x="890522" y="175455"/>
            <a:ext cx="2646878" cy="584775"/>
          </a:xfrm>
          <a:prstGeom prst="rect">
            <a:avLst/>
          </a:prstGeom>
          <a:noFill/>
        </p:spPr>
        <p:txBody>
          <a:bodyPr wrap="none" rtlCol="0">
            <a:spAutoFit/>
          </a:bodyPr>
          <a:lstStyle/>
          <a:p>
            <a:pPr algn="l"/>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这是一个标题</a:t>
            </a:r>
          </a:p>
        </p:txBody>
      </p:sp>
    </p:spTree>
    <p:extLst>
      <p:ext uri="{BB962C8B-B14F-4D97-AF65-F5344CB8AC3E}">
        <p14:creationId xmlns:p14="http://schemas.microsoft.com/office/powerpoint/2010/main" val="22832572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id="{519BD2D3-7E97-4459-8A6E-453AFBAA3D99}"/>
              </a:ext>
            </a:extLst>
          </p:cNvPr>
          <p:cNvSpPr/>
          <p:nvPr/>
        </p:nvSpPr>
        <p:spPr>
          <a:xfrm>
            <a:off x="770961" y="1302290"/>
            <a:ext cx="10650071" cy="5342965"/>
          </a:xfrm>
          <a:prstGeom prst="rect">
            <a:avLst/>
          </a:prstGeom>
          <a:noFill/>
        </p:spPr>
        <p:txBody>
          <a:bodyPr wrap="none" rtlCol="0">
            <a:spAutoFit/>
          </a:bodyPr>
          <a:lstStyle/>
          <a:p>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8" name="图片 27">
            <a:extLst>
              <a:ext uri="{FF2B5EF4-FFF2-40B4-BE49-F238E27FC236}">
                <a16:creationId xmlns:a16="http://schemas.microsoft.com/office/drawing/2014/main" id="{C83CC475-FF40-43E1-875A-1C9489635245}"/>
              </a:ext>
            </a:extLst>
          </p:cNvPr>
          <p:cNvPicPr>
            <a:picLocks noChangeAspect="1"/>
          </p:cNvPicPr>
          <p:nvPr/>
        </p:nvPicPr>
        <p:blipFill>
          <a:blip r:embed="rId2">
            <a:extLst>
              <a:ext uri="{28A0092B-C50C-407E-A947-70E740481C1C}">
                <a14:useLocalDpi xmlns:a14="http://schemas.microsoft.com/office/drawing/2010/main" val="0"/>
              </a:ext>
            </a:extLst>
          </a:blip>
          <a:srcRect l="8574" r="15659" b="43216"/>
          <a:stretch>
            <a:fillRect/>
          </a:stretch>
        </p:blipFill>
        <p:spPr>
          <a:xfrm>
            <a:off x="6502647" y="1265591"/>
            <a:ext cx="2123068" cy="2123068"/>
          </a:xfrm>
          <a:custGeom>
            <a:avLst/>
            <a:gdLst>
              <a:gd name="connsiteX0" fmla="*/ 1061534 w 2123068"/>
              <a:gd name="connsiteY0" fmla="*/ 0 h 2123068"/>
              <a:gd name="connsiteX1" fmla="*/ 2123068 w 2123068"/>
              <a:gd name="connsiteY1" fmla="*/ 1061534 h 2123068"/>
              <a:gd name="connsiteX2" fmla="*/ 1061534 w 2123068"/>
              <a:gd name="connsiteY2" fmla="*/ 2123068 h 2123068"/>
              <a:gd name="connsiteX3" fmla="*/ 0 w 2123068"/>
              <a:gd name="connsiteY3" fmla="*/ 1061534 h 2123068"/>
              <a:gd name="connsiteX4" fmla="*/ 1061534 w 2123068"/>
              <a:gd name="connsiteY4" fmla="*/ 0 h 2123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3068" h="2123068">
                <a:moveTo>
                  <a:pt x="1061534" y="0"/>
                </a:moveTo>
                <a:cubicBezTo>
                  <a:pt x="1647803" y="0"/>
                  <a:pt x="2123068" y="475265"/>
                  <a:pt x="2123068" y="1061534"/>
                </a:cubicBezTo>
                <a:cubicBezTo>
                  <a:pt x="2123068" y="1647803"/>
                  <a:pt x="1647803" y="2123068"/>
                  <a:pt x="1061534" y="2123068"/>
                </a:cubicBezTo>
                <a:cubicBezTo>
                  <a:pt x="475265" y="2123068"/>
                  <a:pt x="0" y="1647803"/>
                  <a:pt x="0" y="1061534"/>
                </a:cubicBezTo>
                <a:cubicBezTo>
                  <a:pt x="0" y="475265"/>
                  <a:pt x="475265" y="0"/>
                  <a:pt x="1061534" y="0"/>
                </a:cubicBezTo>
                <a:close/>
              </a:path>
            </a:pathLst>
          </a:custGeom>
        </p:spPr>
      </p:pic>
      <p:pic>
        <p:nvPicPr>
          <p:cNvPr id="29" name="图片 28">
            <a:extLst>
              <a:ext uri="{FF2B5EF4-FFF2-40B4-BE49-F238E27FC236}">
                <a16:creationId xmlns:a16="http://schemas.microsoft.com/office/drawing/2014/main" id="{A22F1451-4368-4647-97E8-04AFFC75BC0A}"/>
              </a:ext>
            </a:extLst>
          </p:cNvPr>
          <p:cNvPicPr>
            <a:picLocks noChangeAspect="1"/>
          </p:cNvPicPr>
          <p:nvPr/>
        </p:nvPicPr>
        <p:blipFill>
          <a:blip r:embed="rId3">
            <a:extLst>
              <a:ext uri="{28A0092B-C50C-407E-A947-70E740481C1C}">
                <a14:useLocalDpi xmlns:a14="http://schemas.microsoft.com/office/drawing/2010/main" val="0"/>
              </a:ext>
            </a:extLst>
          </a:blip>
          <a:srcRect t="21" r="1840" b="25739"/>
          <a:stretch>
            <a:fillRect/>
          </a:stretch>
        </p:blipFill>
        <p:spPr>
          <a:xfrm>
            <a:off x="9421275" y="1265591"/>
            <a:ext cx="2105335" cy="2123068"/>
          </a:xfrm>
          <a:custGeom>
            <a:avLst/>
            <a:gdLst>
              <a:gd name="connsiteX0" fmla="*/ 1043801 w 2105335"/>
              <a:gd name="connsiteY0" fmla="*/ 0 h 2123068"/>
              <a:gd name="connsiteX1" fmla="*/ 2105335 w 2105335"/>
              <a:gd name="connsiteY1" fmla="*/ 1061534 h 2123068"/>
              <a:gd name="connsiteX2" fmla="*/ 1043801 w 2105335"/>
              <a:gd name="connsiteY2" fmla="*/ 2123068 h 2123068"/>
              <a:gd name="connsiteX3" fmla="*/ 3834 w 2105335"/>
              <a:gd name="connsiteY3" fmla="*/ 1275470 h 2123068"/>
              <a:gd name="connsiteX4" fmla="*/ 0 w 2105335"/>
              <a:gd name="connsiteY4" fmla="*/ 1250351 h 2123068"/>
              <a:gd name="connsiteX5" fmla="*/ 0 w 2105335"/>
              <a:gd name="connsiteY5" fmla="*/ 872717 h 2123068"/>
              <a:gd name="connsiteX6" fmla="*/ 3834 w 2105335"/>
              <a:gd name="connsiteY6" fmla="*/ 847598 h 2123068"/>
              <a:gd name="connsiteX7" fmla="*/ 1043801 w 2105335"/>
              <a:gd name="connsiteY7" fmla="*/ 0 h 212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5335" h="2123068">
                <a:moveTo>
                  <a:pt x="1043801" y="0"/>
                </a:moveTo>
                <a:cubicBezTo>
                  <a:pt x="1630070" y="0"/>
                  <a:pt x="2105335" y="475265"/>
                  <a:pt x="2105335" y="1061534"/>
                </a:cubicBezTo>
                <a:cubicBezTo>
                  <a:pt x="2105335" y="1647803"/>
                  <a:pt x="1630070" y="2123068"/>
                  <a:pt x="1043801" y="2123068"/>
                </a:cubicBezTo>
                <a:cubicBezTo>
                  <a:pt x="530816" y="2123068"/>
                  <a:pt x="102818" y="1759193"/>
                  <a:pt x="3834" y="1275470"/>
                </a:cubicBezTo>
                <a:lnTo>
                  <a:pt x="0" y="1250351"/>
                </a:lnTo>
                <a:lnTo>
                  <a:pt x="0" y="872717"/>
                </a:lnTo>
                <a:lnTo>
                  <a:pt x="3834" y="847598"/>
                </a:lnTo>
                <a:cubicBezTo>
                  <a:pt x="102818" y="363875"/>
                  <a:pt x="530816" y="0"/>
                  <a:pt x="1043801" y="0"/>
                </a:cubicBezTo>
                <a:close/>
              </a:path>
            </a:pathLst>
          </a:custGeom>
        </p:spPr>
      </p:pic>
      <p:pic>
        <p:nvPicPr>
          <p:cNvPr id="26" name="图片 25">
            <a:extLst>
              <a:ext uri="{FF2B5EF4-FFF2-40B4-BE49-F238E27FC236}">
                <a16:creationId xmlns:a16="http://schemas.microsoft.com/office/drawing/2014/main" id="{26E0902F-CF56-44B9-B6E5-2B318A120A38}"/>
              </a:ext>
            </a:extLst>
          </p:cNvPr>
          <p:cNvPicPr>
            <a:picLocks noChangeAspect="1"/>
          </p:cNvPicPr>
          <p:nvPr/>
        </p:nvPicPr>
        <p:blipFill>
          <a:blip r:embed="rId4">
            <a:extLst>
              <a:ext uri="{28A0092B-C50C-407E-A947-70E740481C1C}">
                <a14:useLocalDpi xmlns:a14="http://schemas.microsoft.com/office/drawing/2010/main" val="0"/>
              </a:ext>
            </a:extLst>
          </a:blip>
          <a:srcRect l="28685" t="555" r="9397" b="11742"/>
          <a:stretch>
            <a:fillRect/>
          </a:stretch>
        </p:blipFill>
        <p:spPr>
          <a:xfrm>
            <a:off x="665390" y="1265591"/>
            <a:ext cx="2123068" cy="2123068"/>
          </a:xfrm>
          <a:custGeom>
            <a:avLst/>
            <a:gdLst>
              <a:gd name="connsiteX0" fmla="*/ 1061534 w 2123068"/>
              <a:gd name="connsiteY0" fmla="*/ 0 h 2123068"/>
              <a:gd name="connsiteX1" fmla="*/ 2123068 w 2123068"/>
              <a:gd name="connsiteY1" fmla="*/ 1061534 h 2123068"/>
              <a:gd name="connsiteX2" fmla="*/ 1061534 w 2123068"/>
              <a:gd name="connsiteY2" fmla="*/ 2123068 h 2123068"/>
              <a:gd name="connsiteX3" fmla="*/ 0 w 2123068"/>
              <a:gd name="connsiteY3" fmla="*/ 1061534 h 2123068"/>
              <a:gd name="connsiteX4" fmla="*/ 1061534 w 2123068"/>
              <a:gd name="connsiteY4" fmla="*/ 0 h 2123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3068" h="2123068">
                <a:moveTo>
                  <a:pt x="1061534" y="0"/>
                </a:moveTo>
                <a:cubicBezTo>
                  <a:pt x="1647803" y="0"/>
                  <a:pt x="2123068" y="475265"/>
                  <a:pt x="2123068" y="1061534"/>
                </a:cubicBezTo>
                <a:cubicBezTo>
                  <a:pt x="2123068" y="1647803"/>
                  <a:pt x="1647803" y="2123068"/>
                  <a:pt x="1061534" y="2123068"/>
                </a:cubicBezTo>
                <a:cubicBezTo>
                  <a:pt x="475265" y="2123068"/>
                  <a:pt x="0" y="1647803"/>
                  <a:pt x="0" y="1061534"/>
                </a:cubicBezTo>
                <a:cubicBezTo>
                  <a:pt x="0" y="475265"/>
                  <a:pt x="475265" y="0"/>
                  <a:pt x="1061534" y="0"/>
                </a:cubicBezTo>
                <a:close/>
              </a:path>
            </a:pathLst>
          </a:custGeom>
        </p:spPr>
      </p:pic>
      <p:sp>
        <p:nvSpPr>
          <p:cNvPr id="11" name="AutoShape 2" descr="http://img1.imgtn.bdimg.com/it/u=4217017851,3181892948&amp;fm=26&amp;gp=0.jpg">
            <a:extLst>
              <a:ext uri="{FF2B5EF4-FFF2-40B4-BE49-F238E27FC236}">
                <a16:creationId xmlns:a16="http://schemas.microsoft.com/office/drawing/2014/main" id="{A60E8EAC-6903-45EA-8937-A2D036B12FA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7" name="图片 26">
            <a:extLst>
              <a:ext uri="{FF2B5EF4-FFF2-40B4-BE49-F238E27FC236}">
                <a16:creationId xmlns:a16="http://schemas.microsoft.com/office/drawing/2014/main" id="{C4D2BE7A-6DB0-4F54-90CD-631B4EC1D93E}"/>
              </a:ext>
            </a:extLst>
          </p:cNvPr>
          <p:cNvPicPr>
            <a:picLocks noChangeAspect="1"/>
          </p:cNvPicPr>
          <p:nvPr/>
        </p:nvPicPr>
        <p:blipFill>
          <a:blip r:embed="rId5">
            <a:extLst>
              <a:ext uri="{28A0092B-C50C-407E-A947-70E740481C1C}">
                <a14:useLocalDpi xmlns:a14="http://schemas.microsoft.com/office/drawing/2010/main" val="0"/>
              </a:ext>
            </a:extLst>
          </a:blip>
          <a:srcRect l="7596" t="5924" b="32474"/>
          <a:stretch>
            <a:fillRect/>
          </a:stretch>
        </p:blipFill>
        <p:spPr>
          <a:xfrm>
            <a:off x="3584019" y="1265591"/>
            <a:ext cx="2123067" cy="2123068"/>
          </a:xfrm>
          <a:custGeom>
            <a:avLst/>
            <a:gdLst>
              <a:gd name="connsiteX0" fmla="*/ 1061534 w 2123067"/>
              <a:gd name="connsiteY0" fmla="*/ 0 h 2123068"/>
              <a:gd name="connsiteX1" fmla="*/ 2117588 w 2123067"/>
              <a:gd name="connsiteY1" fmla="*/ 952999 h 2123068"/>
              <a:gd name="connsiteX2" fmla="*/ 2123067 w 2123067"/>
              <a:gd name="connsiteY2" fmla="*/ 1061515 h 2123068"/>
              <a:gd name="connsiteX3" fmla="*/ 2123067 w 2123067"/>
              <a:gd name="connsiteY3" fmla="*/ 1061554 h 2123068"/>
              <a:gd name="connsiteX4" fmla="*/ 2117588 w 2123067"/>
              <a:gd name="connsiteY4" fmla="*/ 1170070 h 2123068"/>
              <a:gd name="connsiteX5" fmla="*/ 1061534 w 2123067"/>
              <a:gd name="connsiteY5" fmla="*/ 2123068 h 2123068"/>
              <a:gd name="connsiteX6" fmla="*/ 0 w 2123067"/>
              <a:gd name="connsiteY6" fmla="*/ 1061534 h 2123068"/>
              <a:gd name="connsiteX7" fmla="*/ 1061534 w 2123067"/>
              <a:gd name="connsiteY7" fmla="*/ 0 h 212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3067" h="2123068">
                <a:moveTo>
                  <a:pt x="1061534" y="0"/>
                </a:moveTo>
                <a:cubicBezTo>
                  <a:pt x="1611161" y="0"/>
                  <a:pt x="2063227" y="417714"/>
                  <a:pt x="2117588" y="952999"/>
                </a:cubicBezTo>
                <a:lnTo>
                  <a:pt x="2123067" y="1061515"/>
                </a:lnTo>
                <a:lnTo>
                  <a:pt x="2123067" y="1061554"/>
                </a:lnTo>
                <a:lnTo>
                  <a:pt x="2117588" y="1170070"/>
                </a:lnTo>
                <a:cubicBezTo>
                  <a:pt x="2063227" y="1705355"/>
                  <a:pt x="1611161" y="2123068"/>
                  <a:pt x="1061534" y="2123068"/>
                </a:cubicBezTo>
                <a:cubicBezTo>
                  <a:pt x="475265" y="2123068"/>
                  <a:pt x="0" y="1647803"/>
                  <a:pt x="0" y="1061534"/>
                </a:cubicBezTo>
                <a:cubicBezTo>
                  <a:pt x="0" y="475265"/>
                  <a:pt x="475265" y="0"/>
                  <a:pt x="1061534" y="0"/>
                </a:cubicBezTo>
                <a:close/>
              </a:path>
            </a:pathLst>
          </a:custGeom>
        </p:spPr>
      </p:pic>
      <p:sp>
        <p:nvSpPr>
          <p:cNvPr id="30" name="文本框 29">
            <a:extLst>
              <a:ext uri="{FF2B5EF4-FFF2-40B4-BE49-F238E27FC236}">
                <a16:creationId xmlns:a16="http://schemas.microsoft.com/office/drawing/2014/main" id="{5AEF836F-C4AA-4676-8DDF-06242368A1F1}"/>
              </a:ext>
            </a:extLst>
          </p:cNvPr>
          <p:cNvSpPr txBox="1"/>
          <p:nvPr/>
        </p:nvSpPr>
        <p:spPr>
          <a:xfrm>
            <a:off x="865149" y="3783105"/>
            <a:ext cx="1723549" cy="461665"/>
          </a:xfrm>
          <a:prstGeom prst="rect">
            <a:avLst/>
          </a:prstGeom>
          <a:noFill/>
        </p:spPr>
        <p:txBody>
          <a:bodyPr wrap="none"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农大唐国强</a:t>
            </a:r>
          </a:p>
        </p:txBody>
      </p:sp>
      <p:sp>
        <p:nvSpPr>
          <p:cNvPr id="31" name="文本框 30">
            <a:extLst>
              <a:ext uri="{FF2B5EF4-FFF2-40B4-BE49-F238E27FC236}">
                <a16:creationId xmlns:a16="http://schemas.microsoft.com/office/drawing/2014/main" id="{3FAEB655-9D9C-492E-9304-C7A6258BD185}"/>
              </a:ext>
            </a:extLst>
          </p:cNvPr>
          <p:cNvSpPr txBox="1"/>
          <p:nvPr/>
        </p:nvSpPr>
        <p:spPr>
          <a:xfrm>
            <a:off x="3783777" y="3783104"/>
            <a:ext cx="1763624" cy="461665"/>
          </a:xfrm>
          <a:prstGeom prst="rect">
            <a:avLst/>
          </a:prstGeom>
          <a:noFill/>
        </p:spPr>
        <p:txBody>
          <a:bodyPr wrap="none" rtlCol="0">
            <a:spAutoFit/>
          </a:bodyPr>
          <a:lstStyle>
            <a:defPPr>
              <a:defRPr lang="zh-CN"/>
            </a:defPPr>
            <a:lvl1pPr>
              <a:defRPr sz="24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农大宋祖儿</a:t>
            </a:r>
          </a:p>
        </p:txBody>
      </p:sp>
      <p:sp>
        <p:nvSpPr>
          <p:cNvPr id="32" name="文本框 31">
            <a:extLst>
              <a:ext uri="{FF2B5EF4-FFF2-40B4-BE49-F238E27FC236}">
                <a16:creationId xmlns:a16="http://schemas.microsoft.com/office/drawing/2014/main" id="{29347A6D-1ADF-436F-82B5-724E8A2FB50C}"/>
              </a:ext>
            </a:extLst>
          </p:cNvPr>
          <p:cNvSpPr txBox="1"/>
          <p:nvPr/>
        </p:nvSpPr>
        <p:spPr>
          <a:xfrm>
            <a:off x="6856295" y="3783103"/>
            <a:ext cx="1415772" cy="461665"/>
          </a:xfrm>
          <a:prstGeom prst="rect">
            <a:avLst/>
          </a:prstGeom>
          <a:noFill/>
        </p:spPr>
        <p:txBody>
          <a:bodyPr wrap="none" rtlCol="0">
            <a:spAutoFit/>
          </a:bodyPr>
          <a:lstStyle>
            <a:defPPr>
              <a:defRPr lang="zh-CN"/>
            </a:defPPr>
            <a:lvl1pPr>
              <a:defRPr sz="24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农大胖迪</a:t>
            </a:r>
          </a:p>
        </p:txBody>
      </p:sp>
      <p:sp>
        <p:nvSpPr>
          <p:cNvPr id="33" name="文本框 32">
            <a:extLst>
              <a:ext uri="{FF2B5EF4-FFF2-40B4-BE49-F238E27FC236}">
                <a16:creationId xmlns:a16="http://schemas.microsoft.com/office/drawing/2014/main" id="{7F0FDC77-6223-4EC9-A187-8B3CF311149E}"/>
              </a:ext>
            </a:extLst>
          </p:cNvPr>
          <p:cNvSpPr txBox="1"/>
          <p:nvPr/>
        </p:nvSpPr>
        <p:spPr>
          <a:xfrm>
            <a:off x="9621036" y="3783102"/>
            <a:ext cx="1723549" cy="461665"/>
          </a:xfrm>
          <a:prstGeom prst="rect">
            <a:avLst/>
          </a:prstGeom>
          <a:noFill/>
        </p:spPr>
        <p:txBody>
          <a:bodyPr wrap="none" rtlCol="0">
            <a:spAutoFit/>
          </a:bodyPr>
          <a:lstStyle>
            <a:defPPr>
              <a:defRPr lang="zh-CN"/>
            </a:defPPr>
            <a:lvl1pPr>
              <a:defRPr sz="24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农大张艺兴</a:t>
            </a:r>
          </a:p>
        </p:txBody>
      </p:sp>
      <p:sp>
        <p:nvSpPr>
          <p:cNvPr id="34" name="文本框 33">
            <a:extLst>
              <a:ext uri="{FF2B5EF4-FFF2-40B4-BE49-F238E27FC236}">
                <a16:creationId xmlns:a16="http://schemas.microsoft.com/office/drawing/2014/main" id="{871A2A6C-8D7C-4C60-A7D1-BC39F401B1C3}"/>
              </a:ext>
            </a:extLst>
          </p:cNvPr>
          <p:cNvSpPr txBox="1"/>
          <p:nvPr/>
        </p:nvSpPr>
        <p:spPr>
          <a:xfrm>
            <a:off x="1172925" y="4378329"/>
            <a:ext cx="1107996" cy="369332"/>
          </a:xfrm>
          <a:prstGeom prst="rect">
            <a:avLst/>
          </a:prstGeom>
          <a:noFill/>
        </p:spPr>
        <p:txBody>
          <a:bodyPr wrap="non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永恒钻石</a:t>
            </a:r>
          </a:p>
        </p:txBody>
      </p:sp>
      <p:sp>
        <p:nvSpPr>
          <p:cNvPr id="35" name="文本框 34">
            <a:extLst>
              <a:ext uri="{FF2B5EF4-FFF2-40B4-BE49-F238E27FC236}">
                <a16:creationId xmlns:a16="http://schemas.microsoft.com/office/drawing/2014/main" id="{2A5014E0-E0E7-4AE8-AB0B-F1C9764702C8}"/>
              </a:ext>
            </a:extLst>
          </p:cNvPr>
          <p:cNvSpPr txBox="1"/>
          <p:nvPr/>
        </p:nvSpPr>
        <p:spPr>
          <a:xfrm>
            <a:off x="4091553" y="4373825"/>
            <a:ext cx="1107996" cy="369332"/>
          </a:xfrm>
          <a:prstGeom prst="rect">
            <a:avLst/>
          </a:prstGeom>
          <a:noFill/>
        </p:spPr>
        <p:txBody>
          <a:bodyPr wrap="non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最强王者</a:t>
            </a:r>
          </a:p>
        </p:txBody>
      </p:sp>
      <p:sp>
        <p:nvSpPr>
          <p:cNvPr id="36" name="文本框 35">
            <a:extLst>
              <a:ext uri="{FF2B5EF4-FFF2-40B4-BE49-F238E27FC236}">
                <a16:creationId xmlns:a16="http://schemas.microsoft.com/office/drawing/2014/main" id="{7CC46A70-0303-4BCF-89D1-3EF9D395FE9C}"/>
              </a:ext>
            </a:extLst>
          </p:cNvPr>
          <p:cNvSpPr txBox="1"/>
          <p:nvPr/>
        </p:nvSpPr>
        <p:spPr>
          <a:xfrm>
            <a:off x="7010183" y="4373825"/>
            <a:ext cx="1107996" cy="369332"/>
          </a:xfrm>
          <a:prstGeom prst="rect">
            <a:avLst/>
          </a:prstGeom>
          <a:noFill/>
        </p:spPr>
        <p:txBody>
          <a:bodyPr wrap="non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至尊星耀</a:t>
            </a:r>
          </a:p>
        </p:txBody>
      </p:sp>
      <p:sp>
        <p:nvSpPr>
          <p:cNvPr id="37" name="文本框 36">
            <a:extLst>
              <a:ext uri="{FF2B5EF4-FFF2-40B4-BE49-F238E27FC236}">
                <a16:creationId xmlns:a16="http://schemas.microsoft.com/office/drawing/2014/main" id="{BE9B3CA3-57FB-463B-80F4-CC8FB8F70320}"/>
              </a:ext>
            </a:extLst>
          </p:cNvPr>
          <p:cNvSpPr txBox="1"/>
          <p:nvPr/>
        </p:nvSpPr>
        <p:spPr>
          <a:xfrm>
            <a:off x="9928813" y="4369321"/>
            <a:ext cx="1107996" cy="369332"/>
          </a:xfrm>
          <a:prstGeom prst="rect">
            <a:avLst/>
          </a:prstGeom>
          <a:noFill/>
        </p:spPr>
        <p:txBody>
          <a:bodyPr wrap="non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至尊星耀</a:t>
            </a:r>
          </a:p>
        </p:txBody>
      </p:sp>
      <p:sp>
        <p:nvSpPr>
          <p:cNvPr id="38" name="文本框 37">
            <a:extLst>
              <a:ext uri="{FF2B5EF4-FFF2-40B4-BE49-F238E27FC236}">
                <a16:creationId xmlns:a16="http://schemas.microsoft.com/office/drawing/2014/main" id="{AD1BCD6D-CE83-4694-8831-139D37EB6511}"/>
              </a:ext>
            </a:extLst>
          </p:cNvPr>
          <p:cNvSpPr txBox="1"/>
          <p:nvPr/>
        </p:nvSpPr>
        <p:spPr>
          <a:xfrm>
            <a:off x="826675" y="4926087"/>
            <a:ext cx="1800493" cy="646331"/>
          </a:xfrm>
          <a:prstGeom prst="rect">
            <a:avLst/>
          </a:prstGeom>
          <a:noFill/>
        </p:spPr>
        <p:txBody>
          <a:bodyPr wrap="non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王者荣耀之经济</a:t>
            </a:r>
            <a:endParaRPr lang="en-US" altLang="zh-CN" dirty="0"/>
          </a:p>
          <a:p>
            <a:r>
              <a:rPr lang="zh-CN" altLang="en-US" dirty="0"/>
              <a:t>学生会战队成员</a:t>
            </a:r>
          </a:p>
        </p:txBody>
      </p:sp>
      <p:sp>
        <p:nvSpPr>
          <p:cNvPr id="39" name="文本框 38">
            <a:extLst>
              <a:ext uri="{FF2B5EF4-FFF2-40B4-BE49-F238E27FC236}">
                <a16:creationId xmlns:a16="http://schemas.microsoft.com/office/drawing/2014/main" id="{DE1D9814-9A2D-4527-A064-290536C080F7}"/>
              </a:ext>
            </a:extLst>
          </p:cNvPr>
          <p:cNvSpPr txBox="1"/>
          <p:nvPr/>
        </p:nvSpPr>
        <p:spPr>
          <a:xfrm>
            <a:off x="3765342" y="4926087"/>
            <a:ext cx="1800493" cy="646331"/>
          </a:xfrm>
          <a:prstGeom prst="rect">
            <a:avLst/>
          </a:prstGeom>
          <a:noFill/>
        </p:spPr>
        <p:txBody>
          <a:bodyPr wrap="non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王者荣耀之经济</a:t>
            </a:r>
            <a:endParaRPr lang="en-US" altLang="zh-CN" dirty="0"/>
          </a:p>
          <a:p>
            <a:r>
              <a:rPr lang="zh-CN" altLang="en-US" dirty="0"/>
              <a:t>学生会战队成员</a:t>
            </a:r>
          </a:p>
        </p:txBody>
      </p:sp>
      <p:sp>
        <p:nvSpPr>
          <p:cNvPr id="40" name="文本框 39">
            <a:extLst>
              <a:ext uri="{FF2B5EF4-FFF2-40B4-BE49-F238E27FC236}">
                <a16:creationId xmlns:a16="http://schemas.microsoft.com/office/drawing/2014/main" id="{584CB25A-23DE-4833-8C6A-18279E3C47DF}"/>
              </a:ext>
            </a:extLst>
          </p:cNvPr>
          <p:cNvSpPr txBox="1"/>
          <p:nvPr/>
        </p:nvSpPr>
        <p:spPr>
          <a:xfrm>
            <a:off x="6704006" y="4926087"/>
            <a:ext cx="1800493" cy="646331"/>
          </a:xfrm>
          <a:prstGeom prst="rect">
            <a:avLst/>
          </a:prstGeom>
          <a:noFill/>
        </p:spPr>
        <p:txBody>
          <a:bodyPr wrap="non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王者荣耀之经济</a:t>
            </a:r>
            <a:endParaRPr lang="en-US" altLang="zh-CN" dirty="0"/>
          </a:p>
          <a:p>
            <a:r>
              <a:rPr lang="zh-CN" altLang="en-US" dirty="0"/>
              <a:t>学生会战队成员</a:t>
            </a:r>
          </a:p>
        </p:txBody>
      </p:sp>
      <p:sp>
        <p:nvSpPr>
          <p:cNvPr id="41" name="文本框 40">
            <a:extLst>
              <a:ext uri="{FF2B5EF4-FFF2-40B4-BE49-F238E27FC236}">
                <a16:creationId xmlns:a16="http://schemas.microsoft.com/office/drawing/2014/main" id="{6B13991C-6F32-4548-8114-DAA1637AEEDA}"/>
              </a:ext>
            </a:extLst>
          </p:cNvPr>
          <p:cNvSpPr txBox="1"/>
          <p:nvPr/>
        </p:nvSpPr>
        <p:spPr>
          <a:xfrm>
            <a:off x="9588719" y="4926087"/>
            <a:ext cx="1800493" cy="646331"/>
          </a:xfrm>
          <a:prstGeom prst="rect">
            <a:avLst/>
          </a:prstGeom>
          <a:noFill/>
        </p:spPr>
        <p:txBody>
          <a:bodyPr wrap="non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王者荣耀之经济</a:t>
            </a:r>
            <a:endParaRPr lang="en-US" altLang="zh-CN" dirty="0"/>
          </a:p>
          <a:p>
            <a:r>
              <a:rPr lang="zh-CN" altLang="en-US" dirty="0"/>
              <a:t>学生会战队成员</a:t>
            </a:r>
          </a:p>
        </p:txBody>
      </p:sp>
      <p:sp>
        <p:nvSpPr>
          <p:cNvPr id="42" name="矩形 41">
            <a:extLst>
              <a:ext uri="{FF2B5EF4-FFF2-40B4-BE49-F238E27FC236}">
                <a16:creationId xmlns:a16="http://schemas.microsoft.com/office/drawing/2014/main" id="{4FD12D49-780C-47C6-9C8D-A90B0B8729F7}"/>
              </a:ext>
            </a:extLst>
          </p:cNvPr>
          <p:cNvSpPr/>
          <p:nvPr/>
        </p:nvSpPr>
        <p:spPr>
          <a:xfrm flipV="1">
            <a:off x="1369449" y="4724801"/>
            <a:ext cx="714947" cy="45719"/>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C870BF75-3641-4245-8BC2-C69A224C88F4}"/>
              </a:ext>
            </a:extLst>
          </p:cNvPr>
          <p:cNvSpPr/>
          <p:nvPr/>
        </p:nvSpPr>
        <p:spPr>
          <a:xfrm flipV="1">
            <a:off x="4288077" y="4724801"/>
            <a:ext cx="714947" cy="45719"/>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E14BFD85-FC33-4E03-9964-DE6B6C868538}"/>
              </a:ext>
            </a:extLst>
          </p:cNvPr>
          <p:cNvSpPr/>
          <p:nvPr/>
        </p:nvSpPr>
        <p:spPr>
          <a:xfrm flipV="1">
            <a:off x="7246780" y="4724801"/>
            <a:ext cx="714947" cy="45719"/>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F088720E-CF3E-45D6-9BF3-9D92C8C8FB6C}"/>
              </a:ext>
            </a:extLst>
          </p:cNvPr>
          <p:cNvSpPr/>
          <p:nvPr/>
        </p:nvSpPr>
        <p:spPr>
          <a:xfrm flipV="1">
            <a:off x="10185445" y="4738229"/>
            <a:ext cx="714947" cy="45719"/>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BBC766A6-9E1F-4883-B0BE-37782716E29B}"/>
              </a:ext>
            </a:extLst>
          </p:cNvPr>
          <p:cNvPicPr>
            <a:picLocks noChangeAspect="1"/>
          </p:cNvPicPr>
          <p:nvPr/>
        </p:nvPicPr>
        <p:blipFill>
          <a:blip r:embed="rId6">
            <a:duotone>
              <a:prstClr val="black"/>
              <a:schemeClr val="accent2">
                <a:tint val="45000"/>
                <a:satMod val="400000"/>
              </a:schemeClr>
            </a:duotone>
            <a:extLst>
              <a:ext uri="{BEBA8EAE-BF5A-486C-A8C5-ECC9F3942E4B}">
                <a14:imgProps xmlns:a14="http://schemas.microsoft.com/office/drawing/2010/main">
                  <a14:imgLayer r:embed="rId7">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24" name="组合 23">
            <a:extLst>
              <a:ext uri="{FF2B5EF4-FFF2-40B4-BE49-F238E27FC236}">
                <a16:creationId xmlns:a16="http://schemas.microsoft.com/office/drawing/2014/main" id="{A40A99F7-32F5-4617-B887-6F1123AC5CCC}"/>
              </a:ext>
            </a:extLst>
          </p:cNvPr>
          <p:cNvGrpSpPr/>
          <p:nvPr/>
        </p:nvGrpSpPr>
        <p:grpSpPr>
          <a:xfrm>
            <a:off x="0" y="6590807"/>
            <a:ext cx="12192000" cy="267193"/>
            <a:chOff x="0" y="6590807"/>
            <a:chExt cx="12192000" cy="267193"/>
          </a:xfrm>
        </p:grpSpPr>
        <p:sp>
          <p:nvSpPr>
            <p:cNvPr id="25" name="矩形 24">
              <a:extLst>
                <a:ext uri="{FF2B5EF4-FFF2-40B4-BE49-F238E27FC236}">
                  <a16:creationId xmlns:a16="http://schemas.microsoft.com/office/drawing/2014/main" id="{14EDB388-276F-474F-B45A-5DFFE65AC67C}"/>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44DBDF07-3CB2-458F-9C13-4B9822DDBB34}"/>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47" name="直接连接符 46">
            <a:extLst>
              <a:ext uri="{FF2B5EF4-FFF2-40B4-BE49-F238E27FC236}">
                <a16:creationId xmlns:a16="http://schemas.microsoft.com/office/drawing/2014/main" id="{6FD8F68D-1FF8-42E8-8D09-12EF68B25DE5}"/>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48" name="组合 47">
            <a:extLst>
              <a:ext uri="{FF2B5EF4-FFF2-40B4-BE49-F238E27FC236}">
                <a16:creationId xmlns:a16="http://schemas.microsoft.com/office/drawing/2014/main" id="{F2E6E673-D9BE-416F-BE09-7AFDC6112ADB}"/>
              </a:ext>
            </a:extLst>
          </p:cNvPr>
          <p:cNvGrpSpPr/>
          <p:nvPr/>
        </p:nvGrpSpPr>
        <p:grpSpPr>
          <a:xfrm>
            <a:off x="0" y="188421"/>
            <a:ext cx="852848" cy="484632"/>
            <a:chOff x="309488" y="188421"/>
            <a:chExt cx="852848" cy="484632"/>
          </a:xfrm>
        </p:grpSpPr>
        <p:sp>
          <p:nvSpPr>
            <p:cNvPr id="49" name="箭头: V 形 48">
              <a:extLst>
                <a:ext uri="{FF2B5EF4-FFF2-40B4-BE49-F238E27FC236}">
                  <a16:creationId xmlns:a16="http://schemas.microsoft.com/office/drawing/2014/main" id="{D6112944-1C0E-40BA-9D46-A59A20889462}"/>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箭头: V 形 49">
              <a:extLst>
                <a:ext uri="{FF2B5EF4-FFF2-40B4-BE49-F238E27FC236}">
                  <a16:creationId xmlns:a16="http://schemas.microsoft.com/office/drawing/2014/main" id="{460547A6-373E-4562-B524-8611C4206F83}"/>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箭头: V 形 50">
              <a:extLst>
                <a:ext uri="{FF2B5EF4-FFF2-40B4-BE49-F238E27FC236}">
                  <a16:creationId xmlns:a16="http://schemas.microsoft.com/office/drawing/2014/main" id="{15925B87-B7EE-404F-A674-546DF8E31CE5}"/>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2" name="文本框 51">
            <a:extLst>
              <a:ext uri="{FF2B5EF4-FFF2-40B4-BE49-F238E27FC236}">
                <a16:creationId xmlns:a16="http://schemas.microsoft.com/office/drawing/2014/main" id="{AD5BD5F3-C813-43B0-B8C0-89CEE2B1F9F8}"/>
              </a:ext>
            </a:extLst>
          </p:cNvPr>
          <p:cNvSpPr txBox="1"/>
          <p:nvPr/>
        </p:nvSpPr>
        <p:spPr>
          <a:xfrm>
            <a:off x="890522" y="175455"/>
            <a:ext cx="2646878" cy="584775"/>
          </a:xfrm>
          <a:prstGeom prst="rect">
            <a:avLst/>
          </a:prstGeom>
          <a:noFill/>
        </p:spPr>
        <p:txBody>
          <a:bodyPr wrap="none" rtlCol="0">
            <a:spAutoFit/>
          </a:bodyPr>
          <a:lstStyle/>
          <a:p>
            <a:pPr algn="l"/>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这是一个标题</a:t>
            </a:r>
          </a:p>
        </p:txBody>
      </p:sp>
    </p:spTree>
    <p:extLst>
      <p:ext uri="{BB962C8B-B14F-4D97-AF65-F5344CB8AC3E}">
        <p14:creationId xmlns:p14="http://schemas.microsoft.com/office/powerpoint/2010/main" val="23811992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81B9280E-D97A-4FA2-B981-3781814F4747}"/>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1D4734E4-07F1-4679-89C2-AFAD4DC453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72367" y="4042594"/>
            <a:ext cx="2578808" cy="1758603"/>
          </a:xfrm>
          <a:prstGeom prst="rect">
            <a:avLst/>
          </a:prstGeom>
        </p:spPr>
      </p:pic>
      <p:pic>
        <p:nvPicPr>
          <p:cNvPr id="7" name="图片 6">
            <a:extLst>
              <a:ext uri="{FF2B5EF4-FFF2-40B4-BE49-F238E27FC236}">
                <a16:creationId xmlns:a16="http://schemas.microsoft.com/office/drawing/2014/main" id="{61983C24-D0D7-4D29-91B9-31A16797E5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7886" y="3988267"/>
            <a:ext cx="2546035" cy="1812931"/>
          </a:xfrm>
          <a:prstGeom prst="rect">
            <a:avLst/>
          </a:prstGeom>
        </p:spPr>
      </p:pic>
      <p:pic>
        <p:nvPicPr>
          <p:cNvPr id="8" name="图片 7">
            <a:extLst>
              <a:ext uri="{FF2B5EF4-FFF2-40B4-BE49-F238E27FC236}">
                <a16:creationId xmlns:a16="http://schemas.microsoft.com/office/drawing/2014/main" id="{6167D1BD-A67D-42E7-A863-346A9F2B7C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72366" y="1307573"/>
            <a:ext cx="2572772" cy="1758604"/>
          </a:xfrm>
          <a:prstGeom prst="rect">
            <a:avLst/>
          </a:prstGeom>
        </p:spPr>
      </p:pic>
      <p:pic>
        <p:nvPicPr>
          <p:cNvPr id="9" name="图片 8">
            <a:extLst>
              <a:ext uri="{FF2B5EF4-FFF2-40B4-BE49-F238E27FC236}">
                <a16:creationId xmlns:a16="http://schemas.microsoft.com/office/drawing/2014/main" id="{A886F57B-837F-4CB1-B757-04127C6ACCF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78832" y="1294401"/>
            <a:ext cx="2634336" cy="1790031"/>
          </a:xfrm>
          <a:prstGeom prst="rect">
            <a:avLst/>
          </a:prstGeom>
        </p:spPr>
      </p:pic>
      <p:pic>
        <p:nvPicPr>
          <p:cNvPr id="10" name="图片 9">
            <a:extLst>
              <a:ext uri="{FF2B5EF4-FFF2-40B4-BE49-F238E27FC236}">
                <a16:creationId xmlns:a16="http://schemas.microsoft.com/office/drawing/2014/main" id="{76A10D28-D166-4441-861D-8A175C253BB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846" y="1294855"/>
            <a:ext cx="2546036" cy="1792833"/>
          </a:xfrm>
          <a:prstGeom prst="rect">
            <a:avLst/>
          </a:prstGeom>
        </p:spPr>
      </p:pic>
      <p:pic>
        <p:nvPicPr>
          <p:cNvPr id="11" name="图片 10">
            <a:extLst>
              <a:ext uri="{FF2B5EF4-FFF2-40B4-BE49-F238E27FC236}">
                <a16:creationId xmlns:a16="http://schemas.microsoft.com/office/drawing/2014/main" id="{FCF94352-40EB-48E6-875C-A431F3CE562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78833" y="4017140"/>
            <a:ext cx="2634335" cy="1819338"/>
          </a:xfrm>
          <a:prstGeom prst="rect">
            <a:avLst/>
          </a:prstGeom>
        </p:spPr>
      </p:pic>
      <p:sp>
        <p:nvSpPr>
          <p:cNvPr id="13" name="文本框 12">
            <a:extLst>
              <a:ext uri="{FF2B5EF4-FFF2-40B4-BE49-F238E27FC236}">
                <a16:creationId xmlns:a16="http://schemas.microsoft.com/office/drawing/2014/main" id="{916654E1-9B7D-44BB-8925-53CB7253B211}"/>
              </a:ext>
            </a:extLst>
          </p:cNvPr>
          <p:cNvSpPr txBox="1"/>
          <p:nvPr/>
        </p:nvSpPr>
        <p:spPr>
          <a:xfrm>
            <a:off x="987201" y="3207822"/>
            <a:ext cx="2031325" cy="369332"/>
          </a:xfrm>
          <a:prstGeom prst="rect">
            <a:avLst/>
          </a:prstGeom>
          <a:noFill/>
        </p:spPr>
        <p:txBody>
          <a:bodyPr wrap="none" rtlCol="0">
            <a:spAutoFit/>
          </a:bodyPr>
          <a:lstStyle/>
          <a:p>
            <a:pPr algn="l"/>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这里是一句话介绍</a:t>
            </a:r>
          </a:p>
        </p:txBody>
      </p:sp>
      <p:sp>
        <p:nvSpPr>
          <p:cNvPr id="14" name="文本框 13">
            <a:extLst>
              <a:ext uri="{FF2B5EF4-FFF2-40B4-BE49-F238E27FC236}">
                <a16:creationId xmlns:a16="http://schemas.microsoft.com/office/drawing/2014/main" id="{9FA883B4-A348-40A4-BBAC-E71D27A464BA}"/>
              </a:ext>
            </a:extLst>
          </p:cNvPr>
          <p:cNvSpPr txBox="1"/>
          <p:nvPr/>
        </p:nvSpPr>
        <p:spPr>
          <a:xfrm>
            <a:off x="5080337" y="3208333"/>
            <a:ext cx="2031325" cy="369332"/>
          </a:xfrm>
          <a:prstGeom prst="rect">
            <a:avLst/>
          </a:prstGeom>
          <a:noFill/>
        </p:spPr>
        <p:txBody>
          <a:bodyPr wrap="none" rtlCol="0">
            <a:spAutoFit/>
          </a:bodyPr>
          <a:lstStyle>
            <a:defPPr>
              <a:defRPr lang="zh-CN"/>
            </a:defPPr>
            <a:lvl1pPr>
              <a:defRPr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这里是一句话介绍</a:t>
            </a:r>
          </a:p>
        </p:txBody>
      </p:sp>
      <p:sp>
        <p:nvSpPr>
          <p:cNvPr id="15" name="文本框 14">
            <a:extLst>
              <a:ext uri="{FF2B5EF4-FFF2-40B4-BE49-F238E27FC236}">
                <a16:creationId xmlns:a16="http://schemas.microsoft.com/office/drawing/2014/main" id="{E5B2AD09-163B-4FE3-9184-2B5E5017E6A5}"/>
              </a:ext>
            </a:extLst>
          </p:cNvPr>
          <p:cNvSpPr txBox="1"/>
          <p:nvPr/>
        </p:nvSpPr>
        <p:spPr>
          <a:xfrm>
            <a:off x="987201" y="5905502"/>
            <a:ext cx="2031325" cy="369332"/>
          </a:xfrm>
          <a:prstGeom prst="rect">
            <a:avLst/>
          </a:prstGeom>
          <a:noFill/>
        </p:spPr>
        <p:txBody>
          <a:bodyPr wrap="none" rtlCol="0">
            <a:spAutoFit/>
          </a:bodyPr>
          <a:lstStyle>
            <a:defPPr>
              <a:defRPr lang="zh-CN"/>
            </a:defPPr>
            <a:lvl1pPr>
              <a:defRPr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这里是一句话介绍</a:t>
            </a:r>
          </a:p>
        </p:txBody>
      </p:sp>
      <p:sp>
        <p:nvSpPr>
          <p:cNvPr id="16" name="文本框 15">
            <a:extLst>
              <a:ext uri="{FF2B5EF4-FFF2-40B4-BE49-F238E27FC236}">
                <a16:creationId xmlns:a16="http://schemas.microsoft.com/office/drawing/2014/main" id="{32F01533-515B-4FBE-BABA-52064D284736}"/>
              </a:ext>
            </a:extLst>
          </p:cNvPr>
          <p:cNvSpPr txBox="1"/>
          <p:nvPr/>
        </p:nvSpPr>
        <p:spPr>
          <a:xfrm>
            <a:off x="5080337" y="5905502"/>
            <a:ext cx="2031325" cy="369332"/>
          </a:xfrm>
          <a:prstGeom prst="rect">
            <a:avLst/>
          </a:prstGeom>
          <a:noFill/>
        </p:spPr>
        <p:txBody>
          <a:bodyPr wrap="none" rtlCol="0">
            <a:spAutoFit/>
          </a:bodyPr>
          <a:lstStyle>
            <a:defPPr>
              <a:defRPr lang="zh-CN"/>
            </a:defPPr>
            <a:lvl1pPr>
              <a:defRPr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这里是一句话介绍</a:t>
            </a:r>
          </a:p>
        </p:txBody>
      </p:sp>
      <p:sp>
        <p:nvSpPr>
          <p:cNvPr id="17" name="文本框 16">
            <a:extLst>
              <a:ext uri="{FF2B5EF4-FFF2-40B4-BE49-F238E27FC236}">
                <a16:creationId xmlns:a16="http://schemas.microsoft.com/office/drawing/2014/main" id="{7B6E0886-5ABA-4040-8C2C-12A5D8CA1076}"/>
              </a:ext>
            </a:extLst>
          </p:cNvPr>
          <p:cNvSpPr txBox="1"/>
          <p:nvPr/>
        </p:nvSpPr>
        <p:spPr>
          <a:xfrm>
            <a:off x="9243089" y="3207822"/>
            <a:ext cx="2031325" cy="369332"/>
          </a:xfrm>
          <a:prstGeom prst="rect">
            <a:avLst/>
          </a:prstGeom>
          <a:noFill/>
        </p:spPr>
        <p:txBody>
          <a:bodyPr wrap="none" rtlCol="0">
            <a:spAutoFit/>
          </a:bodyPr>
          <a:lstStyle>
            <a:defPPr>
              <a:defRPr lang="zh-CN"/>
            </a:defPPr>
            <a:lvl1pPr>
              <a:defRPr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这里是一句话介绍</a:t>
            </a:r>
          </a:p>
        </p:txBody>
      </p:sp>
      <p:sp>
        <p:nvSpPr>
          <p:cNvPr id="18" name="文本框 17">
            <a:extLst>
              <a:ext uri="{FF2B5EF4-FFF2-40B4-BE49-F238E27FC236}">
                <a16:creationId xmlns:a16="http://schemas.microsoft.com/office/drawing/2014/main" id="{B59965CE-4A39-4E00-B5FA-C2B16B4D9280}"/>
              </a:ext>
            </a:extLst>
          </p:cNvPr>
          <p:cNvSpPr txBox="1"/>
          <p:nvPr/>
        </p:nvSpPr>
        <p:spPr>
          <a:xfrm>
            <a:off x="9243089" y="5905502"/>
            <a:ext cx="2031325" cy="369332"/>
          </a:xfrm>
          <a:prstGeom prst="rect">
            <a:avLst/>
          </a:prstGeom>
          <a:noFill/>
        </p:spPr>
        <p:txBody>
          <a:bodyPr wrap="none" rtlCol="0">
            <a:spAutoFit/>
          </a:bodyPr>
          <a:lstStyle>
            <a:defPPr>
              <a:defRPr lang="zh-CN"/>
            </a:defPPr>
            <a:lvl1pPr>
              <a:defRPr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这里是一句话介绍</a:t>
            </a:r>
          </a:p>
        </p:txBody>
      </p:sp>
      <p:pic>
        <p:nvPicPr>
          <p:cNvPr id="19" name="图片 18">
            <a:extLst>
              <a:ext uri="{FF2B5EF4-FFF2-40B4-BE49-F238E27FC236}">
                <a16:creationId xmlns:a16="http://schemas.microsoft.com/office/drawing/2014/main" id="{659C2C3B-4ABD-477B-BA62-81068FB5A7C5}"/>
              </a:ext>
            </a:extLst>
          </p:cNvPr>
          <p:cNvPicPr>
            <a:picLocks noChangeAspect="1"/>
          </p:cNvPicPr>
          <p:nvPr/>
        </p:nvPicPr>
        <p:blipFill>
          <a:blip r:embed="rId9">
            <a:duotone>
              <a:prstClr val="black"/>
              <a:schemeClr val="accent2">
                <a:tint val="45000"/>
                <a:satMod val="400000"/>
              </a:schemeClr>
            </a:duotone>
            <a:extLst>
              <a:ext uri="{BEBA8EAE-BF5A-486C-A8C5-ECC9F3942E4B}">
                <a14:imgProps xmlns:a14="http://schemas.microsoft.com/office/drawing/2010/main">
                  <a14:imgLayer r:embed="rId10">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20" name="组合 19">
            <a:extLst>
              <a:ext uri="{FF2B5EF4-FFF2-40B4-BE49-F238E27FC236}">
                <a16:creationId xmlns:a16="http://schemas.microsoft.com/office/drawing/2014/main" id="{4AA1E118-3007-479F-B96F-042D78249679}"/>
              </a:ext>
            </a:extLst>
          </p:cNvPr>
          <p:cNvGrpSpPr/>
          <p:nvPr/>
        </p:nvGrpSpPr>
        <p:grpSpPr>
          <a:xfrm>
            <a:off x="0" y="6590807"/>
            <a:ext cx="12192000" cy="267193"/>
            <a:chOff x="0" y="6590807"/>
            <a:chExt cx="12192000" cy="267193"/>
          </a:xfrm>
        </p:grpSpPr>
        <p:sp>
          <p:nvSpPr>
            <p:cNvPr id="21" name="矩形 20">
              <a:extLst>
                <a:ext uri="{FF2B5EF4-FFF2-40B4-BE49-F238E27FC236}">
                  <a16:creationId xmlns:a16="http://schemas.microsoft.com/office/drawing/2014/main" id="{2EC5393E-F517-4701-ACCA-91EEE70E0FAA}"/>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D35A33C8-0AAD-4BDC-B8FF-A783BFC6195D}"/>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23" name="直接连接符 22">
            <a:extLst>
              <a:ext uri="{FF2B5EF4-FFF2-40B4-BE49-F238E27FC236}">
                <a16:creationId xmlns:a16="http://schemas.microsoft.com/office/drawing/2014/main" id="{C40592A4-1460-465A-8F99-58496E7D4FBC}"/>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24" name="组合 23">
            <a:extLst>
              <a:ext uri="{FF2B5EF4-FFF2-40B4-BE49-F238E27FC236}">
                <a16:creationId xmlns:a16="http://schemas.microsoft.com/office/drawing/2014/main" id="{979F39E2-36A4-4939-83CA-C5359949A884}"/>
              </a:ext>
            </a:extLst>
          </p:cNvPr>
          <p:cNvGrpSpPr/>
          <p:nvPr/>
        </p:nvGrpSpPr>
        <p:grpSpPr>
          <a:xfrm>
            <a:off x="0" y="188421"/>
            <a:ext cx="852848" cy="484632"/>
            <a:chOff x="309488" y="188421"/>
            <a:chExt cx="852848" cy="484632"/>
          </a:xfrm>
        </p:grpSpPr>
        <p:sp>
          <p:nvSpPr>
            <p:cNvPr id="25" name="箭头: V 形 24">
              <a:extLst>
                <a:ext uri="{FF2B5EF4-FFF2-40B4-BE49-F238E27FC236}">
                  <a16:creationId xmlns:a16="http://schemas.microsoft.com/office/drawing/2014/main" id="{7596EC39-C649-4488-9524-0FC63B5DEEB4}"/>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箭头: V 形 25">
              <a:extLst>
                <a:ext uri="{FF2B5EF4-FFF2-40B4-BE49-F238E27FC236}">
                  <a16:creationId xmlns:a16="http://schemas.microsoft.com/office/drawing/2014/main" id="{A129CCA5-D8A9-442C-9587-8B6A425F4626}"/>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箭头: V 形 26">
              <a:extLst>
                <a:ext uri="{FF2B5EF4-FFF2-40B4-BE49-F238E27FC236}">
                  <a16:creationId xmlns:a16="http://schemas.microsoft.com/office/drawing/2014/main" id="{92D6DF80-752D-4A6C-8BFB-12902F41444D}"/>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8" name="文本框 27">
            <a:extLst>
              <a:ext uri="{FF2B5EF4-FFF2-40B4-BE49-F238E27FC236}">
                <a16:creationId xmlns:a16="http://schemas.microsoft.com/office/drawing/2014/main" id="{4D3A3D8D-F190-4394-98A0-B32A4D776AD7}"/>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Tree>
    <p:extLst>
      <p:ext uri="{BB962C8B-B14F-4D97-AF65-F5344CB8AC3E}">
        <p14:creationId xmlns:p14="http://schemas.microsoft.com/office/powerpoint/2010/main" val="1950326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7DF03A33-3740-4BE8-808F-5AC0B46B8089}"/>
              </a:ext>
            </a:extLst>
          </p:cNvPr>
          <p:cNvGrpSpPr/>
          <p:nvPr/>
        </p:nvGrpSpPr>
        <p:grpSpPr>
          <a:xfrm>
            <a:off x="7974559" y="-3"/>
            <a:ext cx="4217441" cy="8871047"/>
            <a:chOff x="7974559" y="-3"/>
            <a:chExt cx="4217441" cy="8871047"/>
          </a:xfrm>
        </p:grpSpPr>
        <p:sp>
          <p:nvSpPr>
            <p:cNvPr id="7" name="直角三角形 6">
              <a:extLst>
                <a:ext uri="{FF2B5EF4-FFF2-40B4-BE49-F238E27FC236}">
                  <a16:creationId xmlns:a16="http://schemas.microsoft.com/office/drawing/2014/main" id="{B5A9D32A-C7D4-4A02-A445-E911B2EE438E}"/>
                </a:ext>
              </a:extLst>
            </p:cNvPr>
            <p:cNvSpPr/>
            <p:nvPr/>
          </p:nvSpPr>
          <p:spPr>
            <a:xfrm rot="10800000">
              <a:off x="7974559" y="4353631"/>
              <a:ext cx="4217439" cy="4517413"/>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a16="http://schemas.microsoft.com/office/drawing/2014/main" id="{238A7514-0BBA-44FF-9D7E-1050124D28CB}"/>
                </a:ext>
              </a:extLst>
            </p:cNvPr>
            <p:cNvSpPr/>
            <p:nvPr/>
          </p:nvSpPr>
          <p:spPr>
            <a:xfrm rot="16200000">
              <a:off x="7906464" y="68096"/>
              <a:ext cx="4353636" cy="4217437"/>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组合 32">
            <a:extLst>
              <a:ext uri="{FF2B5EF4-FFF2-40B4-BE49-F238E27FC236}">
                <a16:creationId xmlns:a16="http://schemas.microsoft.com/office/drawing/2014/main" id="{897523DA-7236-4AC6-B264-D5353910A7CC}"/>
              </a:ext>
            </a:extLst>
          </p:cNvPr>
          <p:cNvGrpSpPr/>
          <p:nvPr/>
        </p:nvGrpSpPr>
        <p:grpSpPr>
          <a:xfrm>
            <a:off x="6768547" y="-227080"/>
            <a:ext cx="5242224" cy="9161422"/>
            <a:chOff x="4191842" y="-341014"/>
            <a:chExt cx="5242224" cy="9161422"/>
          </a:xfrm>
        </p:grpSpPr>
        <p:sp>
          <p:nvSpPr>
            <p:cNvPr id="18" name="任意多边形: 形状 17">
              <a:extLst>
                <a:ext uri="{FF2B5EF4-FFF2-40B4-BE49-F238E27FC236}">
                  <a16:creationId xmlns:a16="http://schemas.microsoft.com/office/drawing/2014/main" id="{642F4483-24FD-4407-810B-97E39B8CB945}"/>
                </a:ext>
              </a:extLst>
            </p:cNvPr>
            <p:cNvSpPr/>
            <p:nvPr/>
          </p:nvSpPr>
          <p:spPr>
            <a:xfrm rot="16200000">
              <a:off x="1766694" y="2101555"/>
              <a:ext cx="9144001" cy="4293705"/>
            </a:xfrm>
            <a:custGeom>
              <a:avLst/>
              <a:gdLst>
                <a:gd name="connsiteX0" fmla="*/ 9144001 w 9144001"/>
                <a:gd name="connsiteY0" fmla="*/ 4293705 h 4293705"/>
                <a:gd name="connsiteX1" fmla="*/ 9067302 w 9144001"/>
                <a:gd name="connsiteY1" fmla="*/ 4293705 h 4293705"/>
                <a:gd name="connsiteX2" fmla="*/ 4572002 w 9144001"/>
                <a:gd name="connsiteY2" fmla="*/ 72031 h 4293705"/>
                <a:gd name="connsiteX3" fmla="*/ 76701 w 9144001"/>
                <a:gd name="connsiteY3" fmla="*/ 4293705 h 4293705"/>
                <a:gd name="connsiteX4" fmla="*/ 0 w 9144001"/>
                <a:gd name="connsiteY4" fmla="*/ 4293705 h 4293705"/>
                <a:gd name="connsiteX5" fmla="*/ 4572001 w 9144001"/>
                <a:gd name="connsiteY5" fmla="*/ 0 h 429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1" h="4293705">
                  <a:moveTo>
                    <a:pt x="9144001" y="4293705"/>
                  </a:moveTo>
                  <a:lnTo>
                    <a:pt x="9067302" y="4293705"/>
                  </a:lnTo>
                  <a:lnTo>
                    <a:pt x="4572002" y="72031"/>
                  </a:lnTo>
                  <a:lnTo>
                    <a:pt x="76701" y="4293705"/>
                  </a:lnTo>
                  <a:lnTo>
                    <a:pt x="0" y="4293705"/>
                  </a:lnTo>
                  <a:lnTo>
                    <a:pt x="4572001" y="0"/>
                  </a:lnTo>
                  <a:close/>
                </a:path>
              </a:pathLst>
            </a:cu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5A18E0B5-A56F-47B0-95AE-2CD63BE509B5}"/>
                </a:ext>
              </a:extLst>
            </p:cNvPr>
            <p:cNvSpPr/>
            <p:nvPr/>
          </p:nvSpPr>
          <p:spPr>
            <a:xfrm rot="16200000">
              <a:off x="2082867" y="2095749"/>
              <a:ext cx="9144001" cy="4293705"/>
            </a:xfrm>
            <a:custGeom>
              <a:avLst/>
              <a:gdLst>
                <a:gd name="connsiteX0" fmla="*/ 9144001 w 9144001"/>
                <a:gd name="connsiteY0" fmla="*/ 4293705 h 4293705"/>
                <a:gd name="connsiteX1" fmla="*/ 9067302 w 9144001"/>
                <a:gd name="connsiteY1" fmla="*/ 4293705 h 4293705"/>
                <a:gd name="connsiteX2" fmla="*/ 4572002 w 9144001"/>
                <a:gd name="connsiteY2" fmla="*/ 72031 h 4293705"/>
                <a:gd name="connsiteX3" fmla="*/ 76701 w 9144001"/>
                <a:gd name="connsiteY3" fmla="*/ 4293705 h 4293705"/>
                <a:gd name="connsiteX4" fmla="*/ 0 w 9144001"/>
                <a:gd name="connsiteY4" fmla="*/ 4293705 h 4293705"/>
                <a:gd name="connsiteX5" fmla="*/ 4572001 w 9144001"/>
                <a:gd name="connsiteY5" fmla="*/ 0 h 429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1" h="4293705">
                  <a:moveTo>
                    <a:pt x="9144001" y="4293705"/>
                  </a:moveTo>
                  <a:lnTo>
                    <a:pt x="9067302" y="4293705"/>
                  </a:lnTo>
                  <a:lnTo>
                    <a:pt x="4572002" y="72031"/>
                  </a:lnTo>
                  <a:lnTo>
                    <a:pt x="76701" y="4293705"/>
                  </a:lnTo>
                  <a:lnTo>
                    <a:pt x="0" y="4293705"/>
                  </a:lnTo>
                  <a:lnTo>
                    <a:pt x="4572001" y="0"/>
                  </a:lnTo>
                  <a:close/>
                </a:path>
              </a:pathLst>
            </a:cu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2BC9D186-5B16-4695-B377-612E36E733B9}"/>
                </a:ext>
              </a:extLst>
            </p:cNvPr>
            <p:cNvSpPr/>
            <p:nvPr/>
          </p:nvSpPr>
          <p:spPr>
            <a:xfrm rot="16200000">
              <a:off x="2399040" y="2089942"/>
              <a:ext cx="9144001" cy="4293705"/>
            </a:xfrm>
            <a:custGeom>
              <a:avLst/>
              <a:gdLst>
                <a:gd name="connsiteX0" fmla="*/ 9144001 w 9144001"/>
                <a:gd name="connsiteY0" fmla="*/ 4293705 h 4293705"/>
                <a:gd name="connsiteX1" fmla="*/ 9067302 w 9144001"/>
                <a:gd name="connsiteY1" fmla="*/ 4293705 h 4293705"/>
                <a:gd name="connsiteX2" fmla="*/ 4572002 w 9144001"/>
                <a:gd name="connsiteY2" fmla="*/ 72031 h 4293705"/>
                <a:gd name="connsiteX3" fmla="*/ 76701 w 9144001"/>
                <a:gd name="connsiteY3" fmla="*/ 4293705 h 4293705"/>
                <a:gd name="connsiteX4" fmla="*/ 0 w 9144001"/>
                <a:gd name="connsiteY4" fmla="*/ 4293705 h 4293705"/>
                <a:gd name="connsiteX5" fmla="*/ 4572001 w 9144001"/>
                <a:gd name="connsiteY5" fmla="*/ 0 h 429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1" h="4293705">
                  <a:moveTo>
                    <a:pt x="9144001" y="4293705"/>
                  </a:moveTo>
                  <a:lnTo>
                    <a:pt x="9067302" y="4293705"/>
                  </a:lnTo>
                  <a:lnTo>
                    <a:pt x="4572002" y="72031"/>
                  </a:lnTo>
                  <a:lnTo>
                    <a:pt x="76701" y="4293705"/>
                  </a:lnTo>
                  <a:lnTo>
                    <a:pt x="0" y="4293705"/>
                  </a:lnTo>
                  <a:lnTo>
                    <a:pt x="4572001" y="0"/>
                  </a:lnTo>
                  <a:close/>
                </a:path>
              </a:pathLst>
            </a:cu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E1CD80DF-9D01-41E4-90A6-FA972F74A545}"/>
                </a:ext>
              </a:extLst>
            </p:cNvPr>
            <p:cNvSpPr/>
            <p:nvPr/>
          </p:nvSpPr>
          <p:spPr>
            <a:xfrm rot="16200000">
              <a:off x="2715213" y="2084134"/>
              <a:ext cx="9144001" cy="4293705"/>
            </a:xfrm>
            <a:custGeom>
              <a:avLst/>
              <a:gdLst>
                <a:gd name="connsiteX0" fmla="*/ 9144001 w 9144001"/>
                <a:gd name="connsiteY0" fmla="*/ 4293705 h 4293705"/>
                <a:gd name="connsiteX1" fmla="*/ 9067302 w 9144001"/>
                <a:gd name="connsiteY1" fmla="*/ 4293705 h 4293705"/>
                <a:gd name="connsiteX2" fmla="*/ 4572002 w 9144001"/>
                <a:gd name="connsiteY2" fmla="*/ 72031 h 4293705"/>
                <a:gd name="connsiteX3" fmla="*/ 76701 w 9144001"/>
                <a:gd name="connsiteY3" fmla="*/ 4293705 h 4293705"/>
                <a:gd name="connsiteX4" fmla="*/ 0 w 9144001"/>
                <a:gd name="connsiteY4" fmla="*/ 4293705 h 4293705"/>
                <a:gd name="connsiteX5" fmla="*/ 4572001 w 9144001"/>
                <a:gd name="connsiteY5" fmla="*/ 0 h 429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1" h="4293705">
                  <a:moveTo>
                    <a:pt x="9144001" y="4293705"/>
                  </a:moveTo>
                  <a:lnTo>
                    <a:pt x="9067302" y="4293705"/>
                  </a:lnTo>
                  <a:lnTo>
                    <a:pt x="4572002" y="72031"/>
                  </a:lnTo>
                  <a:lnTo>
                    <a:pt x="76701" y="4293705"/>
                  </a:lnTo>
                  <a:lnTo>
                    <a:pt x="0" y="4293705"/>
                  </a:lnTo>
                  <a:lnTo>
                    <a:pt x="4572001" y="0"/>
                  </a:lnTo>
                  <a:close/>
                </a:path>
              </a:pathLst>
            </a:custGeom>
            <a:solidFill>
              <a:schemeClr val="accent2">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直角三角形 21">
            <a:extLst>
              <a:ext uri="{FF2B5EF4-FFF2-40B4-BE49-F238E27FC236}">
                <a16:creationId xmlns:a16="http://schemas.microsoft.com/office/drawing/2014/main" id="{5A88E459-6645-40B5-BDB9-32F60184B320}"/>
              </a:ext>
            </a:extLst>
          </p:cNvPr>
          <p:cNvSpPr/>
          <p:nvPr/>
        </p:nvSpPr>
        <p:spPr>
          <a:xfrm rot="16200000">
            <a:off x="9718853" y="45101"/>
            <a:ext cx="2512448" cy="2433849"/>
          </a:xfrm>
          <a:prstGeom prst="rtTriangle">
            <a:avLst/>
          </a:prstGeom>
          <a:solidFill>
            <a:srgbClr val="00C0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直角三角形 22">
            <a:extLst>
              <a:ext uri="{FF2B5EF4-FFF2-40B4-BE49-F238E27FC236}">
                <a16:creationId xmlns:a16="http://schemas.microsoft.com/office/drawing/2014/main" id="{AC74F77E-01C6-4D42-899D-31D7C07F0F3F}"/>
              </a:ext>
            </a:extLst>
          </p:cNvPr>
          <p:cNvSpPr/>
          <p:nvPr/>
        </p:nvSpPr>
        <p:spPr>
          <a:xfrm rot="10800000">
            <a:off x="7974560" y="4339750"/>
            <a:ext cx="1415099" cy="1515751"/>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721C5AC6-2C0E-4C25-89D3-1C6C9D221F35}"/>
              </a:ext>
            </a:extLst>
          </p:cNvPr>
          <p:cNvPicPr>
            <a:picLocks noChangeAspect="1"/>
          </p:cNvPicPr>
          <p:nvPr/>
        </p:nvPicPr>
        <p:blipFill rotWithShape="1">
          <a:blip r:embed="rId2">
            <a:extLst>
              <a:ext uri="{28A0092B-C50C-407E-A947-70E740481C1C}">
                <a14:useLocalDpi xmlns:a14="http://schemas.microsoft.com/office/drawing/2010/main" val="0"/>
              </a:ext>
            </a:extLst>
          </a:blip>
          <a:srcRect l="3825" r="38258" b="6269"/>
          <a:stretch/>
        </p:blipFill>
        <p:spPr>
          <a:xfrm>
            <a:off x="8225966" y="289608"/>
            <a:ext cx="5937717" cy="6568392"/>
          </a:xfrm>
          <a:custGeom>
            <a:avLst/>
            <a:gdLst>
              <a:gd name="connsiteX0" fmla="*/ 3946398 w 5937717"/>
              <a:gd name="connsiteY0" fmla="*/ 0 h 6568392"/>
              <a:gd name="connsiteX1" fmla="*/ 5937717 w 5937717"/>
              <a:gd name="connsiteY1" fmla="*/ 0 h 6568392"/>
              <a:gd name="connsiteX2" fmla="*/ 5937717 w 5937717"/>
              <a:gd name="connsiteY2" fmla="*/ 6568392 h 6568392"/>
              <a:gd name="connsiteX3" fmla="*/ 2364119 w 5937717"/>
              <a:gd name="connsiteY3" fmla="*/ 6568392 h 6568392"/>
              <a:gd name="connsiteX4" fmla="*/ 1 w 5937717"/>
              <a:gd name="connsiteY4" fmla="*/ 4087982 h 6568392"/>
              <a:gd name="connsiteX5" fmla="*/ 1 w 5937717"/>
              <a:gd name="connsiteY5" fmla="*/ 6568392 h 6568392"/>
              <a:gd name="connsiteX6" fmla="*/ 0 w 5937717"/>
              <a:gd name="connsiteY6" fmla="*/ 6568392 h 6568392"/>
              <a:gd name="connsiteX7" fmla="*/ 0 w 5937717"/>
              <a:gd name="connsiteY7" fmla="*/ 4077170 h 656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37717" h="6568392">
                <a:moveTo>
                  <a:pt x="3946398" y="0"/>
                </a:moveTo>
                <a:lnTo>
                  <a:pt x="5937717" y="0"/>
                </a:lnTo>
                <a:lnTo>
                  <a:pt x="5937717" y="6568392"/>
                </a:lnTo>
                <a:lnTo>
                  <a:pt x="2364119" y="6568392"/>
                </a:lnTo>
                <a:lnTo>
                  <a:pt x="1" y="4087982"/>
                </a:lnTo>
                <a:lnTo>
                  <a:pt x="1" y="6568392"/>
                </a:lnTo>
                <a:lnTo>
                  <a:pt x="0" y="6568392"/>
                </a:lnTo>
                <a:lnTo>
                  <a:pt x="0" y="4077170"/>
                </a:lnTo>
                <a:close/>
              </a:path>
            </a:pathLst>
          </a:custGeom>
          <a:ln w="38100">
            <a:noFill/>
          </a:ln>
        </p:spPr>
      </p:pic>
      <p:sp>
        <p:nvSpPr>
          <p:cNvPr id="24" name="文本框 23">
            <a:extLst>
              <a:ext uri="{FF2B5EF4-FFF2-40B4-BE49-F238E27FC236}">
                <a16:creationId xmlns:a16="http://schemas.microsoft.com/office/drawing/2014/main" id="{F829F8DA-5C4A-4614-A1E5-93351251AA02}"/>
              </a:ext>
            </a:extLst>
          </p:cNvPr>
          <p:cNvSpPr txBox="1"/>
          <p:nvPr/>
        </p:nvSpPr>
        <p:spPr>
          <a:xfrm>
            <a:off x="181229" y="2115215"/>
            <a:ext cx="6340197" cy="2554545"/>
          </a:xfrm>
          <a:prstGeom prst="rect">
            <a:avLst/>
          </a:prstGeom>
          <a:noFill/>
        </p:spPr>
        <p:txBody>
          <a:bodyPr wrap="none" rtlCol="0">
            <a:spAutoFit/>
          </a:bodyPr>
          <a:lstStyle/>
          <a:p>
            <a:r>
              <a:rPr lang="zh-CN" altLang="en-US" sz="8000" b="1" dirty="0">
                <a:solidFill>
                  <a:srgbClr val="00541C"/>
                </a:solidFill>
                <a:latin typeface="微软雅黑" panose="020B0503020204020204" pitchFamily="34" charset="-122"/>
                <a:ea typeface="微软雅黑" panose="020B0503020204020204" pitchFamily="34" charset="-122"/>
              </a:rPr>
              <a:t>河南农业大学</a:t>
            </a:r>
            <a:endParaRPr lang="en-US" altLang="zh-CN" sz="8000" b="1" dirty="0">
              <a:solidFill>
                <a:srgbClr val="00541C"/>
              </a:solidFill>
              <a:latin typeface="微软雅黑" panose="020B0503020204020204" pitchFamily="34" charset="-122"/>
              <a:ea typeface="微软雅黑" panose="020B0503020204020204" pitchFamily="34" charset="-122"/>
            </a:endParaRPr>
          </a:p>
          <a:p>
            <a:r>
              <a:rPr lang="zh-CN" altLang="en-US" sz="8000" b="1" dirty="0">
                <a:solidFill>
                  <a:srgbClr val="00541C"/>
                </a:solidFill>
                <a:latin typeface="微软雅黑" panose="020B0503020204020204" pitchFamily="34" charset="-122"/>
                <a:ea typeface="微软雅黑" panose="020B0503020204020204" pitchFamily="34" charset="-122"/>
              </a:rPr>
              <a:t>通用模板</a:t>
            </a:r>
          </a:p>
        </p:txBody>
      </p:sp>
      <p:pic>
        <p:nvPicPr>
          <p:cNvPr id="25" name="图片 24">
            <a:extLst>
              <a:ext uri="{FF2B5EF4-FFF2-40B4-BE49-F238E27FC236}">
                <a16:creationId xmlns:a16="http://schemas.microsoft.com/office/drawing/2014/main" id="{35D199F4-E186-43D6-91CD-FA6BBD7F77BA}"/>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81229" y="91304"/>
            <a:ext cx="3662906" cy="861474"/>
          </a:xfrm>
          <a:prstGeom prst="rect">
            <a:avLst/>
          </a:prstGeom>
        </p:spPr>
      </p:pic>
      <p:grpSp>
        <p:nvGrpSpPr>
          <p:cNvPr id="29" name="组合 28">
            <a:extLst>
              <a:ext uri="{FF2B5EF4-FFF2-40B4-BE49-F238E27FC236}">
                <a16:creationId xmlns:a16="http://schemas.microsoft.com/office/drawing/2014/main" id="{C9C5A287-BB2A-4839-B30C-D16739963D7E}"/>
              </a:ext>
            </a:extLst>
          </p:cNvPr>
          <p:cNvGrpSpPr/>
          <p:nvPr/>
        </p:nvGrpSpPr>
        <p:grpSpPr>
          <a:xfrm>
            <a:off x="181229" y="5097626"/>
            <a:ext cx="3005398" cy="440215"/>
            <a:chOff x="8513228" y="4422108"/>
            <a:chExt cx="2754584" cy="440215"/>
          </a:xfrm>
          <a:solidFill>
            <a:srgbClr val="00541C"/>
          </a:solidFill>
        </p:grpSpPr>
        <p:sp>
          <p:nvSpPr>
            <p:cNvPr id="30" name="矩形: 圆角 29">
              <a:extLst>
                <a:ext uri="{FF2B5EF4-FFF2-40B4-BE49-F238E27FC236}">
                  <a16:creationId xmlns:a16="http://schemas.microsoft.com/office/drawing/2014/main" id="{DA07FD5D-AEA1-43E8-96AE-238EA3CE7C8D}"/>
                </a:ext>
              </a:extLst>
            </p:cNvPr>
            <p:cNvSpPr/>
            <p:nvPr/>
          </p:nvSpPr>
          <p:spPr>
            <a:xfrm>
              <a:off x="8513228" y="4422108"/>
              <a:ext cx="2754584" cy="44021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AC4F43A4-795D-4B36-A349-B57A19D2FDE3}"/>
                </a:ext>
              </a:extLst>
            </p:cNvPr>
            <p:cNvSpPr txBox="1"/>
            <p:nvPr/>
          </p:nvSpPr>
          <p:spPr>
            <a:xfrm>
              <a:off x="8736378" y="4457550"/>
              <a:ext cx="2318732" cy="369332"/>
            </a:xfrm>
            <a:prstGeom prst="rect">
              <a:avLst/>
            </a:prstGeom>
            <a:grp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XX</a:t>
              </a:r>
              <a:r>
                <a:rPr lang="zh-CN" altLang="en-US" dirty="0">
                  <a:solidFill>
                    <a:schemeClr val="bg1"/>
                  </a:solidFill>
                  <a:latin typeface="微软雅黑" panose="020B0503020204020204" pitchFamily="34" charset="-122"/>
                  <a:ea typeface="微软雅黑" panose="020B0503020204020204" pitchFamily="34" charset="-122"/>
                </a:rPr>
                <a:t>学院 </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汇报人：余人</a:t>
              </a:r>
            </a:p>
          </p:txBody>
        </p:sp>
      </p:grpSp>
    </p:spTree>
    <p:extLst>
      <p:ext uri="{BB962C8B-B14F-4D97-AF65-F5344CB8AC3E}">
        <p14:creationId xmlns:p14="http://schemas.microsoft.com/office/powerpoint/2010/main" val="18429565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33817F34-E820-430A-BE04-21A99A789E97}"/>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7EA71B0E-A64D-4536-ACDE-940580EEEEFB}"/>
              </a:ext>
            </a:extLst>
          </p:cNvPr>
          <p:cNvPicPr>
            <a:picLocks noChangeAspect="1"/>
          </p:cNvPicPr>
          <p:nvPr/>
        </p:nvPicPr>
        <p:blipFill rotWithShape="1">
          <a:blip r:embed="rId3">
            <a:extLst>
              <a:ext uri="{28A0092B-C50C-407E-A947-70E740481C1C}">
                <a14:useLocalDpi xmlns:a14="http://schemas.microsoft.com/office/drawing/2010/main" val="0"/>
              </a:ext>
            </a:extLst>
          </a:blip>
          <a:srcRect b="7927"/>
          <a:stretch/>
        </p:blipFill>
        <p:spPr>
          <a:xfrm>
            <a:off x="1058493" y="3173240"/>
            <a:ext cx="2957988" cy="1918712"/>
          </a:xfrm>
          <a:prstGeom prst="rect">
            <a:avLst/>
          </a:prstGeom>
        </p:spPr>
      </p:pic>
      <p:pic>
        <p:nvPicPr>
          <p:cNvPr id="8" name="图片 7">
            <a:extLst>
              <a:ext uri="{FF2B5EF4-FFF2-40B4-BE49-F238E27FC236}">
                <a16:creationId xmlns:a16="http://schemas.microsoft.com/office/drawing/2014/main" id="{499A219E-3977-454D-ABA8-176E02BE62EE}"/>
              </a:ext>
            </a:extLst>
          </p:cNvPr>
          <p:cNvPicPr>
            <a:picLocks noChangeAspect="1"/>
          </p:cNvPicPr>
          <p:nvPr/>
        </p:nvPicPr>
        <p:blipFill rotWithShape="1">
          <a:blip r:embed="rId4">
            <a:extLst>
              <a:ext uri="{28A0092B-C50C-407E-A947-70E740481C1C}">
                <a14:useLocalDpi xmlns:a14="http://schemas.microsoft.com/office/drawing/2010/main" val="0"/>
              </a:ext>
            </a:extLst>
          </a:blip>
          <a:srcRect t="42254" b="4819"/>
          <a:stretch/>
        </p:blipFill>
        <p:spPr>
          <a:xfrm>
            <a:off x="8174908" y="3173240"/>
            <a:ext cx="2941982" cy="1918712"/>
          </a:xfrm>
          <a:prstGeom prst="rect">
            <a:avLst/>
          </a:prstGeom>
        </p:spPr>
      </p:pic>
      <p:pic>
        <p:nvPicPr>
          <p:cNvPr id="10" name="图片 9">
            <a:extLst>
              <a:ext uri="{FF2B5EF4-FFF2-40B4-BE49-F238E27FC236}">
                <a16:creationId xmlns:a16="http://schemas.microsoft.com/office/drawing/2014/main" id="{6773D840-C11E-42D8-B2FD-EF75D2100808}"/>
              </a:ext>
            </a:extLst>
          </p:cNvPr>
          <p:cNvPicPr>
            <a:picLocks noChangeAspect="1"/>
          </p:cNvPicPr>
          <p:nvPr/>
        </p:nvPicPr>
        <p:blipFill rotWithShape="1">
          <a:blip r:embed="rId5">
            <a:extLst>
              <a:ext uri="{28A0092B-C50C-407E-A947-70E740481C1C}">
                <a14:useLocalDpi xmlns:a14="http://schemas.microsoft.com/office/drawing/2010/main" val="0"/>
              </a:ext>
            </a:extLst>
          </a:blip>
          <a:srcRect b="7927"/>
          <a:stretch/>
        </p:blipFill>
        <p:spPr>
          <a:xfrm>
            <a:off x="4632705" y="3173240"/>
            <a:ext cx="2926586" cy="1918712"/>
          </a:xfrm>
          <a:prstGeom prst="rect">
            <a:avLst/>
          </a:prstGeom>
        </p:spPr>
      </p:pic>
      <p:sp>
        <p:nvSpPr>
          <p:cNvPr id="12" name="文本框 11">
            <a:extLst>
              <a:ext uri="{FF2B5EF4-FFF2-40B4-BE49-F238E27FC236}">
                <a16:creationId xmlns:a16="http://schemas.microsoft.com/office/drawing/2014/main" id="{6D13F752-87AA-48C4-9673-E5DE2E5D7F2B}"/>
              </a:ext>
            </a:extLst>
          </p:cNvPr>
          <p:cNvSpPr txBox="1"/>
          <p:nvPr/>
        </p:nvSpPr>
        <p:spPr>
          <a:xfrm>
            <a:off x="1983489" y="5263335"/>
            <a:ext cx="1107996" cy="461665"/>
          </a:xfrm>
          <a:prstGeom prst="rect">
            <a:avLst/>
          </a:prstGeom>
          <a:noFill/>
        </p:spPr>
        <p:txBody>
          <a:bodyPr wrap="none" rtlCol="0">
            <a:spAutoFit/>
          </a:bodyPr>
          <a:lstStyle/>
          <a:p>
            <a:pPr algn="l"/>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小标题</a:t>
            </a:r>
          </a:p>
        </p:txBody>
      </p:sp>
      <p:sp>
        <p:nvSpPr>
          <p:cNvPr id="19" name="文本框 18">
            <a:extLst>
              <a:ext uri="{FF2B5EF4-FFF2-40B4-BE49-F238E27FC236}">
                <a16:creationId xmlns:a16="http://schemas.microsoft.com/office/drawing/2014/main" id="{7C02FC14-2C7A-4291-BAD6-F0E223D9EA53}"/>
              </a:ext>
            </a:extLst>
          </p:cNvPr>
          <p:cNvSpPr txBox="1"/>
          <p:nvPr/>
        </p:nvSpPr>
        <p:spPr>
          <a:xfrm>
            <a:off x="5542000" y="5263334"/>
            <a:ext cx="1107996" cy="461665"/>
          </a:xfrm>
          <a:prstGeom prst="rect">
            <a:avLst/>
          </a:prstGeom>
          <a:noFill/>
        </p:spPr>
        <p:txBody>
          <a:bodyPr wrap="none" rtlCol="0">
            <a:spAutoFit/>
          </a:bodyPr>
          <a:lstStyle>
            <a:defPPr>
              <a:defRPr lang="zh-CN"/>
            </a:defPPr>
            <a:lvl1pPr>
              <a:defRPr sz="2400" b="1">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小标题</a:t>
            </a:r>
          </a:p>
        </p:txBody>
      </p:sp>
      <p:sp>
        <p:nvSpPr>
          <p:cNvPr id="20" name="文本框 19">
            <a:extLst>
              <a:ext uri="{FF2B5EF4-FFF2-40B4-BE49-F238E27FC236}">
                <a16:creationId xmlns:a16="http://schemas.microsoft.com/office/drawing/2014/main" id="{EAFCD6AB-2439-4E21-94AF-4C1761893212}"/>
              </a:ext>
            </a:extLst>
          </p:cNvPr>
          <p:cNvSpPr txBox="1"/>
          <p:nvPr/>
        </p:nvSpPr>
        <p:spPr>
          <a:xfrm>
            <a:off x="9091901" y="5263334"/>
            <a:ext cx="1107996" cy="461665"/>
          </a:xfrm>
          <a:prstGeom prst="rect">
            <a:avLst/>
          </a:prstGeom>
          <a:noFill/>
        </p:spPr>
        <p:txBody>
          <a:bodyPr wrap="none" rtlCol="0">
            <a:spAutoFit/>
          </a:bodyPr>
          <a:lstStyle>
            <a:defPPr>
              <a:defRPr lang="zh-CN"/>
            </a:defPPr>
            <a:lvl1pPr>
              <a:defRPr sz="2400" b="1">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小标题</a:t>
            </a:r>
          </a:p>
        </p:txBody>
      </p:sp>
      <p:sp>
        <p:nvSpPr>
          <p:cNvPr id="21" name="文本框 20">
            <a:extLst>
              <a:ext uri="{FF2B5EF4-FFF2-40B4-BE49-F238E27FC236}">
                <a16:creationId xmlns:a16="http://schemas.microsoft.com/office/drawing/2014/main" id="{0DCFB124-CEE0-44A0-BADE-F780C36E1134}"/>
              </a:ext>
            </a:extLst>
          </p:cNvPr>
          <p:cNvSpPr txBox="1"/>
          <p:nvPr/>
        </p:nvSpPr>
        <p:spPr>
          <a:xfrm>
            <a:off x="1521824" y="5758465"/>
            <a:ext cx="2031325" cy="369332"/>
          </a:xfrm>
          <a:prstGeom prst="rect">
            <a:avLst/>
          </a:prstGeom>
          <a:noFill/>
        </p:spPr>
        <p:txBody>
          <a:bodyPr wrap="none" rtlCol="0">
            <a:spAutoFit/>
          </a:bodyPr>
          <a:lstStyle/>
          <a:p>
            <a:pPr algn="l"/>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这里是一句话介绍</a:t>
            </a:r>
          </a:p>
        </p:txBody>
      </p:sp>
      <p:sp>
        <p:nvSpPr>
          <p:cNvPr id="22" name="文本框 21">
            <a:extLst>
              <a:ext uri="{FF2B5EF4-FFF2-40B4-BE49-F238E27FC236}">
                <a16:creationId xmlns:a16="http://schemas.microsoft.com/office/drawing/2014/main" id="{D2CA8D58-9D65-48E6-9941-5C7ABE823791}"/>
              </a:ext>
            </a:extLst>
          </p:cNvPr>
          <p:cNvSpPr txBox="1"/>
          <p:nvPr/>
        </p:nvSpPr>
        <p:spPr>
          <a:xfrm>
            <a:off x="5080335" y="5758465"/>
            <a:ext cx="2031325" cy="369332"/>
          </a:xfrm>
          <a:prstGeom prst="rect">
            <a:avLst/>
          </a:prstGeom>
          <a:noFill/>
        </p:spPr>
        <p:txBody>
          <a:bodyPr wrap="none" rtlCol="0">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这里是一句话介绍</a:t>
            </a:r>
          </a:p>
        </p:txBody>
      </p:sp>
      <p:sp>
        <p:nvSpPr>
          <p:cNvPr id="23" name="文本框 22">
            <a:extLst>
              <a:ext uri="{FF2B5EF4-FFF2-40B4-BE49-F238E27FC236}">
                <a16:creationId xmlns:a16="http://schemas.microsoft.com/office/drawing/2014/main" id="{2971C20E-6A98-4778-A259-575D4CAF527D}"/>
              </a:ext>
            </a:extLst>
          </p:cNvPr>
          <p:cNvSpPr txBox="1"/>
          <p:nvPr/>
        </p:nvSpPr>
        <p:spPr>
          <a:xfrm>
            <a:off x="8638847" y="5774000"/>
            <a:ext cx="2031325" cy="369332"/>
          </a:xfrm>
          <a:prstGeom prst="rect">
            <a:avLst/>
          </a:prstGeom>
          <a:noFill/>
        </p:spPr>
        <p:txBody>
          <a:bodyPr wrap="none" rtlCol="0">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这里是一句话介绍</a:t>
            </a:r>
          </a:p>
        </p:txBody>
      </p:sp>
      <p:sp>
        <p:nvSpPr>
          <p:cNvPr id="24" name="文本框 23">
            <a:extLst>
              <a:ext uri="{FF2B5EF4-FFF2-40B4-BE49-F238E27FC236}">
                <a16:creationId xmlns:a16="http://schemas.microsoft.com/office/drawing/2014/main" id="{39359A2C-B892-4008-8BC7-7D98B4DBF89A}"/>
              </a:ext>
            </a:extLst>
          </p:cNvPr>
          <p:cNvSpPr txBox="1"/>
          <p:nvPr/>
        </p:nvSpPr>
        <p:spPr>
          <a:xfrm>
            <a:off x="1388622" y="1249583"/>
            <a:ext cx="9414755" cy="1434303"/>
          </a:xfrm>
          <a:prstGeom prst="rect">
            <a:avLst/>
          </a:prstGeom>
          <a:noFill/>
        </p:spPr>
        <p:txBody>
          <a:bodyPr wrap="square" rtlCol="0">
            <a:spAutoFit/>
          </a:bodyPr>
          <a:lstStyle/>
          <a:p>
            <a:pPr algn="ctr">
              <a:lnSpc>
                <a:spcPct val="150000"/>
              </a:lnSpc>
            </a:pPr>
            <a:r>
              <a:rPr lang="zh-CN" altLang="en-US" sz="2400" b="1" dirty="0">
                <a:solidFill>
                  <a:srgbClr val="016625"/>
                </a:solidFill>
                <a:latin typeface="微软雅黑" panose="020B0503020204020204" pitchFamily="34" charset="-122"/>
                <a:ea typeface="微软雅黑" panose="020B0503020204020204" pitchFamily="34" charset="-122"/>
              </a:rPr>
              <a:t>小段落介绍</a:t>
            </a:r>
            <a:endParaRPr lang="en-US" altLang="zh-CN" sz="2400" b="1" dirty="0">
              <a:solidFill>
                <a:srgbClr val="016625"/>
              </a:solidFill>
              <a:latin typeface="微软雅黑" panose="020B0503020204020204" pitchFamily="34" charset="-122"/>
              <a:ea typeface="微软雅黑" panose="020B0503020204020204" pitchFamily="34" charset="-122"/>
            </a:endParaRPr>
          </a:p>
          <a:p>
            <a:pPr algn="ct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筚路蓝缕，栉风沐雨，河南农业大学走过了百余年的办学历程。学校源自</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1902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年创办的河南大学堂，</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1984</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月更名为河南农业大学。</a:t>
            </a:r>
          </a:p>
        </p:txBody>
      </p:sp>
      <p:pic>
        <p:nvPicPr>
          <p:cNvPr id="13" name="图片 12">
            <a:extLst>
              <a:ext uri="{FF2B5EF4-FFF2-40B4-BE49-F238E27FC236}">
                <a16:creationId xmlns:a16="http://schemas.microsoft.com/office/drawing/2014/main" id="{0DAAFD98-CA48-41B7-885B-3011679BF3EA}"/>
              </a:ext>
            </a:extLst>
          </p:cNvPr>
          <p:cNvPicPr>
            <a:picLocks noChangeAspect="1"/>
          </p:cNvPicPr>
          <p:nvPr/>
        </p:nvPicPr>
        <p:blipFill>
          <a:blip r:embed="rId6">
            <a:duotone>
              <a:prstClr val="black"/>
              <a:schemeClr val="accent2">
                <a:tint val="45000"/>
                <a:satMod val="400000"/>
              </a:schemeClr>
            </a:duotone>
            <a:extLst>
              <a:ext uri="{BEBA8EAE-BF5A-486C-A8C5-ECC9F3942E4B}">
                <a14:imgProps xmlns:a14="http://schemas.microsoft.com/office/drawing/2010/main">
                  <a14:imgLayer r:embed="rId7">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14" name="组合 13">
            <a:extLst>
              <a:ext uri="{FF2B5EF4-FFF2-40B4-BE49-F238E27FC236}">
                <a16:creationId xmlns:a16="http://schemas.microsoft.com/office/drawing/2014/main" id="{3E3A97B7-F3D1-48F4-B5EB-454AF049C194}"/>
              </a:ext>
            </a:extLst>
          </p:cNvPr>
          <p:cNvGrpSpPr/>
          <p:nvPr/>
        </p:nvGrpSpPr>
        <p:grpSpPr>
          <a:xfrm>
            <a:off x="0" y="6590807"/>
            <a:ext cx="12192000" cy="267193"/>
            <a:chOff x="0" y="6590807"/>
            <a:chExt cx="12192000" cy="267193"/>
          </a:xfrm>
        </p:grpSpPr>
        <p:sp>
          <p:nvSpPr>
            <p:cNvPr id="15" name="矩形 14">
              <a:extLst>
                <a:ext uri="{FF2B5EF4-FFF2-40B4-BE49-F238E27FC236}">
                  <a16:creationId xmlns:a16="http://schemas.microsoft.com/office/drawing/2014/main" id="{1712BBB5-C417-4E32-9AAE-EA38A758E75D}"/>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8212A65E-065D-449D-BE62-F416401A4ABB}"/>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7" name="直接连接符 16">
            <a:extLst>
              <a:ext uri="{FF2B5EF4-FFF2-40B4-BE49-F238E27FC236}">
                <a16:creationId xmlns:a16="http://schemas.microsoft.com/office/drawing/2014/main" id="{0579F425-D0E3-4AE7-8552-3BF4E7DA56E4}"/>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8" name="组合 17">
            <a:extLst>
              <a:ext uri="{FF2B5EF4-FFF2-40B4-BE49-F238E27FC236}">
                <a16:creationId xmlns:a16="http://schemas.microsoft.com/office/drawing/2014/main" id="{D82B6F19-B19B-43AA-973E-FBA47CECE967}"/>
              </a:ext>
            </a:extLst>
          </p:cNvPr>
          <p:cNvGrpSpPr/>
          <p:nvPr/>
        </p:nvGrpSpPr>
        <p:grpSpPr>
          <a:xfrm>
            <a:off x="0" y="188421"/>
            <a:ext cx="852848" cy="484632"/>
            <a:chOff x="309488" y="188421"/>
            <a:chExt cx="852848" cy="484632"/>
          </a:xfrm>
        </p:grpSpPr>
        <p:sp>
          <p:nvSpPr>
            <p:cNvPr id="25" name="箭头: V 形 24">
              <a:extLst>
                <a:ext uri="{FF2B5EF4-FFF2-40B4-BE49-F238E27FC236}">
                  <a16:creationId xmlns:a16="http://schemas.microsoft.com/office/drawing/2014/main" id="{FE231D0D-EF70-43BB-B316-70CBECCE2DC1}"/>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箭头: V 形 25">
              <a:extLst>
                <a:ext uri="{FF2B5EF4-FFF2-40B4-BE49-F238E27FC236}">
                  <a16:creationId xmlns:a16="http://schemas.microsoft.com/office/drawing/2014/main" id="{6BC463FC-24E4-44D0-A664-1E45200E51CB}"/>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箭头: V 形 26">
              <a:extLst>
                <a:ext uri="{FF2B5EF4-FFF2-40B4-BE49-F238E27FC236}">
                  <a16:creationId xmlns:a16="http://schemas.microsoft.com/office/drawing/2014/main" id="{D7EF64A5-311C-41F4-BDC0-02A8F38BC31F}"/>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8" name="文本框 27">
            <a:extLst>
              <a:ext uri="{FF2B5EF4-FFF2-40B4-BE49-F238E27FC236}">
                <a16:creationId xmlns:a16="http://schemas.microsoft.com/office/drawing/2014/main" id="{7BDC50A2-727A-4131-9BC0-BDEAD9947C08}"/>
              </a:ext>
            </a:extLst>
          </p:cNvPr>
          <p:cNvSpPr txBox="1"/>
          <p:nvPr/>
        </p:nvSpPr>
        <p:spPr>
          <a:xfrm>
            <a:off x="890522" y="175455"/>
            <a:ext cx="2646878" cy="584775"/>
          </a:xfrm>
          <a:prstGeom prst="rect">
            <a:avLst/>
          </a:prstGeom>
          <a:noFill/>
        </p:spPr>
        <p:txBody>
          <a:bodyPr wrap="none" rtlCol="0">
            <a:spAutoFit/>
          </a:bodyPr>
          <a:lstStyle/>
          <a:p>
            <a:pPr algn="l"/>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这是一个标题</a:t>
            </a:r>
          </a:p>
        </p:txBody>
      </p:sp>
    </p:spTree>
    <p:extLst>
      <p:ext uri="{BB962C8B-B14F-4D97-AF65-F5344CB8AC3E}">
        <p14:creationId xmlns:p14="http://schemas.microsoft.com/office/powerpoint/2010/main" val="13616353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21DB3622-22BE-4053-A4A1-B231EA9B8EA4}"/>
              </a:ext>
            </a:extLst>
          </p:cNvPr>
          <p:cNvPicPr>
            <a:picLocks noChangeAspect="1"/>
          </p:cNvPicPr>
          <p:nvPr/>
        </p:nvPicPr>
        <p:blipFill>
          <a:blip r:embed="rId2">
            <a:extLst>
              <a:ext uri="{28A0092B-C50C-407E-A947-70E740481C1C}">
                <a14:useLocalDpi xmlns:a14="http://schemas.microsoft.com/office/drawing/2010/main" val="0"/>
              </a:ext>
            </a:extLst>
          </a:blip>
          <a:srcRect l="26365" t="49657" r="28008" b="4587"/>
          <a:stretch>
            <a:fillRect/>
          </a:stretch>
        </p:blipFill>
        <p:spPr>
          <a:xfrm>
            <a:off x="1163357" y="2059195"/>
            <a:ext cx="3774486" cy="2666586"/>
          </a:xfrm>
          <a:custGeom>
            <a:avLst/>
            <a:gdLst/>
            <a:ahLst/>
            <a:cxnLst/>
            <a:rect l="l" t="t" r="r" b="b"/>
            <a:pathLst>
              <a:path w="3774486" h="2666586">
                <a:moveTo>
                  <a:pt x="2935500" y="1294996"/>
                </a:moveTo>
                <a:cubicBezTo>
                  <a:pt x="2839310" y="1294996"/>
                  <a:pt x="2757965" y="1332700"/>
                  <a:pt x="2691463" y="1408107"/>
                </a:cubicBezTo>
                <a:cubicBezTo>
                  <a:pt x="2624962" y="1483515"/>
                  <a:pt x="2591711" y="1594845"/>
                  <a:pt x="2591711" y="1742098"/>
                </a:cubicBezTo>
                <a:cubicBezTo>
                  <a:pt x="2591711" y="1904789"/>
                  <a:pt x="2629118" y="2030370"/>
                  <a:pt x="2703932" y="2118841"/>
                </a:cubicBezTo>
                <a:cubicBezTo>
                  <a:pt x="2778747" y="2207311"/>
                  <a:pt x="2864248" y="2251546"/>
                  <a:pt x="2960438" y="2251546"/>
                </a:cubicBezTo>
                <a:cubicBezTo>
                  <a:pt x="3053065" y="2251546"/>
                  <a:pt x="3130254" y="2215327"/>
                  <a:pt x="3192005" y="2142888"/>
                </a:cubicBezTo>
                <a:cubicBezTo>
                  <a:pt x="3253756" y="2070449"/>
                  <a:pt x="3284632" y="1951697"/>
                  <a:pt x="3284632" y="1786631"/>
                </a:cubicBezTo>
                <a:cubicBezTo>
                  <a:pt x="3284632" y="1616815"/>
                  <a:pt x="3251381" y="1492422"/>
                  <a:pt x="3184880" y="1413451"/>
                </a:cubicBezTo>
                <a:cubicBezTo>
                  <a:pt x="3118378" y="1334481"/>
                  <a:pt x="3035252" y="1294996"/>
                  <a:pt x="2935500" y="1294996"/>
                </a:cubicBezTo>
                <a:close/>
                <a:moveTo>
                  <a:pt x="847892" y="415040"/>
                </a:moveTo>
                <a:cubicBezTo>
                  <a:pt x="787329" y="415040"/>
                  <a:pt x="733296" y="434337"/>
                  <a:pt x="685795" y="472932"/>
                </a:cubicBezTo>
                <a:cubicBezTo>
                  <a:pt x="638294" y="511526"/>
                  <a:pt x="601481" y="580700"/>
                  <a:pt x="575356" y="680452"/>
                </a:cubicBezTo>
                <a:cubicBezTo>
                  <a:pt x="540917" y="809892"/>
                  <a:pt x="523698" y="1027803"/>
                  <a:pt x="523698" y="1334184"/>
                </a:cubicBezTo>
                <a:cubicBezTo>
                  <a:pt x="523698" y="1640565"/>
                  <a:pt x="539136" y="1851054"/>
                  <a:pt x="570012" y="1965650"/>
                </a:cubicBezTo>
                <a:cubicBezTo>
                  <a:pt x="600887" y="2080246"/>
                  <a:pt x="639779" y="2156545"/>
                  <a:pt x="686686" y="2194545"/>
                </a:cubicBezTo>
                <a:cubicBezTo>
                  <a:pt x="733593" y="2232546"/>
                  <a:pt x="787329" y="2251546"/>
                  <a:pt x="847892" y="2251546"/>
                </a:cubicBezTo>
                <a:cubicBezTo>
                  <a:pt x="908456" y="2251546"/>
                  <a:pt x="962488" y="2232249"/>
                  <a:pt x="1009989" y="2193655"/>
                </a:cubicBezTo>
                <a:cubicBezTo>
                  <a:pt x="1057490" y="2155060"/>
                  <a:pt x="1094304" y="2085887"/>
                  <a:pt x="1120429" y="1986135"/>
                </a:cubicBezTo>
                <a:cubicBezTo>
                  <a:pt x="1154867" y="1857882"/>
                  <a:pt x="1172086" y="1640565"/>
                  <a:pt x="1172086" y="1334184"/>
                </a:cubicBezTo>
                <a:cubicBezTo>
                  <a:pt x="1172086" y="1027803"/>
                  <a:pt x="1156649" y="817314"/>
                  <a:pt x="1125773" y="702718"/>
                </a:cubicBezTo>
                <a:cubicBezTo>
                  <a:pt x="1094897" y="588122"/>
                  <a:pt x="1056006" y="511526"/>
                  <a:pt x="1009099" y="472932"/>
                </a:cubicBezTo>
                <a:cubicBezTo>
                  <a:pt x="962192" y="434337"/>
                  <a:pt x="908456" y="415040"/>
                  <a:pt x="847892" y="415040"/>
                </a:cubicBezTo>
                <a:close/>
                <a:moveTo>
                  <a:pt x="2985376" y="0"/>
                </a:moveTo>
                <a:cubicBezTo>
                  <a:pt x="3183692" y="0"/>
                  <a:pt x="3347868" y="55517"/>
                  <a:pt x="3477901" y="166550"/>
                </a:cubicBezTo>
                <a:cubicBezTo>
                  <a:pt x="3607935" y="277584"/>
                  <a:pt x="3690765" y="438791"/>
                  <a:pt x="3726391" y="650170"/>
                </a:cubicBezTo>
                <a:lnTo>
                  <a:pt x="3241881" y="703609"/>
                </a:lnTo>
                <a:cubicBezTo>
                  <a:pt x="3230006" y="603856"/>
                  <a:pt x="3199130" y="530230"/>
                  <a:pt x="3149254" y="482729"/>
                </a:cubicBezTo>
                <a:cubicBezTo>
                  <a:pt x="3099378" y="435228"/>
                  <a:pt x="3034658" y="411478"/>
                  <a:pt x="2955094" y="411478"/>
                </a:cubicBezTo>
                <a:cubicBezTo>
                  <a:pt x="2849404" y="411478"/>
                  <a:pt x="2760043" y="458978"/>
                  <a:pt x="2687010" y="553980"/>
                </a:cubicBezTo>
                <a:cubicBezTo>
                  <a:pt x="2613977" y="648982"/>
                  <a:pt x="2567961" y="846705"/>
                  <a:pt x="2548961" y="1147149"/>
                </a:cubicBezTo>
                <a:cubicBezTo>
                  <a:pt x="2673651" y="999896"/>
                  <a:pt x="2828623" y="926269"/>
                  <a:pt x="3013876" y="926269"/>
                </a:cubicBezTo>
                <a:cubicBezTo>
                  <a:pt x="3222880" y="926269"/>
                  <a:pt x="3401900" y="1005834"/>
                  <a:pt x="3550934" y="1164962"/>
                </a:cubicBezTo>
                <a:cubicBezTo>
                  <a:pt x="3699968" y="1324090"/>
                  <a:pt x="3774486" y="1529532"/>
                  <a:pt x="3774486" y="1781287"/>
                </a:cubicBezTo>
                <a:cubicBezTo>
                  <a:pt x="3774486" y="2048480"/>
                  <a:pt x="3696109" y="2262828"/>
                  <a:pt x="3539356" y="2424331"/>
                </a:cubicBezTo>
                <a:cubicBezTo>
                  <a:pt x="3382602" y="2585835"/>
                  <a:pt x="3181317" y="2666586"/>
                  <a:pt x="2935500" y="2666586"/>
                </a:cubicBezTo>
                <a:cubicBezTo>
                  <a:pt x="2671869" y="2666586"/>
                  <a:pt x="2455146" y="2564162"/>
                  <a:pt x="2285330" y="2359314"/>
                </a:cubicBezTo>
                <a:cubicBezTo>
                  <a:pt x="2115514" y="2154466"/>
                  <a:pt x="2030606" y="1818694"/>
                  <a:pt x="2030606" y="1351997"/>
                </a:cubicBezTo>
                <a:cubicBezTo>
                  <a:pt x="2030606" y="873424"/>
                  <a:pt x="2119077" y="528449"/>
                  <a:pt x="2296018" y="317069"/>
                </a:cubicBezTo>
                <a:cubicBezTo>
                  <a:pt x="2472959" y="105690"/>
                  <a:pt x="2702745" y="0"/>
                  <a:pt x="2985376" y="0"/>
                </a:cubicBezTo>
                <a:close/>
                <a:moveTo>
                  <a:pt x="847892" y="0"/>
                </a:moveTo>
                <a:cubicBezTo>
                  <a:pt x="1100835" y="0"/>
                  <a:pt x="1298558" y="90252"/>
                  <a:pt x="1441061" y="270756"/>
                </a:cubicBezTo>
                <a:cubicBezTo>
                  <a:pt x="1610877" y="484510"/>
                  <a:pt x="1695785" y="838986"/>
                  <a:pt x="1695785" y="1334184"/>
                </a:cubicBezTo>
                <a:cubicBezTo>
                  <a:pt x="1695785" y="1828194"/>
                  <a:pt x="1610283" y="2183264"/>
                  <a:pt x="1439279" y="2399393"/>
                </a:cubicBezTo>
                <a:cubicBezTo>
                  <a:pt x="1297964" y="2577522"/>
                  <a:pt x="1100835" y="2666586"/>
                  <a:pt x="847892" y="2666586"/>
                </a:cubicBezTo>
                <a:cubicBezTo>
                  <a:pt x="593762" y="2666586"/>
                  <a:pt x="388914" y="2568912"/>
                  <a:pt x="233348" y="2373565"/>
                </a:cubicBezTo>
                <a:cubicBezTo>
                  <a:pt x="77783" y="2178217"/>
                  <a:pt x="0" y="1829975"/>
                  <a:pt x="0" y="1328840"/>
                </a:cubicBezTo>
                <a:cubicBezTo>
                  <a:pt x="0" y="837205"/>
                  <a:pt x="85502" y="483323"/>
                  <a:pt x="256505" y="267193"/>
                </a:cubicBezTo>
                <a:cubicBezTo>
                  <a:pt x="397821" y="89065"/>
                  <a:pt x="594950" y="0"/>
                  <a:pt x="847892" y="0"/>
                </a:cubicBezTo>
                <a:close/>
              </a:path>
            </a:pathLst>
          </a:custGeom>
          <a:effectLst>
            <a:reflection blurRad="6350" stA="52000" endA="300" endPos="35000" dir="5400000" sy="-100000" algn="bl" rotWithShape="0"/>
          </a:effectLst>
        </p:spPr>
      </p:pic>
      <p:sp>
        <p:nvSpPr>
          <p:cNvPr id="7" name="矩形 6">
            <a:extLst>
              <a:ext uri="{FF2B5EF4-FFF2-40B4-BE49-F238E27FC236}">
                <a16:creationId xmlns:a16="http://schemas.microsoft.com/office/drawing/2014/main" id="{9F466E2E-6A58-4930-8236-2DD9BA272BAF}"/>
              </a:ext>
            </a:extLst>
          </p:cNvPr>
          <p:cNvSpPr/>
          <p:nvPr/>
        </p:nvSpPr>
        <p:spPr>
          <a:xfrm>
            <a:off x="6096000" y="515033"/>
            <a:ext cx="6096000" cy="5827933"/>
          </a:xfrm>
          <a:prstGeom prst="rect">
            <a:avLst/>
          </a:prstGeom>
          <a:blipFill dpi="0" rotWithShape="1">
            <a:blip r:embed="rId3">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3166D725-D8DD-4DD6-9470-64D7460EC36D}"/>
              </a:ext>
            </a:extLst>
          </p:cNvPr>
          <p:cNvGrpSpPr/>
          <p:nvPr/>
        </p:nvGrpSpPr>
        <p:grpSpPr>
          <a:xfrm>
            <a:off x="0" y="6590807"/>
            <a:ext cx="12192000" cy="267193"/>
            <a:chOff x="0" y="6590807"/>
            <a:chExt cx="12192000" cy="267193"/>
          </a:xfrm>
        </p:grpSpPr>
        <p:sp>
          <p:nvSpPr>
            <p:cNvPr id="16" name="矩形 15">
              <a:extLst>
                <a:ext uri="{FF2B5EF4-FFF2-40B4-BE49-F238E27FC236}">
                  <a16:creationId xmlns:a16="http://schemas.microsoft.com/office/drawing/2014/main" id="{DA19B776-C414-431D-BE3F-901D114D0956}"/>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7B82A4DF-9FE7-4A98-B4E3-CF477C3CD787}"/>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grpSp>
        <p:nvGrpSpPr>
          <p:cNvPr id="21" name="组合 20">
            <a:extLst>
              <a:ext uri="{FF2B5EF4-FFF2-40B4-BE49-F238E27FC236}">
                <a16:creationId xmlns:a16="http://schemas.microsoft.com/office/drawing/2014/main" id="{2DEA0B87-A010-4340-91B2-3B4F7142B711}"/>
              </a:ext>
            </a:extLst>
          </p:cNvPr>
          <p:cNvGrpSpPr/>
          <p:nvPr/>
        </p:nvGrpSpPr>
        <p:grpSpPr>
          <a:xfrm>
            <a:off x="0" y="-1"/>
            <a:ext cx="12192000" cy="630497"/>
            <a:chOff x="0" y="-1"/>
            <a:chExt cx="12192000" cy="630497"/>
          </a:xfrm>
        </p:grpSpPr>
        <p:sp>
          <p:nvSpPr>
            <p:cNvPr id="10" name="矩形 9">
              <a:extLst>
                <a:ext uri="{FF2B5EF4-FFF2-40B4-BE49-F238E27FC236}">
                  <a16:creationId xmlns:a16="http://schemas.microsoft.com/office/drawing/2014/main" id="{E0EFBD42-C721-440A-B24B-9F610F97C104}"/>
                </a:ext>
              </a:extLst>
            </p:cNvPr>
            <p:cNvSpPr/>
            <p:nvPr/>
          </p:nvSpPr>
          <p:spPr>
            <a:xfrm>
              <a:off x="0" y="-1"/>
              <a:ext cx="9520516"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FD9872B5-4A43-48DA-9625-F438B295B993}"/>
                </a:ext>
              </a:extLst>
            </p:cNvPr>
            <p:cNvSpPr/>
            <p:nvPr/>
          </p:nvSpPr>
          <p:spPr>
            <a:xfrm rot="10800000">
              <a:off x="8748828" y="267190"/>
              <a:ext cx="771687" cy="363306"/>
            </a:xfrm>
            <a:custGeom>
              <a:avLst/>
              <a:gdLst>
                <a:gd name="connsiteX0" fmla="*/ 0 w 790339"/>
                <a:gd name="connsiteY0" fmla="*/ 0 h 476123"/>
                <a:gd name="connsiteX1" fmla="*/ 27958 w 790339"/>
                <a:gd name="connsiteY1" fmla="*/ 4190 h 476123"/>
                <a:gd name="connsiteX2" fmla="*/ 470167 w 790339"/>
                <a:gd name="connsiteY2" fmla="*/ 202363 h 476123"/>
                <a:gd name="connsiteX3" fmla="*/ 764201 w 790339"/>
                <a:gd name="connsiteY3" fmla="*/ 444790 h 476123"/>
                <a:gd name="connsiteX4" fmla="*/ 790339 w 790339"/>
                <a:gd name="connsiteY4" fmla="*/ 476123 h 476123"/>
                <a:gd name="connsiteX5" fmla="*/ 0 w 790339"/>
                <a:gd name="connsiteY5" fmla="*/ 476123 h 4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39" h="476123">
                  <a:moveTo>
                    <a:pt x="0" y="0"/>
                  </a:moveTo>
                  <a:lnTo>
                    <a:pt x="27958" y="4190"/>
                  </a:lnTo>
                  <a:cubicBezTo>
                    <a:pt x="155795" y="32321"/>
                    <a:pt x="313301" y="100609"/>
                    <a:pt x="470167" y="202363"/>
                  </a:cubicBezTo>
                  <a:cubicBezTo>
                    <a:pt x="587817" y="278677"/>
                    <a:pt x="688426" y="362995"/>
                    <a:pt x="764201" y="444790"/>
                  </a:cubicBezTo>
                  <a:lnTo>
                    <a:pt x="790339" y="476123"/>
                  </a:lnTo>
                  <a:lnTo>
                    <a:pt x="0" y="476123"/>
                  </a:lnTo>
                  <a:close/>
                </a:path>
              </a:pathLst>
            </a:cu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F1F5E1EF-0E6A-457F-9D68-1879A39BF2E8}"/>
                </a:ext>
              </a:extLst>
            </p:cNvPr>
            <p:cNvSpPr/>
            <p:nvPr/>
          </p:nvSpPr>
          <p:spPr>
            <a:xfrm>
              <a:off x="9520515" y="-1"/>
              <a:ext cx="2671485" cy="630497"/>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id="{1F4A0829-3783-41E8-AB06-BF31E9C34C88}"/>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
        <p:nvSpPr>
          <p:cNvPr id="23" name="文本框 22">
            <a:extLst>
              <a:ext uri="{FF2B5EF4-FFF2-40B4-BE49-F238E27FC236}">
                <a16:creationId xmlns:a16="http://schemas.microsoft.com/office/drawing/2014/main" id="{8699DA5E-C4D4-4B68-95F7-F73CC98DB1B0}"/>
              </a:ext>
            </a:extLst>
          </p:cNvPr>
          <p:cNvSpPr txBox="1"/>
          <p:nvPr/>
        </p:nvSpPr>
        <p:spPr>
          <a:xfrm>
            <a:off x="6096000" y="2293254"/>
            <a:ext cx="5262979" cy="1107996"/>
          </a:xfrm>
          <a:prstGeom prst="rect">
            <a:avLst/>
          </a:prstGeom>
          <a:noFill/>
        </p:spPr>
        <p:txBody>
          <a:bodyPr wrap="none" rtlCol="0">
            <a:spAutoFit/>
          </a:bodyPr>
          <a:lstStyle>
            <a:defPPr>
              <a:defRPr lang="zh-CN"/>
            </a:defPPr>
            <a:lvl1pPr>
              <a:defRPr sz="66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数据图表版式</a:t>
            </a:r>
          </a:p>
        </p:txBody>
      </p:sp>
      <p:sp>
        <p:nvSpPr>
          <p:cNvPr id="24" name="矩形 23">
            <a:extLst>
              <a:ext uri="{FF2B5EF4-FFF2-40B4-BE49-F238E27FC236}">
                <a16:creationId xmlns:a16="http://schemas.microsoft.com/office/drawing/2014/main" id="{8E73F107-9221-48BC-8810-6CDB2C3F7D4A}"/>
              </a:ext>
            </a:extLst>
          </p:cNvPr>
          <p:cNvSpPr/>
          <p:nvPr/>
        </p:nvSpPr>
        <p:spPr>
          <a:xfrm>
            <a:off x="6113928" y="3456749"/>
            <a:ext cx="1900519" cy="123921"/>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05FCF3FC-C2DC-409C-BCC8-75AFF911E0DB}"/>
              </a:ext>
            </a:extLst>
          </p:cNvPr>
          <p:cNvSpPr txBox="1"/>
          <p:nvPr/>
        </p:nvSpPr>
        <p:spPr>
          <a:xfrm>
            <a:off x="6113929" y="3820053"/>
            <a:ext cx="2884297" cy="369332"/>
          </a:xfrm>
          <a:prstGeom prst="rect">
            <a:avLst/>
          </a:prstGeom>
          <a:noFill/>
        </p:spPr>
        <p:txBody>
          <a:bodyPr wrap="square" rtlCol="0">
            <a:spAutoFit/>
          </a:bodyPr>
          <a:lstStyle>
            <a:defPPr>
              <a:defRPr lang="zh-CN"/>
            </a:defPPr>
            <a:lvl1pPr algn="dist">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dirty="0"/>
              <a:t> Data Chart Page Layout </a:t>
            </a:r>
          </a:p>
        </p:txBody>
      </p:sp>
    </p:spTree>
    <p:extLst>
      <p:ext uri="{BB962C8B-B14F-4D97-AF65-F5344CB8AC3E}">
        <p14:creationId xmlns:p14="http://schemas.microsoft.com/office/powerpoint/2010/main" val="33645550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518E2136-AA73-49D1-8ED6-C1CCB8B480F9}"/>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表格 4">
            <a:extLst>
              <a:ext uri="{FF2B5EF4-FFF2-40B4-BE49-F238E27FC236}">
                <a16:creationId xmlns:a16="http://schemas.microsoft.com/office/drawing/2014/main" id="{FD39790A-DF3F-4AC7-9D96-F30E604B10F3}"/>
              </a:ext>
            </a:extLst>
          </p:cNvPr>
          <p:cNvGraphicFramePr>
            <a:graphicFrameLocks noGrp="1"/>
          </p:cNvGraphicFramePr>
          <p:nvPr>
            <p:extLst>
              <p:ext uri="{D42A27DB-BD31-4B8C-83A1-F6EECF244321}">
                <p14:modId xmlns:p14="http://schemas.microsoft.com/office/powerpoint/2010/main" val="4153062808"/>
              </p:ext>
            </p:extLst>
          </p:nvPr>
        </p:nvGraphicFramePr>
        <p:xfrm>
          <a:off x="1066800" y="1906213"/>
          <a:ext cx="10058405" cy="1940476"/>
        </p:xfrm>
        <a:graphic>
          <a:graphicData uri="http://schemas.openxmlformats.org/drawingml/2006/table">
            <a:tbl>
              <a:tblPr>
                <a:tableStyleId>{69C7853C-536D-4A76-A0AE-DD22124D55A5}</a:tableStyleId>
              </a:tblPr>
              <a:tblGrid>
                <a:gridCol w="1436915">
                  <a:extLst>
                    <a:ext uri="{9D8B030D-6E8A-4147-A177-3AD203B41FA5}">
                      <a16:colId xmlns:a16="http://schemas.microsoft.com/office/drawing/2014/main" val="2944063865"/>
                    </a:ext>
                  </a:extLst>
                </a:gridCol>
                <a:gridCol w="1436915">
                  <a:extLst>
                    <a:ext uri="{9D8B030D-6E8A-4147-A177-3AD203B41FA5}">
                      <a16:colId xmlns:a16="http://schemas.microsoft.com/office/drawing/2014/main" val="445964695"/>
                    </a:ext>
                  </a:extLst>
                </a:gridCol>
                <a:gridCol w="1436915">
                  <a:extLst>
                    <a:ext uri="{9D8B030D-6E8A-4147-A177-3AD203B41FA5}">
                      <a16:colId xmlns:a16="http://schemas.microsoft.com/office/drawing/2014/main" val="1030532435"/>
                    </a:ext>
                  </a:extLst>
                </a:gridCol>
                <a:gridCol w="1436915">
                  <a:extLst>
                    <a:ext uri="{9D8B030D-6E8A-4147-A177-3AD203B41FA5}">
                      <a16:colId xmlns:a16="http://schemas.microsoft.com/office/drawing/2014/main" val="3899399281"/>
                    </a:ext>
                  </a:extLst>
                </a:gridCol>
                <a:gridCol w="1436915">
                  <a:extLst>
                    <a:ext uri="{9D8B030D-6E8A-4147-A177-3AD203B41FA5}">
                      <a16:colId xmlns:a16="http://schemas.microsoft.com/office/drawing/2014/main" val="1540053653"/>
                    </a:ext>
                  </a:extLst>
                </a:gridCol>
                <a:gridCol w="1436915">
                  <a:extLst>
                    <a:ext uri="{9D8B030D-6E8A-4147-A177-3AD203B41FA5}">
                      <a16:colId xmlns:a16="http://schemas.microsoft.com/office/drawing/2014/main" val="4130851543"/>
                    </a:ext>
                  </a:extLst>
                </a:gridCol>
                <a:gridCol w="1436915">
                  <a:extLst>
                    <a:ext uri="{9D8B030D-6E8A-4147-A177-3AD203B41FA5}">
                      <a16:colId xmlns:a16="http://schemas.microsoft.com/office/drawing/2014/main" val="1966980578"/>
                    </a:ext>
                  </a:extLst>
                </a:gridCol>
              </a:tblGrid>
              <a:tr h="485119">
                <a:tc>
                  <a:txBody>
                    <a:bodyPr/>
                    <a:lstStyle/>
                    <a:p>
                      <a:pPr algn="ctr" fontAlgn="ctr">
                        <a:lnSpc>
                          <a:spcPct val="150000"/>
                        </a:lnSpc>
                      </a:pPr>
                      <a:r>
                        <a:rPr lang="zh-CN" altLang="en-US" sz="180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rPr>
                        <a:t>　</a:t>
                      </a:r>
                      <a:endParaRPr lang="zh-CN" altLang="en-US" sz="1800" b="0" i="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rPr>
                        <a:t>2012</a:t>
                      </a:r>
                      <a:endParaRPr lang="en-US" altLang="zh-CN" sz="1800" b="0" i="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2013</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2014</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2015</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rPr>
                        <a:t>2016</a:t>
                      </a:r>
                      <a:endParaRPr lang="en-US" altLang="zh-CN" sz="1800" b="0" i="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rPr>
                        <a:t>2017</a:t>
                      </a:r>
                      <a:endParaRPr lang="en-US" altLang="zh-CN" sz="1800" b="0" i="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extLst>
                  <a:ext uri="{0D108BD9-81ED-4DB2-BD59-A6C34878D82A}">
                    <a16:rowId xmlns:a16="http://schemas.microsoft.com/office/drawing/2014/main" val="1967902517"/>
                  </a:ext>
                </a:extLst>
              </a:tr>
              <a:tr h="485119">
                <a:tc>
                  <a:txBody>
                    <a:bodyPr/>
                    <a:lstStyle/>
                    <a:p>
                      <a:pPr algn="ctr" fontAlgn="ctr">
                        <a:lnSpc>
                          <a:spcPct val="150000"/>
                        </a:lnSpc>
                      </a:pPr>
                      <a:r>
                        <a:rPr lang="zh-CN" altLang="en-US" sz="180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rPr>
                        <a:t>经常项目</a:t>
                      </a:r>
                      <a:endParaRPr lang="zh-CN" altLang="en-US" sz="1800" b="0" i="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2154</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1482</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2360</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3042</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2022</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1649</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extLst>
                  <a:ext uri="{0D108BD9-81ED-4DB2-BD59-A6C34878D82A}">
                    <a16:rowId xmlns:a16="http://schemas.microsoft.com/office/drawing/2014/main" val="2216478715"/>
                  </a:ext>
                </a:extLst>
              </a:tr>
              <a:tr h="485119">
                <a:tc>
                  <a:txBody>
                    <a:bodyPr/>
                    <a:lstStyle/>
                    <a:p>
                      <a:pPr algn="ctr" fontAlgn="ctr">
                        <a:lnSpc>
                          <a:spcPct val="150000"/>
                        </a:lnSpc>
                      </a:pPr>
                      <a:r>
                        <a:rPr lang="zh-CN" altLang="en-US"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资本账户</a:t>
                      </a:r>
                      <a:endParaRPr lang="zh-CN" altLang="en-US"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43</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31</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0</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3</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-3</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-1</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extLst>
                  <a:ext uri="{0D108BD9-81ED-4DB2-BD59-A6C34878D82A}">
                    <a16:rowId xmlns:a16="http://schemas.microsoft.com/office/drawing/2014/main" val="1583921227"/>
                  </a:ext>
                </a:extLst>
              </a:tr>
              <a:tr h="485119">
                <a:tc>
                  <a:txBody>
                    <a:bodyPr/>
                    <a:lstStyle/>
                    <a:p>
                      <a:pPr algn="ctr" fontAlgn="ctr">
                        <a:lnSpc>
                          <a:spcPct val="150000"/>
                        </a:lnSpc>
                      </a:pPr>
                      <a:r>
                        <a:rPr lang="zh-CN" altLang="en-US"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金融账户</a:t>
                      </a:r>
                      <a:endParaRPr lang="zh-CN" altLang="en-US"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rPr>
                        <a:t>-1362</a:t>
                      </a:r>
                      <a:endParaRPr lang="en-US" altLang="zh-CN" sz="1800" b="0" i="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-883</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-1691</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-915</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a:solidFill>
                            <a:schemeClr val="tx1">
                              <a:lumMod val="85000"/>
                              <a:lumOff val="15000"/>
                            </a:schemeClr>
                          </a:solidFill>
                          <a:effectLst/>
                          <a:latin typeface="微软雅黑" panose="020B0503020204020204" pitchFamily="34" charset="-122"/>
                          <a:ea typeface="微软雅黑" panose="020B0503020204020204" pitchFamily="34" charset="-122"/>
                        </a:rPr>
                        <a:t>276</a:t>
                      </a:r>
                      <a:endParaRPr lang="en-US" altLang="zh-CN" sz="1800" b="0" i="0" u="none" strike="noStrike">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tc>
                  <a:txBody>
                    <a:bodyPr/>
                    <a:lstStyle/>
                    <a:p>
                      <a:pPr algn="ctr" fontAlgn="ctr">
                        <a:lnSpc>
                          <a:spcPct val="150000"/>
                        </a:lnSpc>
                      </a:pPr>
                      <a:r>
                        <a:rPr lang="en-US" altLang="zh-CN" sz="180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rPr>
                        <a:t>571</a:t>
                      </a:r>
                      <a:endParaRPr lang="en-US" altLang="zh-CN" sz="1800" b="0" i="0" u="none" strike="noStrike"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18444" marR="18444" marT="18444" marB="0" anchor="ctr"/>
                </a:tc>
                <a:extLst>
                  <a:ext uri="{0D108BD9-81ED-4DB2-BD59-A6C34878D82A}">
                    <a16:rowId xmlns:a16="http://schemas.microsoft.com/office/drawing/2014/main" val="2084066366"/>
                  </a:ext>
                </a:extLst>
              </a:tr>
            </a:tbl>
          </a:graphicData>
        </a:graphic>
      </p:graphicFrame>
      <p:sp>
        <p:nvSpPr>
          <p:cNvPr id="7" name="文本框 6">
            <a:extLst>
              <a:ext uri="{FF2B5EF4-FFF2-40B4-BE49-F238E27FC236}">
                <a16:creationId xmlns:a16="http://schemas.microsoft.com/office/drawing/2014/main" id="{D8859349-5569-493E-BD47-E6F2C1C9EB16}"/>
              </a:ext>
            </a:extLst>
          </p:cNvPr>
          <p:cNvSpPr txBox="1"/>
          <p:nvPr/>
        </p:nvSpPr>
        <p:spPr>
          <a:xfrm>
            <a:off x="4710400" y="1252024"/>
            <a:ext cx="2698175" cy="523220"/>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国际收支平衡表</a:t>
            </a:r>
          </a:p>
        </p:txBody>
      </p:sp>
      <p:sp>
        <p:nvSpPr>
          <p:cNvPr id="8" name="文本框 7">
            <a:extLst>
              <a:ext uri="{FF2B5EF4-FFF2-40B4-BE49-F238E27FC236}">
                <a16:creationId xmlns:a16="http://schemas.microsoft.com/office/drawing/2014/main" id="{2DC3AE0F-EEAD-400E-A795-C753C3655B9E}"/>
              </a:ext>
            </a:extLst>
          </p:cNvPr>
          <p:cNvSpPr txBox="1"/>
          <p:nvPr/>
        </p:nvSpPr>
        <p:spPr>
          <a:xfrm>
            <a:off x="1066800" y="3977658"/>
            <a:ext cx="10058400" cy="2126801"/>
          </a:xfrm>
          <a:prstGeom prst="rect">
            <a:avLst/>
          </a:prstGeom>
          <a:noFill/>
        </p:spPr>
        <p:txBody>
          <a:bodyPr wrap="square" rtlCol="0">
            <a:spAutoFit/>
          </a:bodyPr>
          <a:lstStyle/>
          <a:p>
            <a:pPr lvl="0">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数据分析：</a:t>
            </a:r>
            <a:r>
              <a:rPr lang="zh-CN" altLang="zh-CN" dirty="0">
                <a:solidFill>
                  <a:schemeClr val="tx1">
                    <a:lumMod val="85000"/>
                    <a:lumOff val="15000"/>
                  </a:schemeClr>
                </a:solidFill>
                <a:latin typeface="微软雅黑" panose="020B0503020204020204" pitchFamily="34" charset="-122"/>
                <a:ea typeface="微软雅黑" panose="020B0503020204020204" pitchFamily="34" charset="-122"/>
              </a:rPr>
              <a:t>国际收支基本呈现“双顺差”状况；我国国际收支的经常项目以及资本和金融项目也相应地受到全球金融危机的影响。于</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2012</a:t>
            </a:r>
            <a:r>
              <a:rPr lang="zh-CN" altLang="zh-CN" dirty="0">
                <a:solidFill>
                  <a:schemeClr val="tx1">
                    <a:lumMod val="85000"/>
                    <a:lumOff val="15000"/>
                  </a:schemeClr>
                </a:solidFill>
                <a:latin typeface="微软雅黑" panose="020B0503020204020204" pitchFamily="34" charset="-122"/>
                <a:ea typeface="微软雅黑" panose="020B0503020204020204" pitchFamily="34" charset="-122"/>
              </a:rPr>
              <a:t>年出现了“经常项目顺差，资本和金融项目逆差”的情况，说明我国国际收支逐渐趋于自主调节，自我平衡。其他的年份，我国国际收支始终保持“双顺差”的状态，对外经济活动的形式越来越多样化，国际收支构成越来越合理化，资本和金融账户在国际收支中占有越来越重要的地位。</a:t>
            </a:r>
          </a:p>
        </p:txBody>
      </p:sp>
      <p:pic>
        <p:nvPicPr>
          <p:cNvPr id="6" name="图片 5">
            <a:extLst>
              <a:ext uri="{FF2B5EF4-FFF2-40B4-BE49-F238E27FC236}">
                <a16:creationId xmlns:a16="http://schemas.microsoft.com/office/drawing/2014/main" id="{72589CE8-AFE8-4759-905E-DF488D6688A0}"/>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9" name="组合 8">
            <a:extLst>
              <a:ext uri="{FF2B5EF4-FFF2-40B4-BE49-F238E27FC236}">
                <a16:creationId xmlns:a16="http://schemas.microsoft.com/office/drawing/2014/main" id="{2AEEF459-DC68-4C3C-9583-CA9BB54BA8FC}"/>
              </a:ext>
            </a:extLst>
          </p:cNvPr>
          <p:cNvGrpSpPr/>
          <p:nvPr/>
        </p:nvGrpSpPr>
        <p:grpSpPr>
          <a:xfrm>
            <a:off x="0" y="6590807"/>
            <a:ext cx="12192000" cy="267193"/>
            <a:chOff x="0" y="6590807"/>
            <a:chExt cx="12192000" cy="267193"/>
          </a:xfrm>
        </p:grpSpPr>
        <p:sp>
          <p:nvSpPr>
            <p:cNvPr id="10" name="矩形 9">
              <a:extLst>
                <a:ext uri="{FF2B5EF4-FFF2-40B4-BE49-F238E27FC236}">
                  <a16:creationId xmlns:a16="http://schemas.microsoft.com/office/drawing/2014/main" id="{18996F56-414B-4AEB-B9F4-08BF257F9ED2}"/>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A0C7447C-1715-4496-95BE-1682B64BBF8B}"/>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2" name="直接连接符 11">
            <a:extLst>
              <a:ext uri="{FF2B5EF4-FFF2-40B4-BE49-F238E27FC236}">
                <a16:creationId xmlns:a16="http://schemas.microsoft.com/office/drawing/2014/main" id="{F0421D50-F554-4894-81D4-AA1751C67B36}"/>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3" name="组合 12">
            <a:extLst>
              <a:ext uri="{FF2B5EF4-FFF2-40B4-BE49-F238E27FC236}">
                <a16:creationId xmlns:a16="http://schemas.microsoft.com/office/drawing/2014/main" id="{777F5559-8473-4233-839E-E6F339BAC0C8}"/>
              </a:ext>
            </a:extLst>
          </p:cNvPr>
          <p:cNvGrpSpPr/>
          <p:nvPr/>
        </p:nvGrpSpPr>
        <p:grpSpPr>
          <a:xfrm>
            <a:off x="0" y="188421"/>
            <a:ext cx="852848" cy="484632"/>
            <a:chOff x="309488" y="188421"/>
            <a:chExt cx="852848" cy="484632"/>
          </a:xfrm>
        </p:grpSpPr>
        <p:sp>
          <p:nvSpPr>
            <p:cNvPr id="14" name="箭头: V 形 13">
              <a:extLst>
                <a:ext uri="{FF2B5EF4-FFF2-40B4-BE49-F238E27FC236}">
                  <a16:creationId xmlns:a16="http://schemas.microsoft.com/office/drawing/2014/main" id="{032C46E3-FD06-4C92-9D02-F67D13B0DAA4}"/>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箭头: V 形 14">
              <a:extLst>
                <a:ext uri="{FF2B5EF4-FFF2-40B4-BE49-F238E27FC236}">
                  <a16:creationId xmlns:a16="http://schemas.microsoft.com/office/drawing/2014/main" id="{3341A3BF-D1AA-4FE1-9564-5861D258985C}"/>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箭头: V 形 15">
              <a:extLst>
                <a:ext uri="{FF2B5EF4-FFF2-40B4-BE49-F238E27FC236}">
                  <a16:creationId xmlns:a16="http://schemas.microsoft.com/office/drawing/2014/main" id="{3AB7E31A-0B01-400A-989C-8E03B7C164B4}"/>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文本框 16">
            <a:extLst>
              <a:ext uri="{FF2B5EF4-FFF2-40B4-BE49-F238E27FC236}">
                <a16:creationId xmlns:a16="http://schemas.microsoft.com/office/drawing/2014/main" id="{B4340E5D-5FB7-4BB6-8FD3-0F1D18056967}"/>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Tree>
    <p:extLst>
      <p:ext uri="{BB962C8B-B14F-4D97-AF65-F5344CB8AC3E}">
        <p14:creationId xmlns:p14="http://schemas.microsoft.com/office/powerpoint/2010/main" val="30853455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D112CD3C-0649-46A9-82C3-9D4FA5B1B54A}"/>
              </a:ext>
            </a:extLst>
          </p:cNvPr>
          <p:cNvSpPr/>
          <p:nvPr/>
        </p:nvSpPr>
        <p:spPr>
          <a:xfrm>
            <a:off x="770961" y="1302290"/>
            <a:ext cx="10650071" cy="5342965"/>
          </a:xfrm>
          <a:prstGeom prst="rect">
            <a:avLst/>
          </a:prstGeom>
          <a:blipFill dpi="0" rotWithShape="1">
            <a:blip r:embed="rId3">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Chart 1"/>
          <p:cNvGraphicFramePr/>
          <p:nvPr>
            <p:extLst>
              <p:ext uri="{D42A27DB-BD31-4B8C-83A1-F6EECF244321}">
                <p14:modId xmlns:p14="http://schemas.microsoft.com/office/powerpoint/2010/main" val="2121376662"/>
              </p:ext>
            </p:extLst>
          </p:nvPr>
        </p:nvGraphicFramePr>
        <p:xfrm>
          <a:off x="5942359" y="1505655"/>
          <a:ext cx="5695501" cy="3846689"/>
        </p:xfrm>
        <a:graphic>
          <a:graphicData uri="http://schemas.openxmlformats.org/drawingml/2006/chart">
            <c:chart xmlns:c="http://schemas.openxmlformats.org/drawingml/2006/chart" xmlns:r="http://schemas.openxmlformats.org/officeDocument/2006/relationships" r:id="rId4"/>
          </a:graphicData>
        </a:graphic>
      </p:graphicFrame>
      <p:grpSp>
        <p:nvGrpSpPr>
          <p:cNvPr id="3" name="Group 2"/>
          <p:cNvGrpSpPr/>
          <p:nvPr/>
        </p:nvGrpSpPr>
        <p:grpSpPr>
          <a:xfrm>
            <a:off x="1223107" y="1276969"/>
            <a:ext cx="3815907" cy="1309218"/>
            <a:chOff x="1613150" y="1941950"/>
            <a:chExt cx="3815907" cy="1309218"/>
          </a:xfrm>
        </p:grpSpPr>
        <p:sp>
          <p:nvSpPr>
            <p:cNvPr id="4" name="Subtitle 2"/>
            <p:cNvSpPr txBox="1">
              <a:spLocks/>
            </p:cNvSpPr>
            <p:nvPr/>
          </p:nvSpPr>
          <p:spPr>
            <a:xfrm>
              <a:off x="1613150" y="2353387"/>
              <a:ext cx="3815906" cy="897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8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这里是数据分析，结论等一系列辅助说明图表的文本。</a:t>
              </a:r>
              <a:endParaRPr lang="en-US" sz="18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5" name="TextBox 4"/>
            <p:cNvSpPr txBox="1"/>
            <p:nvPr/>
          </p:nvSpPr>
          <p:spPr>
            <a:xfrm>
              <a:off x="1664511" y="1941950"/>
              <a:ext cx="3764546" cy="461665"/>
            </a:xfrm>
            <a:prstGeom prst="rect">
              <a:avLst/>
            </a:prstGeom>
            <a:noFill/>
          </p:spPr>
          <p:txBody>
            <a:bodyPr wrap="square" rtlCol="0" anchor="ctr" anchorCtr="0">
              <a:spAutoFit/>
            </a:bodyPr>
            <a:lstStyle/>
            <a:p>
              <a:r>
                <a:rPr lang="en-US" altLang="zh-CN" sz="24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4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4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19" name="Group 2">
            <a:extLst>
              <a:ext uri="{FF2B5EF4-FFF2-40B4-BE49-F238E27FC236}">
                <a16:creationId xmlns:a16="http://schemas.microsoft.com/office/drawing/2014/main" id="{4FFC7955-D597-4446-80C7-68846F30A3DA}"/>
              </a:ext>
            </a:extLst>
          </p:cNvPr>
          <p:cNvGrpSpPr/>
          <p:nvPr/>
        </p:nvGrpSpPr>
        <p:grpSpPr>
          <a:xfrm>
            <a:off x="1274468" y="2896991"/>
            <a:ext cx="3815907" cy="1309218"/>
            <a:chOff x="1613150" y="1941950"/>
            <a:chExt cx="3815907" cy="1309218"/>
          </a:xfrm>
        </p:grpSpPr>
        <p:sp>
          <p:nvSpPr>
            <p:cNvPr id="20" name="Subtitle 2">
              <a:extLst>
                <a:ext uri="{FF2B5EF4-FFF2-40B4-BE49-F238E27FC236}">
                  <a16:creationId xmlns:a16="http://schemas.microsoft.com/office/drawing/2014/main" id="{039C32D9-08A0-44B1-BA14-B48A9876502C}"/>
                </a:ext>
              </a:extLst>
            </p:cNvPr>
            <p:cNvSpPr txBox="1">
              <a:spLocks/>
            </p:cNvSpPr>
            <p:nvPr/>
          </p:nvSpPr>
          <p:spPr>
            <a:xfrm>
              <a:off x="1613150" y="2353387"/>
              <a:ext cx="3815906" cy="897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这里是数据分析，结论等一系列辅助说明图表的文本。</a:t>
              </a:r>
              <a:endParaRPr 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21" name="TextBox 4">
              <a:extLst>
                <a:ext uri="{FF2B5EF4-FFF2-40B4-BE49-F238E27FC236}">
                  <a16:creationId xmlns:a16="http://schemas.microsoft.com/office/drawing/2014/main" id="{944EB099-F7DC-4C97-A6E0-9417999C4042}"/>
                </a:ext>
              </a:extLst>
            </p:cNvPr>
            <p:cNvSpPr txBox="1"/>
            <p:nvPr/>
          </p:nvSpPr>
          <p:spPr>
            <a:xfrm>
              <a:off x="1664511" y="1941950"/>
              <a:ext cx="3764546" cy="461665"/>
            </a:xfrm>
            <a:prstGeom prst="rect">
              <a:avLst/>
            </a:prstGeom>
            <a:noFill/>
          </p:spPr>
          <p:txBody>
            <a:bodyPr wrap="square" rtlCol="0" anchor="ctr" anchorCtr="0">
              <a:spAutoFit/>
            </a:bodyPr>
            <a:lstStyle/>
            <a:p>
              <a:r>
                <a:rPr lang="en-US" altLang="zh-CN" sz="24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rPr>
                <a:t>2</a:t>
              </a:r>
              <a:r>
                <a:rPr lang="zh-CN" altLang="en-US" sz="24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4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22" name="Group 2">
            <a:extLst>
              <a:ext uri="{FF2B5EF4-FFF2-40B4-BE49-F238E27FC236}">
                <a16:creationId xmlns:a16="http://schemas.microsoft.com/office/drawing/2014/main" id="{98F18668-D0F7-4CD9-A3E7-6266C8F4F09E}"/>
              </a:ext>
            </a:extLst>
          </p:cNvPr>
          <p:cNvGrpSpPr/>
          <p:nvPr/>
        </p:nvGrpSpPr>
        <p:grpSpPr>
          <a:xfrm>
            <a:off x="1223106" y="4617646"/>
            <a:ext cx="3815907" cy="1309218"/>
            <a:chOff x="1613150" y="1941950"/>
            <a:chExt cx="3815907" cy="1309218"/>
          </a:xfrm>
        </p:grpSpPr>
        <p:sp>
          <p:nvSpPr>
            <p:cNvPr id="23" name="Subtitle 2">
              <a:extLst>
                <a:ext uri="{FF2B5EF4-FFF2-40B4-BE49-F238E27FC236}">
                  <a16:creationId xmlns:a16="http://schemas.microsoft.com/office/drawing/2014/main" id="{8F9723F1-0AD5-4428-82D2-892818106D79}"/>
                </a:ext>
              </a:extLst>
            </p:cNvPr>
            <p:cNvSpPr txBox="1">
              <a:spLocks/>
            </p:cNvSpPr>
            <p:nvPr/>
          </p:nvSpPr>
          <p:spPr>
            <a:xfrm>
              <a:off x="1613150" y="2353387"/>
              <a:ext cx="3815906" cy="897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这里是数据分析，结论等一系列辅助说明图表的文本。</a:t>
              </a:r>
              <a:endParaRPr 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24" name="TextBox 4">
              <a:extLst>
                <a:ext uri="{FF2B5EF4-FFF2-40B4-BE49-F238E27FC236}">
                  <a16:creationId xmlns:a16="http://schemas.microsoft.com/office/drawing/2014/main" id="{A559BA57-1D06-48B7-8270-4A9FAAC6B01F}"/>
                </a:ext>
              </a:extLst>
            </p:cNvPr>
            <p:cNvSpPr txBox="1"/>
            <p:nvPr/>
          </p:nvSpPr>
          <p:spPr>
            <a:xfrm>
              <a:off x="1664511" y="1941950"/>
              <a:ext cx="3764546" cy="461665"/>
            </a:xfrm>
            <a:prstGeom prst="rect">
              <a:avLst/>
            </a:prstGeom>
            <a:noFill/>
          </p:spPr>
          <p:txBody>
            <a:bodyPr wrap="square" rtlCol="0" anchor="ctr" anchorCtr="0">
              <a:spAutoFit/>
            </a:bodyPr>
            <a:lstStyle/>
            <a:p>
              <a:r>
                <a:rPr lang="en-US" altLang="zh-CN" sz="2400" b="1" dirty="0">
                  <a:solidFill>
                    <a:srgbClr val="ACE568"/>
                  </a:solidFill>
                  <a:latin typeface="微软雅黑" panose="020B0503020204020204" pitchFamily="34" charset="-122"/>
                  <a:ea typeface="微软雅黑" panose="020B0503020204020204" pitchFamily="34" charset="-122"/>
                  <a:cs typeface="Lato Black" panose="020F0502020204030203" pitchFamily="34" charset="0"/>
                </a:rPr>
                <a:t>3</a:t>
              </a:r>
              <a:r>
                <a:rPr lang="zh-CN" altLang="en-US" sz="2400" b="1" dirty="0">
                  <a:solidFill>
                    <a:srgbClr val="ACE568"/>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400" b="1" dirty="0">
                <a:solidFill>
                  <a:srgbClr val="ACE568"/>
                </a:solidFill>
                <a:latin typeface="微软雅黑" panose="020B0503020204020204" pitchFamily="34" charset="-122"/>
                <a:ea typeface="微软雅黑" panose="020B0503020204020204" pitchFamily="34" charset="-122"/>
                <a:cs typeface="Lato Black" panose="020F0502020204030203" pitchFamily="34" charset="0"/>
              </a:endParaRPr>
            </a:p>
          </p:txBody>
        </p:sp>
      </p:grpSp>
      <p:pic>
        <p:nvPicPr>
          <p:cNvPr id="12" name="图片 11">
            <a:extLst>
              <a:ext uri="{FF2B5EF4-FFF2-40B4-BE49-F238E27FC236}">
                <a16:creationId xmlns:a16="http://schemas.microsoft.com/office/drawing/2014/main" id="{29A9A245-7F06-4938-9BC7-D50456EE2576}"/>
              </a:ext>
            </a:extLst>
          </p:cNvPr>
          <p:cNvPicPr>
            <a:picLocks noChangeAspect="1"/>
          </p:cNvPicPr>
          <p:nvPr/>
        </p:nvPicPr>
        <p:blipFill>
          <a:blip r:embed="rId5">
            <a:duotone>
              <a:prstClr val="black"/>
              <a:schemeClr val="accent2">
                <a:tint val="45000"/>
                <a:satMod val="400000"/>
              </a:schemeClr>
            </a:duotone>
            <a:extLst>
              <a:ext uri="{BEBA8EAE-BF5A-486C-A8C5-ECC9F3942E4B}">
                <a14:imgProps xmlns:a14="http://schemas.microsoft.com/office/drawing/2010/main">
                  <a14:imgLayer r:embed="rId6">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13" name="组合 12">
            <a:extLst>
              <a:ext uri="{FF2B5EF4-FFF2-40B4-BE49-F238E27FC236}">
                <a16:creationId xmlns:a16="http://schemas.microsoft.com/office/drawing/2014/main" id="{74DF8FDE-C48A-45DD-B9EF-124181B0206F}"/>
              </a:ext>
            </a:extLst>
          </p:cNvPr>
          <p:cNvGrpSpPr/>
          <p:nvPr/>
        </p:nvGrpSpPr>
        <p:grpSpPr>
          <a:xfrm>
            <a:off x="0" y="6590807"/>
            <a:ext cx="12192000" cy="267193"/>
            <a:chOff x="0" y="6590807"/>
            <a:chExt cx="12192000" cy="267193"/>
          </a:xfrm>
        </p:grpSpPr>
        <p:sp>
          <p:nvSpPr>
            <p:cNvPr id="14" name="矩形 13">
              <a:extLst>
                <a:ext uri="{FF2B5EF4-FFF2-40B4-BE49-F238E27FC236}">
                  <a16:creationId xmlns:a16="http://schemas.microsoft.com/office/drawing/2014/main" id="{CA8D5E85-D429-4C16-9C2E-AE461CE55DD7}"/>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A1447DA-F3C6-4C52-AFB0-E0C8BC68B6C5}"/>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6" name="直接连接符 15">
            <a:extLst>
              <a:ext uri="{FF2B5EF4-FFF2-40B4-BE49-F238E27FC236}">
                <a16:creationId xmlns:a16="http://schemas.microsoft.com/office/drawing/2014/main" id="{72344F1F-C02B-448D-A0DC-A35250DC72AA}"/>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7" name="组合 16">
            <a:extLst>
              <a:ext uri="{FF2B5EF4-FFF2-40B4-BE49-F238E27FC236}">
                <a16:creationId xmlns:a16="http://schemas.microsoft.com/office/drawing/2014/main" id="{E5AC6863-67D1-41BC-981F-B82190756424}"/>
              </a:ext>
            </a:extLst>
          </p:cNvPr>
          <p:cNvGrpSpPr/>
          <p:nvPr/>
        </p:nvGrpSpPr>
        <p:grpSpPr>
          <a:xfrm>
            <a:off x="0" y="188421"/>
            <a:ext cx="852848" cy="484632"/>
            <a:chOff x="309488" y="188421"/>
            <a:chExt cx="852848" cy="484632"/>
          </a:xfrm>
        </p:grpSpPr>
        <p:sp>
          <p:nvSpPr>
            <p:cNvPr id="18" name="箭头: V 形 17">
              <a:extLst>
                <a:ext uri="{FF2B5EF4-FFF2-40B4-BE49-F238E27FC236}">
                  <a16:creationId xmlns:a16="http://schemas.microsoft.com/office/drawing/2014/main" id="{2EB7A8AB-45D0-4E71-B3BD-4E7A5985874A}"/>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箭头: V 形 24">
              <a:extLst>
                <a:ext uri="{FF2B5EF4-FFF2-40B4-BE49-F238E27FC236}">
                  <a16:creationId xmlns:a16="http://schemas.microsoft.com/office/drawing/2014/main" id="{6E762030-BE39-46F3-AE1A-A9AE2D84E7A6}"/>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箭头: V 形 25">
              <a:extLst>
                <a:ext uri="{FF2B5EF4-FFF2-40B4-BE49-F238E27FC236}">
                  <a16:creationId xmlns:a16="http://schemas.microsoft.com/office/drawing/2014/main" id="{892F9A69-FEB0-4346-BD73-C52BFE7B6078}"/>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文本框 26">
            <a:extLst>
              <a:ext uri="{FF2B5EF4-FFF2-40B4-BE49-F238E27FC236}">
                <a16:creationId xmlns:a16="http://schemas.microsoft.com/office/drawing/2014/main" id="{377AC363-F09D-4FC7-A248-772E97FD6CDD}"/>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Tree>
    <p:extLst>
      <p:ext uri="{BB962C8B-B14F-4D97-AF65-F5344CB8AC3E}">
        <p14:creationId xmlns:p14="http://schemas.microsoft.com/office/powerpoint/2010/main" val="38778783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4EC6C790-B4E1-46E2-AAE8-0D6A7C2595F1}"/>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图表 2">
            <a:extLst>
              <a:ext uri="{FF2B5EF4-FFF2-40B4-BE49-F238E27FC236}">
                <a16:creationId xmlns:a16="http://schemas.microsoft.com/office/drawing/2014/main" id="{B215A783-6102-4A3D-96B6-7F25FD6848EF}"/>
              </a:ext>
            </a:extLst>
          </p:cNvPr>
          <p:cNvGraphicFramePr>
            <a:graphicFrameLocks/>
          </p:cNvGraphicFramePr>
          <p:nvPr>
            <p:extLst>
              <p:ext uri="{D42A27DB-BD31-4B8C-83A1-F6EECF244321}">
                <p14:modId xmlns:p14="http://schemas.microsoft.com/office/powerpoint/2010/main" val="2212641555"/>
              </p:ext>
            </p:extLst>
          </p:nvPr>
        </p:nvGraphicFramePr>
        <p:xfrm>
          <a:off x="267286" y="1470809"/>
          <a:ext cx="6405595" cy="3843357"/>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Group 2">
            <a:extLst>
              <a:ext uri="{FF2B5EF4-FFF2-40B4-BE49-F238E27FC236}">
                <a16:creationId xmlns:a16="http://schemas.microsoft.com/office/drawing/2014/main" id="{48D54308-8072-4C1E-90E7-DAD78A5D6591}"/>
              </a:ext>
            </a:extLst>
          </p:cNvPr>
          <p:cNvGrpSpPr/>
          <p:nvPr/>
        </p:nvGrpSpPr>
        <p:grpSpPr>
          <a:xfrm>
            <a:off x="7103403" y="1234766"/>
            <a:ext cx="3815907" cy="1309218"/>
            <a:chOff x="1613150" y="1941950"/>
            <a:chExt cx="3815907" cy="1309218"/>
          </a:xfrm>
        </p:grpSpPr>
        <p:sp>
          <p:nvSpPr>
            <p:cNvPr id="5" name="Subtitle 2">
              <a:extLst>
                <a:ext uri="{FF2B5EF4-FFF2-40B4-BE49-F238E27FC236}">
                  <a16:creationId xmlns:a16="http://schemas.microsoft.com/office/drawing/2014/main" id="{A1D80777-BCF2-45E9-A8F6-50F4FA5DCA7E}"/>
                </a:ext>
              </a:extLst>
            </p:cNvPr>
            <p:cNvSpPr txBox="1">
              <a:spLocks/>
            </p:cNvSpPr>
            <p:nvPr/>
          </p:nvSpPr>
          <p:spPr>
            <a:xfrm>
              <a:off x="1613150" y="2353387"/>
              <a:ext cx="3815906" cy="897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这里是数据分析，结论等一系列辅助说明图表的文本。</a:t>
              </a:r>
              <a:endParaRPr 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6" name="TextBox 4">
              <a:extLst>
                <a:ext uri="{FF2B5EF4-FFF2-40B4-BE49-F238E27FC236}">
                  <a16:creationId xmlns:a16="http://schemas.microsoft.com/office/drawing/2014/main" id="{621B6FE5-1372-4B30-9E13-9939E602930B}"/>
                </a:ext>
              </a:extLst>
            </p:cNvPr>
            <p:cNvSpPr txBox="1"/>
            <p:nvPr/>
          </p:nvSpPr>
          <p:spPr>
            <a:xfrm>
              <a:off x="1664511" y="1941950"/>
              <a:ext cx="3764546" cy="461665"/>
            </a:xfrm>
            <a:prstGeom prst="rect">
              <a:avLst/>
            </a:prstGeom>
            <a:noFill/>
          </p:spPr>
          <p:txBody>
            <a:bodyPr wrap="square" rtlCol="0" anchor="ctr" anchorCtr="0">
              <a:spAutoFit/>
            </a:bodyPr>
            <a:lstStyle/>
            <a:p>
              <a:r>
                <a:rPr lang="en-US" altLang="zh-CN" sz="24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4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4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7" name="Group 2">
            <a:extLst>
              <a:ext uri="{FF2B5EF4-FFF2-40B4-BE49-F238E27FC236}">
                <a16:creationId xmlns:a16="http://schemas.microsoft.com/office/drawing/2014/main" id="{75883D03-4F5B-45E7-A48F-DE9D13682363}"/>
              </a:ext>
            </a:extLst>
          </p:cNvPr>
          <p:cNvGrpSpPr/>
          <p:nvPr/>
        </p:nvGrpSpPr>
        <p:grpSpPr>
          <a:xfrm>
            <a:off x="7154764" y="2854788"/>
            <a:ext cx="3815907" cy="1309218"/>
            <a:chOff x="1613150" y="1941950"/>
            <a:chExt cx="3815907" cy="1309218"/>
          </a:xfrm>
        </p:grpSpPr>
        <p:sp>
          <p:nvSpPr>
            <p:cNvPr id="8" name="Subtitle 2">
              <a:extLst>
                <a:ext uri="{FF2B5EF4-FFF2-40B4-BE49-F238E27FC236}">
                  <a16:creationId xmlns:a16="http://schemas.microsoft.com/office/drawing/2014/main" id="{8651F6AD-DA30-470B-8AA2-35547F05AC43}"/>
                </a:ext>
              </a:extLst>
            </p:cNvPr>
            <p:cNvSpPr txBox="1">
              <a:spLocks/>
            </p:cNvSpPr>
            <p:nvPr/>
          </p:nvSpPr>
          <p:spPr>
            <a:xfrm>
              <a:off x="1613150" y="2353387"/>
              <a:ext cx="3815906" cy="897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这里是数据分析，结论等一系列辅助说明图表的文本。</a:t>
              </a:r>
              <a:endParaRPr 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9" name="TextBox 4">
              <a:extLst>
                <a:ext uri="{FF2B5EF4-FFF2-40B4-BE49-F238E27FC236}">
                  <a16:creationId xmlns:a16="http://schemas.microsoft.com/office/drawing/2014/main" id="{022CD5E4-7FEB-4839-AE42-B640B8ECA073}"/>
                </a:ext>
              </a:extLst>
            </p:cNvPr>
            <p:cNvSpPr txBox="1"/>
            <p:nvPr/>
          </p:nvSpPr>
          <p:spPr>
            <a:xfrm>
              <a:off x="1664511" y="1941950"/>
              <a:ext cx="3764546" cy="461665"/>
            </a:xfrm>
            <a:prstGeom prst="rect">
              <a:avLst/>
            </a:prstGeom>
            <a:noFill/>
          </p:spPr>
          <p:txBody>
            <a:bodyPr wrap="square" rtlCol="0" anchor="ctr" anchorCtr="0">
              <a:spAutoFit/>
            </a:bodyPr>
            <a:lstStyle/>
            <a:p>
              <a:r>
                <a:rPr lang="en-US" altLang="zh-CN" sz="24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rPr>
                <a:t>2</a:t>
              </a:r>
              <a:r>
                <a:rPr lang="zh-CN" altLang="en-US" sz="24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4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10" name="Group 2">
            <a:extLst>
              <a:ext uri="{FF2B5EF4-FFF2-40B4-BE49-F238E27FC236}">
                <a16:creationId xmlns:a16="http://schemas.microsoft.com/office/drawing/2014/main" id="{05BBCCFE-3489-4BA1-97BB-4E3C4CBF7232}"/>
              </a:ext>
            </a:extLst>
          </p:cNvPr>
          <p:cNvGrpSpPr/>
          <p:nvPr/>
        </p:nvGrpSpPr>
        <p:grpSpPr>
          <a:xfrm>
            <a:off x="7103402" y="4575443"/>
            <a:ext cx="3815907" cy="1309218"/>
            <a:chOff x="1613150" y="1941950"/>
            <a:chExt cx="3815907" cy="1309218"/>
          </a:xfrm>
        </p:grpSpPr>
        <p:sp>
          <p:nvSpPr>
            <p:cNvPr id="11" name="Subtitle 2">
              <a:extLst>
                <a:ext uri="{FF2B5EF4-FFF2-40B4-BE49-F238E27FC236}">
                  <a16:creationId xmlns:a16="http://schemas.microsoft.com/office/drawing/2014/main" id="{3A8D259E-F0BD-490D-813C-6D2B8BA7C28B}"/>
                </a:ext>
              </a:extLst>
            </p:cNvPr>
            <p:cNvSpPr txBox="1">
              <a:spLocks/>
            </p:cNvSpPr>
            <p:nvPr/>
          </p:nvSpPr>
          <p:spPr>
            <a:xfrm>
              <a:off x="1613150" y="2353387"/>
              <a:ext cx="3815906" cy="897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这里是数据分析，结论等一系列辅助说明图表的文本。</a:t>
              </a:r>
              <a:endParaRPr 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12" name="TextBox 4">
              <a:extLst>
                <a:ext uri="{FF2B5EF4-FFF2-40B4-BE49-F238E27FC236}">
                  <a16:creationId xmlns:a16="http://schemas.microsoft.com/office/drawing/2014/main" id="{E39C3036-5138-4056-987A-44DD292DDB53}"/>
                </a:ext>
              </a:extLst>
            </p:cNvPr>
            <p:cNvSpPr txBox="1"/>
            <p:nvPr/>
          </p:nvSpPr>
          <p:spPr>
            <a:xfrm>
              <a:off x="1664511" y="1941950"/>
              <a:ext cx="3764546" cy="461665"/>
            </a:xfrm>
            <a:prstGeom prst="rect">
              <a:avLst/>
            </a:prstGeom>
            <a:noFill/>
          </p:spPr>
          <p:txBody>
            <a:bodyPr wrap="square" rtlCol="0" anchor="ctr" anchorCtr="0">
              <a:spAutoFit/>
            </a:bodyPr>
            <a:lstStyle/>
            <a:p>
              <a:r>
                <a:rPr lang="en-US" altLang="zh-CN" sz="2400" b="1" dirty="0">
                  <a:solidFill>
                    <a:srgbClr val="ACE568"/>
                  </a:solidFill>
                  <a:latin typeface="微软雅黑" panose="020B0503020204020204" pitchFamily="34" charset="-122"/>
                  <a:ea typeface="微软雅黑" panose="020B0503020204020204" pitchFamily="34" charset="-122"/>
                  <a:cs typeface="Lato Black" panose="020F0502020204030203" pitchFamily="34" charset="0"/>
                </a:rPr>
                <a:t>3</a:t>
              </a:r>
              <a:r>
                <a:rPr lang="zh-CN" altLang="en-US" sz="2400" b="1" dirty="0">
                  <a:solidFill>
                    <a:srgbClr val="ACE568"/>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400" b="1" dirty="0">
                <a:solidFill>
                  <a:srgbClr val="ACE568"/>
                </a:solidFill>
                <a:latin typeface="微软雅黑" panose="020B0503020204020204" pitchFamily="34" charset="-122"/>
                <a:ea typeface="微软雅黑" panose="020B0503020204020204" pitchFamily="34" charset="-122"/>
                <a:cs typeface="Lato Black" panose="020F0502020204030203" pitchFamily="34" charset="0"/>
              </a:endParaRPr>
            </a:p>
          </p:txBody>
        </p:sp>
      </p:grpSp>
      <p:pic>
        <p:nvPicPr>
          <p:cNvPr id="13" name="图片 12">
            <a:extLst>
              <a:ext uri="{FF2B5EF4-FFF2-40B4-BE49-F238E27FC236}">
                <a16:creationId xmlns:a16="http://schemas.microsoft.com/office/drawing/2014/main" id="{22A57581-867A-4732-9AB2-D2C86F7764CA}"/>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14" name="组合 13">
            <a:extLst>
              <a:ext uri="{FF2B5EF4-FFF2-40B4-BE49-F238E27FC236}">
                <a16:creationId xmlns:a16="http://schemas.microsoft.com/office/drawing/2014/main" id="{5E8599DC-0EC1-4040-9B5A-020208F4F6BF}"/>
              </a:ext>
            </a:extLst>
          </p:cNvPr>
          <p:cNvGrpSpPr/>
          <p:nvPr/>
        </p:nvGrpSpPr>
        <p:grpSpPr>
          <a:xfrm>
            <a:off x="0" y="6590807"/>
            <a:ext cx="12192000" cy="267193"/>
            <a:chOff x="0" y="6590807"/>
            <a:chExt cx="12192000" cy="267193"/>
          </a:xfrm>
        </p:grpSpPr>
        <p:sp>
          <p:nvSpPr>
            <p:cNvPr id="15" name="矩形 14">
              <a:extLst>
                <a:ext uri="{FF2B5EF4-FFF2-40B4-BE49-F238E27FC236}">
                  <a16:creationId xmlns:a16="http://schemas.microsoft.com/office/drawing/2014/main" id="{A602B729-3D99-4FBD-B285-92A16FA4EEE1}"/>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7FDE40BF-D7A7-4C61-B67D-0C7E017E3762}"/>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7" name="直接连接符 16">
            <a:extLst>
              <a:ext uri="{FF2B5EF4-FFF2-40B4-BE49-F238E27FC236}">
                <a16:creationId xmlns:a16="http://schemas.microsoft.com/office/drawing/2014/main" id="{2F5E812C-C3F3-4DBE-B04C-A861345F1AA3}"/>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8" name="组合 17">
            <a:extLst>
              <a:ext uri="{FF2B5EF4-FFF2-40B4-BE49-F238E27FC236}">
                <a16:creationId xmlns:a16="http://schemas.microsoft.com/office/drawing/2014/main" id="{3CFACF4A-0600-47E9-8D46-BD2B1EC82711}"/>
              </a:ext>
            </a:extLst>
          </p:cNvPr>
          <p:cNvGrpSpPr/>
          <p:nvPr/>
        </p:nvGrpSpPr>
        <p:grpSpPr>
          <a:xfrm>
            <a:off x="0" y="188421"/>
            <a:ext cx="852848" cy="484632"/>
            <a:chOff x="309488" y="188421"/>
            <a:chExt cx="852848" cy="484632"/>
          </a:xfrm>
        </p:grpSpPr>
        <p:sp>
          <p:nvSpPr>
            <p:cNvPr id="19" name="箭头: V 形 18">
              <a:extLst>
                <a:ext uri="{FF2B5EF4-FFF2-40B4-BE49-F238E27FC236}">
                  <a16:creationId xmlns:a16="http://schemas.microsoft.com/office/drawing/2014/main" id="{14B014F5-C294-4A9C-A379-A0E6A6E93976}"/>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箭头: V 形 19">
              <a:extLst>
                <a:ext uri="{FF2B5EF4-FFF2-40B4-BE49-F238E27FC236}">
                  <a16:creationId xmlns:a16="http://schemas.microsoft.com/office/drawing/2014/main" id="{39E300FD-F70F-4D0A-B646-15DA29F3AA69}"/>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箭头: V 形 20">
              <a:extLst>
                <a:ext uri="{FF2B5EF4-FFF2-40B4-BE49-F238E27FC236}">
                  <a16:creationId xmlns:a16="http://schemas.microsoft.com/office/drawing/2014/main" id="{3478A1B7-D57B-4C3F-8DC4-2A1D315040A7}"/>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a:extLst>
              <a:ext uri="{FF2B5EF4-FFF2-40B4-BE49-F238E27FC236}">
                <a16:creationId xmlns:a16="http://schemas.microsoft.com/office/drawing/2014/main" id="{220D836A-9A07-4F5D-85F3-5415D42BFFBC}"/>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Tree>
    <p:extLst>
      <p:ext uri="{BB962C8B-B14F-4D97-AF65-F5344CB8AC3E}">
        <p14:creationId xmlns:p14="http://schemas.microsoft.com/office/powerpoint/2010/main" val="4773316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06F88C6A-F095-476D-AC7F-DA89084E6C89}"/>
              </a:ext>
            </a:extLst>
          </p:cNvPr>
          <p:cNvSpPr/>
          <p:nvPr/>
        </p:nvSpPr>
        <p:spPr>
          <a:xfrm>
            <a:off x="770961" y="1302290"/>
            <a:ext cx="10650071" cy="5342965"/>
          </a:xfrm>
          <a:prstGeom prst="rect">
            <a:avLst/>
          </a:prstGeom>
          <a:blipFill dpi="0" rotWithShape="1">
            <a:blip r:embed="rId3">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cx1="http://schemas.microsoft.com/office/drawing/2015/9/8/chartex">
        <mc:Choice Requires="cx1">
          <p:graphicFrame>
            <p:nvGraphicFramePr>
              <p:cNvPr id="18" name="图表 17">
                <a:extLst>
                  <a:ext uri="{FF2B5EF4-FFF2-40B4-BE49-F238E27FC236}">
                    <a16:creationId xmlns:a16="http://schemas.microsoft.com/office/drawing/2014/main" id="{FC4FFA4A-6C16-45DE-946D-6619A19182E6}"/>
                  </a:ext>
                </a:extLst>
              </p:cNvPr>
              <p:cNvGraphicFramePr/>
              <p:nvPr>
                <p:extLst>
                  <p:ext uri="{D42A27DB-BD31-4B8C-83A1-F6EECF244321}">
                    <p14:modId xmlns:p14="http://schemas.microsoft.com/office/powerpoint/2010/main" val="1697930139"/>
                  </p:ext>
                </p:extLst>
              </p:nvPr>
            </p:nvGraphicFramePr>
            <p:xfrm>
              <a:off x="5441578" y="1308846"/>
              <a:ext cx="8113058" cy="4867835"/>
            </p:xfrm>
            <a:graphic>
              <a:graphicData uri="http://schemas.microsoft.com/office/drawing/2014/chartex">
                <cx:chart xmlns:cx="http://schemas.microsoft.com/office/drawing/2014/chartex" xmlns:r="http://schemas.openxmlformats.org/officeDocument/2006/relationships" r:id="rId4"/>
              </a:graphicData>
            </a:graphic>
          </p:graphicFrame>
        </mc:Choice>
        <mc:Fallback xmlns="">
          <p:pic>
            <p:nvPicPr>
              <p:cNvPr id="18" name="图表 17">
                <a:extLst>
                  <a:ext uri="{FF2B5EF4-FFF2-40B4-BE49-F238E27FC236}">
                    <a16:creationId xmlns:a16="http://schemas.microsoft.com/office/drawing/2014/main" id="{FC4FFA4A-6C16-45DE-946D-6619A19182E6}"/>
                  </a:ext>
                </a:extLst>
              </p:cNvPr>
              <p:cNvPicPr>
                <a:picLocks noGrp="1" noRot="1" noChangeAspect="1" noMove="1" noResize="1" noEditPoints="1" noAdjustHandles="1" noChangeArrowheads="1" noChangeShapeType="1"/>
              </p:cNvPicPr>
              <p:nvPr/>
            </p:nvPicPr>
            <p:blipFill>
              <a:blip r:embed="rId5"/>
              <a:stretch>
                <a:fillRect/>
              </a:stretch>
            </p:blipFill>
            <p:spPr>
              <a:xfrm>
                <a:off x="5441578" y="1308846"/>
                <a:ext cx="8113058" cy="4867835"/>
              </a:xfrm>
              <a:prstGeom prst="rect">
                <a:avLst/>
              </a:prstGeom>
            </p:spPr>
          </p:pic>
        </mc:Fallback>
      </mc:AlternateContent>
      <p:grpSp>
        <p:nvGrpSpPr>
          <p:cNvPr id="19" name="Group 2">
            <a:extLst>
              <a:ext uri="{FF2B5EF4-FFF2-40B4-BE49-F238E27FC236}">
                <a16:creationId xmlns:a16="http://schemas.microsoft.com/office/drawing/2014/main" id="{43EF2C58-7EDC-41B4-B4C1-7E7DBC28F903}"/>
              </a:ext>
            </a:extLst>
          </p:cNvPr>
          <p:cNvGrpSpPr/>
          <p:nvPr/>
        </p:nvGrpSpPr>
        <p:grpSpPr>
          <a:xfrm>
            <a:off x="618001" y="1665184"/>
            <a:ext cx="3994352" cy="1309218"/>
            <a:chOff x="1613150" y="1941950"/>
            <a:chExt cx="3815907" cy="1309218"/>
          </a:xfrm>
        </p:grpSpPr>
        <p:sp>
          <p:nvSpPr>
            <p:cNvPr id="20" name="Subtitle 2">
              <a:extLst>
                <a:ext uri="{FF2B5EF4-FFF2-40B4-BE49-F238E27FC236}">
                  <a16:creationId xmlns:a16="http://schemas.microsoft.com/office/drawing/2014/main" id="{076A7C1A-E8B9-4539-8A10-C8E98263321E}"/>
                </a:ext>
              </a:extLst>
            </p:cNvPr>
            <p:cNvSpPr txBox="1">
              <a:spLocks/>
            </p:cNvSpPr>
            <p:nvPr/>
          </p:nvSpPr>
          <p:spPr>
            <a:xfrm>
              <a:off x="1613150" y="2353387"/>
              <a:ext cx="2719687" cy="897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8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这里是数据分析，结论等一系列辅助说明的文本。</a:t>
              </a:r>
              <a:endParaRPr lang="en-US" sz="18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21" name="TextBox 4">
              <a:extLst>
                <a:ext uri="{FF2B5EF4-FFF2-40B4-BE49-F238E27FC236}">
                  <a16:creationId xmlns:a16="http://schemas.microsoft.com/office/drawing/2014/main" id="{B0606C92-4685-43FF-AA22-C0A533A8C85A}"/>
                </a:ext>
              </a:extLst>
            </p:cNvPr>
            <p:cNvSpPr txBox="1"/>
            <p:nvPr/>
          </p:nvSpPr>
          <p:spPr>
            <a:xfrm>
              <a:off x="1664511" y="1941950"/>
              <a:ext cx="3764546" cy="461665"/>
            </a:xfrm>
            <a:prstGeom prst="rect">
              <a:avLst/>
            </a:prstGeom>
            <a:noFill/>
          </p:spPr>
          <p:txBody>
            <a:bodyPr wrap="square" rtlCol="0" anchor="ctr" anchorCtr="0">
              <a:spAutoFit/>
            </a:bodyPr>
            <a:lstStyle/>
            <a:p>
              <a:r>
                <a:rPr lang="en-US" altLang="zh-CN" sz="2400" b="1" dirty="0">
                  <a:solidFill>
                    <a:srgbClr val="096A47"/>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400" b="1" dirty="0">
                  <a:solidFill>
                    <a:srgbClr val="096A47"/>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400" b="1" dirty="0">
                <a:solidFill>
                  <a:srgbClr val="096A47"/>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22" name="Group 2">
            <a:extLst>
              <a:ext uri="{FF2B5EF4-FFF2-40B4-BE49-F238E27FC236}">
                <a16:creationId xmlns:a16="http://schemas.microsoft.com/office/drawing/2014/main" id="{0B5E377A-0BC5-4AA3-88DA-96EDEA42AA11}"/>
              </a:ext>
            </a:extLst>
          </p:cNvPr>
          <p:cNvGrpSpPr/>
          <p:nvPr/>
        </p:nvGrpSpPr>
        <p:grpSpPr>
          <a:xfrm>
            <a:off x="4098824" y="1665184"/>
            <a:ext cx="3994352" cy="1309218"/>
            <a:chOff x="1613150" y="1941950"/>
            <a:chExt cx="3815907" cy="1309218"/>
          </a:xfrm>
        </p:grpSpPr>
        <p:sp>
          <p:nvSpPr>
            <p:cNvPr id="23" name="Subtitle 2">
              <a:extLst>
                <a:ext uri="{FF2B5EF4-FFF2-40B4-BE49-F238E27FC236}">
                  <a16:creationId xmlns:a16="http://schemas.microsoft.com/office/drawing/2014/main" id="{59C9AB7A-396C-4136-BA87-ABD4FD94DC3A}"/>
                </a:ext>
              </a:extLst>
            </p:cNvPr>
            <p:cNvSpPr txBox="1">
              <a:spLocks/>
            </p:cNvSpPr>
            <p:nvPr/>
          </p:nvSpPr>
          <p:spPr>
            <a:xfrm>
              <a:off x="1613150" y="2353387"/>
              <a:ext cx="2719687" cy="897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这里是数据分析，结论等一系列辅助说明的文本。</a:t>
              </a:r>
              <a:endParaRPr 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24" name="TextBox 4">
              <a:extLst>
                <a:ext uri="{FF2B5EF4-FFF2-40B4-BE49-F238E27FC236}">
                  <a16:creationId xmlns:a16="http://schemas.microsoft.com/office/drawing/2014/main" id="{C310FF08-C244-436A-A54A-BC32D7AFEFB9}"/>
                </a:ext>
              </a:extLst>
            </p:cNvPr>
            <p:cNvSpPr txBox="1"/>
            <p:nvPr/>
          </p:nvSpPr>
          <p:spPr>
            <a:xfrm>
              <a:off x="1664511" y="1941950"/>
              <a:ext cx="3764546" cy="461665"/>
            </a:xfrm>
            <a:prstGeom prst="rect">
              <a:avLst/>
            </a:prstGeom>
            <a:noFill/>
          </p:spPr>
          <p:txBody>
            <a:bodyPr wrap="square" rtlCol="0" anchor="ctr" anchorCtr="0">
              <a:spAutoFit/>
            </a:bodyPr>
            <a:lstStyle/>
            <a:p>
              <a:r>
                <a:rPr lang="en-US" altLang="zh-CN" sz="2400" b="1" dirty="0">
                  <a:solidFill>
                    <a:srgbClr val="20A147"/>
                  </a:solidFill>
                  <a:latin typeface="微软雅黑" panose="020B0503020204020204" pitchFamily="34" charset="-122"/>
                  <a:ea typeface="微软雅黑" panose="020B0503020204020204" pitchFamily="34" charset="-122"/>
                  <a:cs typeface="Lato Black" panose="020F0502020204030203" pitchFamily="34" charset="0"/>
                </a:rPr>
                <a:t>2</a:t>
              </a:r>
              <a:r>
                <a:rPr lang="zh-CN" altLang="en-US" sz="2400" b="1" dirty="0">
                  <a:solidFill>
                    <a:srgbClr val="20A147"/>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400" b="1" dirty="0">
                <a:solidFill>
                  <a:srgbClr val="20A147"/>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25" name="Group 2">
            <a:extLst>
              <a:ext uri="{FF2B5EF4-FFF2-40B4-BE49-F238E27FC236}">
                <a16:creationId xmlns:a16="http://schemas.microsoft.com/office/drawing/2014/main" id="{9A32F21B-B412-4B2B-A392-83880F8BB616}"/>
              </a:ext>
            </a:extLst>
          </p:cNvPr>
          <p:cNvGrpSpPr/>
          <p:nvPr/>
        </p:nvGrpSpPr>
        <p:grpSpPr>
          <a:xfrm>
            <a:off x="611942" y="3813898"/>
            <a:ext cx="3994352" cy="1309218"/>
            <a:chOff x="1613150" y="1941950"/>
            <a:chExt cx="3815907" cy="1309218"/>
          </a:xfrm>
        </p:grpSpPr>
        <p:sp>
          <p:nvSpPr>
            <p:cNvPr id="26" name="Subtitle 2">
              <a:extLst>
                <a:ext uri="{FF2B5EF4-FFF2-40B4-BE49-F238E27FC236}">
                  <a16:creationId xmlns:a16="http://schemas.microsoft.com/office/drawing/2014/main" id="{1FB58C58-4B41-4FBF-B627-8565189D81B3}"/>
                </a:ext>
              </a:extLst>
            </p:cNvPr>
            <p:cNvSpPr txBox="1">
              <a:spLocks/>
            </p:cNvSpPr>
            <p:nvPr/>
          </p:nvSpPr>
          <p:spPr>
            <a:xfrm>
              <a:off x="1613150" y="2353387"/>
              <a:ext cx="2719687" cy="897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这里是数据分析，结论等一系列辅助说明的文本。</a:t>
              </a:r>
              <a:endParaRPr 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27" name="TextBox 4">
              <a:extLst>
                <a:ext uri="{FF2B5EF4-FFF2-40B4-BE49-F238E27FC236}">
                  <a16:creationId xmlns:a16="http://schemas.microsoft.com/office/drawing/2014/main" id="{CE627E60-3CDF-4F21-B49F-49E8DADF12F2}"/>
                </a:ext>
              </a:extLst>
            </p:cNvPr>
            <p:cNvSpPr txBox="1"/>
            <p:nvPr/>
          </p:nvSpPr>
          <p:spPr>
            <a:xfrm>
              <a:off x="1664511" y="1941950"/>
              <a:ext cx="3764546" cy="461665"/>
            </a:xfrm>
            <a:prstGeom prst="rect">
              <a:avLst/>
            </a:prstGeom>
            <a:noFill/>
          </p:spPr>
          <p:txBody>
            <a:bodyPr wrap="square" rtlCol="0" anchor="ctr" anchorCtr="0">
              <a:spAutoFit/>
            </a:bodyPr>
            <a:lstStyle/>
            <a:p>
              <a:r>
                <a:rPr lang="en-US" altLang="zh-CN" sz="2400" b="1" dirty="0">
                  <a:solidFill>
                    <a:srgbClr val="76C215"/>
                  </a:solidFill>
                  <a:latin typeface="微软雅黑" panose="020B0503020204020204" pitchFamily="34" charset="-122"/>
                  <a:ea typeface="微软雅黑" panose="020B0503020204020204" pitchFamily="34" charset="-122"/>
                  <a:cs typeface="Lato Black" panose="020F0502020204030203" pitchFamily="34" charset="0"/>
                </a:rPr>
                <a:t>3</a:t>
              </a:r>
              <a:r>
                <a:rPr lang="zh-CN" altLang="en-US" sz="2400" b="1" dirty="0">
                  <a:solidFill>
                    <a:srgbClr val="76C215"/>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400" b="1" dirty="0">
                <a:solidFill>
                  <a:srgbClr val="76C215"/>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28" name="Group 2">
            <a:extLst>
              <a:ext uri="{FF2B5EF4-FFF2-40B4-BE49-F238E27FC236}">
                <a16:creationId xmlns:a16="http://schemas.microsoft.com/office/drawing/2014/main" id="{0794A103-B822-4670-A762-18419CB2ACE0}"/>
              </a:ext>
            </a:extLst>
          </p:cNvPr>
          <p:cNvGrpSpPr/>
          <p:nvPr/>
        </p:nvGrpSpPr>
        <p:grpSpPr>
          <a:xfrm>
            <a:off x="4098824" y="3813898"/>
            <a:ext cx="3994352" cy="1309218"/>
            <a:chOff x="1613150" y="1941950"/>
            <a:chExt cx="3815907" cy="1309218"/>
          </a:xfrm>
        </p:grpSpPr>
        <p:sp>
          <p:nvSpPr>
            <p:cNvPr id="29" name="Subtitle 2">
              <a:extLst>
                <a:ext uri="{FF2B5EF4-FFF2-40B4-BE49-F238E27FC236}">
                  <a16:creationId xmlns:a16="http://schemas.microsoft.com/office/drawing/2014/main" id="{91BDB4DF-4D63-4C2D-9328-0458BEA7677F}"/>
                </a:ext>
              </a:extLst>
            </p:cNvPr>
            <p:cNvSpPr txBox="1">
              <a:spLocks/>
            </p:cNvSpPr>
            <p:nvPr/>
          </p:nvSpPr>
          <p:spPr>
            <a:xfrm>
              <a:off x="1613150" y="2353387"/>
              <a:ext cx="2719687" cy="897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这里是数据分析，结论等一系列辅助说明的文本。</a:t>
              </a:r>
              <a:endParaRPr lang="en-US" sz="18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30" name="TextBox 4">
              <a:extLst>
                <a:ext uri="{FF2B5EF4-FFF2-40B4-BE49-F238E27FC236}">
                  <a16:creationId xmlns:a16="http://schemas.microsoft.com/office/drawing/2014/main" id="{58E27B98-1D25-402A-BA32-B4BE2810D495}"/>
                </a:ext>
              </a:extLst>
            </p:cNvPr>
            <p:cNvSpPr txBox="1"/>
            <p:nvPr/>
          </p:nvSpPr>
          <p:spPr>
            <a:xfrm>
              <a:off x="1664511" y="1941950"/>
              <a:ext cx="3764546" cy="461665"/>
            </a:xfrm>
            <a:prstGeom prst="rect">
              <a:avLst/>
            </a:prstGeom>
            <a:noFill/>
          </p:spPr>
          <p:txBody>
            <a:bodyPr wrap="square" rtlCol="0" anchor="ctr" anchorCtr="0">
              <a:spAutoFit/>
            </a:bodyPr>
            <a:lstStyle/>
            <a:p>
              <a:r>
                <a:rPr lang="en-US" altLang="zh-CN" sz="2400" b="1" dirty="0">
                  <a:solidFill>
                    <a:srgbClr val="D4E300"/>
                  </a:solidFill>
                  <a:latin typeface="微软雅黑" panose="020B0503020204020204" pitchFamily="34" charset="-122"/>
                  <a:ea typeface="微软雅黑" panose="020B0503020204020204" pitchFamily="34" charset="-122"/>
                  <a:cs typeface="Lato Black" panose="020F0502020204030203" pitchFamily="34" charset="0"/>
                </a:rPr>
                <a:t>4</a:t>
              </a:r>
              <a:r>
                <a:rPr lang="zh-CN" altLang="en-US" sz="2400" b="1" dirty="0">
                  <a:solidFill>
                    <a:srgbClr val="D4E300"/>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400" b="1" dirty="0">
                <a:solidFill>
                  <a:srgbClr val="D4E300"/>
                </a:solidFill>
                <a:latin typeface="微软雅黑" panose="020B0503020204020204" pitchFamily="34" charset="-122"/>
                <a:ea typeface="微软雅黑" panose="020B0503020204020204" pitchFamily="34" charset="-122"/>
                <a:cs typeface="Lato Black" panose="020F0502020204030203" pitchFamily="34" charset="0"/>
              </a:endParaRPr>
            </a:p>
          </p:txBody>
        </p:sp>
      </p:grpSp>
      <p:pic>
        <p:nvPicPr>
          <p:cNvPr id="15" name="图片 14">
            <a:extLst>
              <a:ext uri="{FF2B5EF4-FFF2-40B4-BE49-F238E27FC236}">
                <a16:creationId xmlns:a16="http://schemas.microsoft.com/office/drawing/2014/main" id="{7C642AC9-E716-4B4A-8845-5BED14867B9C}"/>
              </a:ext>
            </a:extLst>
          </p:cNvPr>
          <p:cNvPicPr>
            <a:picLocks noChangeAspect="1"/>
          </p:cNvPicPr>
          <p:nvPr/>
        </p:nvPicPr>
        <p:blipFill>
          <a:blip r:embed="rId6">
            <a:duotone>
              <a:prstClr val="black"/>
              <a:schemeClr val="accent2">
                <a:tint val="45000"/>
                <a:satMod val="400000"/>
              </a:schemeClr>
            </a:duotone>
            <a:extLst>
              <a:ext uri="{BEBA8EAE-BF5A-486C-A8C5-ECC9F3942E4B}">
                <a14:imgProps xmlns:a14="http://schemas.microsoft.com/office/drawing/2010/main">
                  <a14:imgLayer r:embed="rId7">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16" name="组合 15">
            <a:extLst>
              <a:ext uri="{FF2B5EF4-FFF2-40B4-BE49-F238E27FC236}">
                <a16:creationId xmlns:a16="http://schemas.microsoft.com/office/drawing/2014/main" id="{22333A8F-108E-4650-928D-AC4B772CA622}"/>
              </a:ext>
            </a:extLst>
          </p:cNvPr>
          <p:cNvGrpSpPr/>
          <p:nvPr/>
        </p:nvGrpSpPr>
        <p:grpSpPr>
          <a:xfrm>
            <a:off x="0" y="6590807"/>
            <a:ext cx="12192000" cy="267193"/>
            <a:chOff x="0" y="6590807"/>
            <a:chExt cx="12192000" cy="267193"/>
          </a:xfrm>
        </p:grpSpPr>
        <p:sp>
          <p:nvSpPr>
            <p:cNvPr id="17" name="矩形 16">
              <a:extLst>
                <a:ext uri="{FF2B5EF4-FFF2-40B4-BE49-F238E27FC236}">
                  <a16:creationId xmlns:a16="http://schemas.microsoft.com/office/drawing/2014/main" id="{A2782405-5D74-4C28-BE3B-7CF1A0B27A55}"/>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324FE79B-DC2F-4569-80D1-2DFD6E39150A}"/>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32" name="直接连接符 31">
            <a:extLst>
              <a:ext uri="{FF2B5EF4-FFF2-40B4-BE49-F238E27FC236}">
                <a16:creationId xmlns:a16="http://schemas.microsoft.com/office/drawing/2014/main" id="{6DC852AC-71CF-4BC5-A505-4064C833F3B9}"/>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33" name="组合 32">
            <a:extLst>
              <a:ext uri="{FF2B5EF4-FFF2-40B4-BE49-F238E27FC236}">
                <a16:creationId xmlns:a16="http://schemas.microsoft.com/office/drawing/2014/main" id="{C5BB6D7E-E430-484B-BB23-8D537CE1A001}"/>
              </a:ext>
            </a:extLst>
          </p:cNvPr>
          <p:cNvGrpSpPr/>
          <p:nvPr/>
        </p:nvGrpSpPr>
        <p:grpSpPr>
          <a:xfrm>
            <a:off x="0" y="188421"/>
            <a:ext cx="852848" cy="484632"/>
            <a:chOff x="309488" y="188421"/>
            <a:chExt cx="852848" cy="484632"/>
          </a:xfrm>
        </p:grpSpPr>
        <p:sp>
          <p:nvSpPr>
            <p:cNvPr id="34" name="箭头: V 形 33">
              <a:extLst>
                <a:ext uri="{FF2B5EF4-FFF2-40B4-BE49-F238E27FC236}">
                  <a16:creationId xmlns:a16="http://schemas.microsoft.com/office/drawing/2014/main" id="{8EB10985-0016-4F88-842E-8CF075417458}"/>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箭头: V 形 34">
              <a:extLst>
                <a:ext uri="{FF2B5EF4-FFF2-40B4-BE49-F238E27FC236}">
                  <a16:creationId xmlns:a16="http://schemas.microsoft.com/office/drawing/2014/main" id="{4EA2FB92-1F11-4A90-A6A9-2C96E76D189C}"/>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箭头: V 形 35">
              <a:extLst>
                <a:ext uri="{FF2B5EF4-FFF2-40B4-BE49-F238E27FC236}">
                  <a16:creationId xmlns:a16="http://schemas.microsoft.com/office/drawing/2014/main" id="{993523A8-9107-4524-9929-34E728FA8889}"/>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7" name="文本框 36">
            <a:extLst>
              <a:ext uri="{FF2B5EF4-FFF2-40B4-BE49-F238E27FC236}">
                <a16:creationId xmlns:a16="http://schemas.microsoft.com/office/drawing/2014/main" id="{D662AC92-DA3C-4B55-9941-E2787D3DCEE7}"/>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Tree>
    <p:extLst>
      <p:ext uri="{BB962C8B-B14F-4D97-AF65-F5344CB8AC3E}">
        <p14:creationId xmlns:p14="http://schemas.microsoft.com/office/powerpoint/2010/main" val="24365076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a:extLst>
              <a:ext uri="{FF2B5EF4-FFF2-40B4-BE49-F238E27FC236}">
                <a16:creationId xmlns:a16="http://schemas.microsoft.com/office/drawing/2014/main" id="{D92CEE72-FEDE-4019-8E23-A32706BA9827}"/>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Chart 2"/>
          <p:cNvGraphicFramePr/>
          <p:nvPr>
            <p:extLst>
              <p:ext uri="{D42A27DB-BD31-4B8C-83A1-F6EECF244321}">
                <p14:modId xmlns:p14="http://schemas.microsoft.com/office/powerpoint/2010/main" val="3076906516"/>
              </p:ext>
            </p:extLst>
          </p:nvPr>
        </p:nvGraphicFramePr>
        <p:xfrm>
          <a:off x="3685596" y="1738127"/>
          <a:ext cx="4820807" cy="4131733"/>
        </p:xfrm>
        <a:graphic>
          <a:graphicData uri="http://schemas.openxmlformats.org/drawingml/2006/chart">
            <c:chart xmlns:c="http://schemas.openxmlformats.org/drawingml/2006/chart" xmlns:r="http://schemas.openxmlformats.org/officeDocument/2006/relationships" r:id="rId3"/>
          </a:graphicData>
        </a:graphic>
      </p:graphicFrame>
      <p:sp>
        <p:nvSpPr>
          <p:cNvPr id="6" name="Oval 5"/>
          <p:cNvSpPr/>
          <p:nvPr/>
        </p:nvSpPr>
        <p:spPr>
          <a:xfrm>
            <a:off x="8448104" y="1738128"/>
            <a:ext cx="792303" cy="796849"/>
          </a:xfrm>
          <a:prstGeom prst="ellipse">
            <a:avLst/>
          </a:prstGeom>
          <a:solidFill>
            <a:srgbClr val="006341"/>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8" name="Oval 7"/>
          <p:cNvSpPr/>
          <p:nvPr/>
        </p:nvSpPr>
        <p:spPr>
          <a:xfrm>
            <a:off x="8448104" y="4481328"/>
            <a:ext cx="792303" cy="796849"/>
          </a:xfrm>
          <a:prstGeom prst="ellipse">
            <a:avLst/>
          </a:prstGeom>
          <a:solidFill>
            <a:srgbClr val="009639"/>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11" name="Oval 10"/>
          <p:cNvSpPr/>
          <p:nvPr/>
        </p:nvSpPr>
        <p:spPr>
          <a:xfrm>
            <a:off x="3005464" y="1941328"/>
            <a:ext cx="792303" cy="796849"/>
          </a:xfrm>
          <a:prstGeom prst="ellipse">
            <a:avLst/>
          </a:prstGeom>
          <a:solidFill>
            <a:srgbClr val="CDDB0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14" name="Oval 13"/>
          <p:cNvSpPr/>
          <p:nvPr/>
        </p:nvSpPr>
        <p:spPr>
          <a:xfrm>
            <a:off x="3005464" y="4684528"/>
            <a:ext cx="792303" cy="796849"/>
          </a:xfrm>
          <a:prstGeom prst="ellipse">
            <a:avLst/>
          </a:prstGeom>
          <a:solidFill>
            <a:srgbClr val="77BD1F"/>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dirty="0">
              <a:solidFill>
                <a:schemeClr val="bg1"/>
              </a:solidFill>
            </a:endParaRPr>
          </a:p>
        </p:txBody>
      </p:sp>
      <p:cxnSp>
        <p:nvCxnSpPr>
          <p:cNvPr id="16" name="Elbow Connector 15"/>
          <p:cNvCxnSpPr/>
          <p:nvPr/>
        </p:nvCxnSpPr>
        <p:spPr>
          <a:xfrm flipV="1">
            <a:off x="3797766" y="2136551"/>
            <a:ext cx="1378640" cy="203200"/>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Elbow Connector 17"/>
          <p:cNvCxnSpPr/>
          <p:nvPr/>
        </p:nvCxnSpPr>
        <p:spPr>
          <a:xfrm rot="5400000" flipH="1" flipV="1">
            <a:off x="3170274" y="3991219"/>
            <a:ext cx="1719224" cy="464240"/>
          </a:xfrm>
          <a:prstGeom prst="bentConnector3">
            <a:avLst>
              <a:gd name="adj1" fmla="val 101217"/>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rot="10800000" flipV="1">
            <a:off x="7513207" y="2136551"/>
            <a:ext cx="934899" cy="398425"/>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rot="10800000" flipV="1">
            <a:off x="7310008" y="4986012"/>
            <a:ext cx="1138097" cy="203200"/>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Text Box 10"/>
          <p:cNvSpPr txBox="1">
            <a:spLocks noChangeArrowheads="1"/>
          </p:cNvSpPr>
          <p:nvPr/>
        </p:nvSpPr>
        <p:spPr bwMode="auto">
          <a:xfrm>
            <a:off x="7147355" y="2950700"/>
            <a:ext cx="670651" cy="348878"/>
          </a:xfrm>
          <a:prstGeom prst="rect">
            <a:avLst/>
          </a:prstGeom>
          <a:noFill/>
          <a:ln w="9525">
            <a:noFill/>
            <a:miter lim="800000"/>
            <a:headEnd/>
            <a:tailEnd/>
          </a:ln>
        </p:spPr>
        <p:txBody>
          <a:bodyPr wrap="square" lIns="60960" tIns="30480" rIns="60960" bIns="30480">
            <a:spAutoFit/>
          </a:bodyPr>
          <a:lstStyle/>
          <a:p>
            <a:pPr algn="ctr" defTabSz="1450940"/>
            <a:r>
              <a:rPr lang="en-US" sz="1867" b="1" dirty="0">
                <a:solidFill>
                  <a:schemeClr val="bg1"/>
                </a:solidFill>
                <a:latin typeface="Open Sans" pitchFamily="34" charset="0"/>
                <a:ea typeface="Open Sans" pitchFamily="34" charset="0"/>
                <a:cs typeface="Open Sans" pitchFamily="34" charset="0"/>
              </a:rPr>
              <a:t>40%</a:t>
            </a:r>
            <a:endParaRPr lang="en-US" sz="1867" dirty="0">
              <a:solidFill>
                <a:schemeClr val="bg1"/>
              </a:solidFill>
              <a:latin typeface="Open Sans" pitchFamily="34" charset="0"/>
              <a:ea typeface="Open Sans" pitchFamily="34" charset="0"/>
              <a:cs typeface="Open Sans" pitchFamily="34" charset="0"/>
            </a:endParaRPr>
          </a:p>
        </p:txBody>
      </p:sp>
      <p:sp>
        <p:nvSpPr>
          <p:cNvPr id="27" name="Text Box 10"/>
          <p:cNvSpPr txBox="1">
            <a:spLocks noChangeArrowheads="1"/>
          </p:cNvSpPr>
          <p:nvPr/>
        </p:nvSpPr>
        <p:spPr bwMode="auto">
          <a:xfrm>
            <a:off x="5159998" y="2280577"/>
            <a:ext cx="670651" cy="348878"/>
          </a:xfrm>
          <a:prstGeom prst="rect">
            <a:avLst/>
          </a:prstGeom>
          <a:noFill/>
          <a:ln w="9525">
            <a:noFill/>
            <a:miter lim="800000"/>
            <a:headEnd/>
            <a:tailEnd/>
          </a:ln>
        </p:spPr>
        <p:txBody>
          <a:bodyPr wrap="square" lIns="60960" tIns="30480" rIns="60960" bIns="30480">
            <a:spAutoFit/>
          </a:bodyPr>
          <a:lstStyle/>
          <a:p>
            <a:pPr algn="ctr" defTabSz="1450940"/>
            <a:r>
              <a:rPr lang="en-US" sz="1867" b="1">
                <a:solidFill>
                  <a:schemeClr val="bg1"/>
                </a:solidFill>
                <a:latin typeface="Open Sans" pitchFamily="34" charset="0"/>
                <a:ea typeface="Open Sans" pitchFamily="34" charset="0"/>
                <a:cs typeface="Open Sans" pitchFamily="34" charset="0"/>
              </a:rPr>
              <a:t>15%</a:t>
            </a:r>
            <a:endParaRPr lang="en-US" sz="1867">
              <a:solidFill>
                <a:schemeClr val="bg1"/>
              </a:solidFill>
              <a:latin typeface="Open Sans" pitchFamily="34" charset="0"/>
              <a:ea typeface="Open Sans" pitchFamily="34" charset="0"/>
              <a:cs typeface="Open Sans" pitchFamily="34" charset="0"/>
            </a:endParaRPr>
          </a:p>
        </p:txBody>
      </p:sp>
      <p:sp>
        <p:nvSpPr>
          <p:cNvPr id="28" name="Text Box 10"/>
          <p:cNvSpPr txBox="1">
            <a:spLocks noChangeArrowheads="1"/>
          </p:cNvSpPr>
          <p:nvPr/>
        </p:nvSpPr>
        <p:spPr bwMode="auto">
          <a:xfrm>
            <a:off x="5582806" y="5115737"/>
            <a:ext cx="670651" cy="348878"/>
          </a:xfrm>
          <a:prstGeom prst="rect">
            <a:avLst/>
          </a:prstGeom>
          <a:noFill/>
          <a:ln w="9525">
            <a:noFill/>
            <a:miter lim="800000"/>
            <a:headEnd/>
            <a:tailEnd/>
          </a:ln>
        </p:spPr>
        <p:txBody>
          <a:bodyPr wrap="square" lIns="60960" tIns="30480" rIns="60960" bIns="30480">
            <a:spAutoFit/>
          </a:bodyPr>
          <a:lstStyle/>
          <a:p>
            <a:pPr algn="ctr" defTabSz="1450940"/>
            <a:r>
              <a:rPr lang="en-US" sz="1867" b="1" dirty="0">
                <a:solidFill>
                  <a:schemeClr val="bg1"/>
                </a:solidFill>
                <a:latin typeface="Open Sans" pitchFamily="34" charset="0"/>
                <a:ea typeface="Open Sans" pitchFamily="34" charset="0"/>
                <a:cs typeface="Open Sans" pitchFamily="34" charset="0"/>
              </a:rPr>
              <a:t>25%</a:t>
            </a:r>
            <a:endParaRPr lang="en-US" sz="1867" dirty="0">
              <a:solidFill>
                <a:schemeClr val="bg1"/>
              </a:solidFill>
              <a:latin typeface="Open Sans" pitchFamily="34" charset="0"/>
              <a:ea typeface="Open Sans" pitchFamily="34" charset="0"/>
              <a:cs typeface="Open Sans" pitchFamily="34" charset="0"/>
            </a:endParaRPr>
          </a:p>
        </p:txBody>
      </p:sp>
      <p:sp>
        <p:nvSpPr>
          <p:cNvPr id="29" name="Text Box 10"/>
          <p:cNvSpPr txBox="1">
            <a:spLocks noChangeArrowheads="1"/>
          </p:cNvSpPr>
          <p:nvPr/>
        </p:nvSpPr>
        <p:spPr bwMode="auto">
          <a:xfrm>
            <a:off x="4262006" y="3299513"/>
            <a:ext cx="670651" cy="348878"/>
          </a:xfrm>
          <a:prstGeom prst="rect">
            <a:avLst/>
          </a:prstGeom>
          <a:noFill/>
          <a:ln w="9525">
            <a:noFill/>
            <a:miter lim="800000"/>
            <a:headEnd/>
            <a:tailEnd/>
          </a:ln>
        </p:spPr>
        <p:txBody>
          <a:bodyPr wrap="square" lIns="60960" tIns="30480" rIns="60960" bIns="30480">
            <a:spAutoFit/>
          </a:bodyPr>
          <a:lstStyle/>
          <a:p>
            <a:pPr algn="ctr" defTabSz="1450940"/>
            <a:r>
              <a:rPr lang="en-US" sz="1867" b="1">
                <a:solidFill>
                  <a:schemeClr val="bg1"/>
                </a:solidFill>
                <a:latin typeface="Open Sans" pitchFamily="34" charset="0"/>
                <a:ea typeface="Open Sans" pitchFamily="34" charset="0"/>
                <a:cs typeface="Open Sans" pitchFamily="34" charset="0"/>
              </a:rPr>
              <a:t>20%</a:t>
            </a:r>
            <a:endParaRPr lang="en-US" sz="1867">
              <a:solidFill>
                <a:schemeClr val="bg1"/>
              </a:solidFill>
              <a:latin typeface="Open Sans" pitchFamily="34" charset="0"/>
              <a:ea typeface="Open Sans" pitchFamily="34" charset="0"/>
              <a:cs typeface="Open Sans" pitchFamily="34" charset="0"/>
            </a:endParaRPr>
          </a:p>
        </p:txBody>
      </p:sp>
      <p:sp>
        <p:nvSpPr>
          <p:cNvPr id="30" name="Text Box 10"/>
          <p:cNvSpPr txBox="1">
            <a:spLocks noChangeArrowheads="1"/>
          </p:cNvSpPr>
          <p:nvPr/>
        </p:nvSpPr>
        <p:spPr bwMode="auto">
          <a:xfrm>
            <a:off x="5311856" y="4358683"/>
            <a:ext cx="1568285" cy="307777"/>
          </a:xfrm>
          <a:prstGeom prst="rect">
            <a:avLst/>
          </a:prstGeom>
          <a:noFill/>
          <a:ln w="9525">
            <a:noFill/>
            <a:miter lim="800000"/>
            <a:headEnd/>
            <a:tailEnd/>
          </a:ln>
        </p:spPr>
        <p:txBody>
          <a:bodyPr wrap="square" lIns="60960" tIns="30480" rIns="60960" bIns="30480">
            <a:spAutoFit/>
          </a:bodyPr>
          <a:lstStyle/>
          <a:p>
            <a:pPr algn="ctr" defTabSz="1450940"/>
            <a:r>
              <a:rPr lang="en-US" altLang="zh-CN" sz="1600" b="1" dirty="0">
                <a:solidFill>
                  <a:schemeClr val="tx1">
                    <a:lumMod val="65000"/>
                    <a:lumOff val="35000"/>
                  </a:schemeClr>
                </a:solidFill>
                <a:latin typeface="Open Sans" pitchFamily="34" charset="0"/>
                <a:ea typeface="Open Sans" pitchFamily="34" charset="0"/>
                <a:cs typeface="Open Sans" pitchFamily="34" charset="0"/>
              </a:rPr>
              <a:t>XXX</a:t>
            </a:r>
            <a:r>
              <a:rPr lang="zh-CN" altLang="en-US" sz="1600" b="1" dirty="0">
                <a:solidFill>
                  <a:schemeClr val="tx1">
                    <a:lumMod val="65000"/>
                    <a:lumOff val="35000"/>
                  </a:schemeClr>
                </a:solidFill>
                <a:latin typeface="Open Sans" pitchFamily="34" charset="0"/>
                <a:ea typeface="Open Sans" pitchFamily="34" charset="0"/>
                <a:cs typeface="Open Sans" pitchFamily="34" charset="0"/>
              </a:rPr>
              <a:t>数据分析</a:t>
            </a:r>
            <a:endParaRPr lang="en-US" sz="1333" b="1" dirty="0">
              <a:solidFill>
                <a:schemeClr val="tx1">
                  <a:lumMod val="65000"/>
                  <a:lumOff val="35000"/>
                </a:schemeClr>
              </a:solidFill>
              <a:latin typeface="Open Sans" pitchFamily="34" charset="0"/>
              <a:ea typeface="Open Sans" pitchFamily="34" charset="0"/>
              <a:cs typeface="Open Sans" pitchFamily="34" charset="0"/>
            </a:endParaRPr>
          </a:p>
        </p:txBody>
      </p:sp>
      <p:grpSp>
        <p:nvGrpSpPr>
          <p:cNvPr id="31" name="Group 30"/>
          <p:cNvGrpSpPr/>
          <p:nvPr/>
        </p:nvGrpSpPr>
        <p:grpSpPr>
          <a:xfrm>
            <a:off x="5581741" y="3078732"/>
            <a:ext cx="1028513" cy="1160070"/>
            <a:chOff x="5513440" y="1766202"/>
            <a:chExt cx="429274" cy="484183"/>
          </a:xfrm>
          <a:solidFill>
            <a:schemeClr val="bg1">
              <a:lumMod val="75000"/>
            </a:schemeClr>
          </a:solidFill>
        </p:grpSpPr>
        <p:sp>
          <p:nvSpPr>
            <p:cNvPr id="32"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3"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4"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35" name="Group 34"/>
          <p:cNvGrpSpPr/>
          <p:nvPr/>
        </p:nvGrpSpPr>
        <p:grpSpPr>
          <a:xfrm>
            <a:off x="3149819" y="2113352"/>
            <a:ext cx="509139" cy="414300"/>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39" name="Freeform 63"/>
          <p:cNvSpPr>
            <a:spLocks noEditPoints="1"/>
          </p:cNvSpPr>
          <p:nvPr/>
        </p:nvSpPr>
        <p:spPr bwMode="auto">
          <a:xfrm>
            <a:off x="3258936" y="4889915"/>
            <a:ext cx="285357" cy="386072"/>
          </a:xfrm>
          <a:custGeom>
            <a:avLst/>
            <a:gdLst>
              <a:gd name="T0" fmla="*/ 92 w 102"/>
              <a:gd name="T1" fmla="*/ 0 h 138"/>
              <a:gd name="T2" fmla="*/ 10 w 102"/>
              <a:gd name="T3" fmla="*/ 0 h 138"/>
              <a:gd name="T4" fmla="*/ 0 w 102"/>
              <a:gd name="T5" fmla="*/ 10 h 138"/>
              <a:gd name="T6" fmla="*/ 0 w 102"/>
              <a:gd name="T7" fmla="*/ 129 h 138"/>
              <a:gd name="T8" fmla="*/ 10 w 102"/>
              <a:gd name="T9" fmla="*/ 138 h 138"/>
              <a:gd name="T10" fmla="*/ 92 w 102"/>
              <a:gd name="T11" fmla="*/ 138 h 138"/>
              <a:gd name="T12" fmla="*/ 102 w 102"/>
              <a:gd name="T13" fmla="*/ 129 h 138"/>
              <a:gd name="T14" fmla="*/ 102 w 102"/>
              <a:gd name="T15" fmla="*/ 10 h 138"/>
              <a:gd name="T16" fmla="*/ 92 w 102"/>
              <a:gd name="T17" fmla="*/ 0 h 138"/>
              <a:gd name="T18" fmla="*/ 51 w 102"/>
              <a:gd name="T19" fmla="*/ 135 h 138"/>
              <a:gd name="T20" fmla="*/ 45 w 102"/>
              <a:gd name="T21" fmla="*/ 129 h 138"/>
              <a:gd name="T22" fmla="*/ 51 w 102"/>
              <a:gd name="T23" fmla="*/ 124 h 138"/>
              <a:gd name="T24" fmla="*/ 57 w 102"/>
              <a:gd name="T25" fmla="*/ 129 h 138"/>
              <a:gd name="T26" fmla="*/ 51 w 102"/>
              <a:gd name="T27" fmla="*/ 135 h 138"/>
              <a:gd name="T28" fmla="*/ 92 w 102"/>
              <a:gd name="T29" fmla="*/ 119 h 138"/>
              <a:gd name="T30" fmla="*/ 10 w 102"/>
              <a:gd name="T31" fmla="*/ 119 h 138"/>
              <a:gd name="T32" fmla="*/ 10 w 102"/>
              <a:gd name="T33" fmla="*/ 11 h 138"/>
              <a:gd name="T34" fmla="*/ 92 w 102"/>
              <a:gd name="T35" fmla="*/ 11 h 138"/>
              <a:gd name="T36" fmla="*/ 92 w 102"/>
              <a:gd name="T37" fmla="*/ 11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138">
                <a:moveTo>
                  <a:pt x="92" y="0"/>
                </a:moveTo>
                <a:cubicBezTo>
                  <a:pt x="10" y="0"/>
                  <a:pt x="10" y="0"/>
                  <a:pt x="10" y="0"/>
                </a:cubicBezTo>
                <a:cubicBezTo>
                  <a:pt x="5" y="0"/>
                  <a:pt x="0" y="4"/>
                  <a:pt x="0" y="10"/>
                </a:cubicBezTo>
                <a:cubicBezTo>
                  <a:pt x="0" y="129"/>
                  <a:pt x="0" y="129"/>
                  <a:pt x="0" y="129"/>
                </a:cubicBezTo>
                <a:cubicBezTo>
                  <a:pt x="0" y="134"/>
                  <a:pt x="5" y="138"/>
                  <a:pt x="10" y="138"/>
                </a:cubicBezTo>
                <a:cubicBezTo>
                  <a:pt x="92" y="138"/>
                  <a:pt x="92" y="138"/>
                  <a:pt x="92" y="138"/>
                </a:cubicBezTo>
                <a:cubicBezTo>
                  <a:pt x="97" y="138"/>
                  <a:pt x="102" y="134"/>
                  <a:pt x="102" y="129"/>
                </a:cubicBezTo>
                <a:cubicBezTo>
                  <a:pt x="102" y="10"/>
                  <a:pt x="102" y="10"/>
                  <a:pt x="102" y="10"/>
                </a:cubicBezTo>
                <a:cubicBezTo>
                  <a:pt x="102" y="4"/>
                  <a:pt x="97" y="0"/>
                  <a:pt x="92" y="0"/>
                </a:cubicBezTo>
                <a:close/>
                <a:moveTo>
                  <a:pt x="51" y="135"/>
                </a:moveTo>
                <a:cubicBezTo>
                  <a:pt x="48" y="135"/>
                  <a:pt x="45" y="132"/>
                  <a:pt x="45" y="129"/>
                </a:cubicBezTo>
                <a:cubicBezTo>
                  <a:pt x="45" y="126"/>
                  <a:pt x="48" y="124"/>
                  <a:pt x="51" y="124"/>
                </a:cubicBezTo>
                <a:cubicBezTo>
                  <a:pt x="54" y="124"/>
                  <a:pt x="57" y="126"/>
                  <a:pt x="57" y="129"/>
                </a:cubicBezTo>
                <a:cubicBezTo>
                  <a:pt x="57" y="132"/>
                  <a:pt x="54" y="135"/>
                  <a:pt x="51" y="135"/>
                </a:cubicBezTo>
                <a:close/>
                <a:moveTo>
                  <a:pt x="92" y="119"/>
                </a:moveTo>
                <a:cubicBezTo>
                  <a:pt x="10" y="119"/>
                  <a:pt x="10" y="119"/>
                  <a:pt x="10" y="119"/>
                </a:cubicBezTo>
                <a:cubicBezTo>
                  <a:pt x="10" y="11"/>
                  <a:pt x="10" y="11"/>
                  <a:pt x="10" y="11"/>
                </a:cubicBezTo>
                <a:cubicBezTo>
                  <a:pt x="92" y="11"/>
                  <a:pt x="92" y="11"/>
                  <a:pt x="92" y="11"/>
                </a:cubicBezTo>
                <a:lnTo>
                  <a:pt x="92" y="11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0" name="Freeform 64"/>
          <p:cNvSpPr>
            <a:spLocks noEditPoints="1"/>
          </p:cNvSpPr>
          <p:nvPr/>
        </p:nvSpPr>
        <p:spPr bwMode="auto">
          <a:xfrm>
            <a:off x="8625167" y="4687954"/>
            <a:ext cx="413695" cy="394997"/>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grpSp>
        <p:nvGrpSpPr>
          <p:cNvPr id="41" name="Group 40"/>
          <p:cNvGrpSpPr/>
          <p:nvPr/>
        </p:nvGrpSpPr>
        <p:grpSpPr>
          <a:xfrm>
            <a:off x="8609635" y="1954410"/>
            <a:ext cx="470896" cy="349455"/>
            <a:chOff x="5129089" y="3156352"/>
            <a:chExt cx="474198" cy="351905"/>
          </a:xfrm>
          <a:solidFill>
            <a:schemeClr val="bg1"/>
          </a:solidFill>
        </p:grpSpPr>
        <p:sp>
          <p:nvSpPr>
            <p:cNvPr id="42"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43" name="Freeform 67"/>
            <p:cNvSpPr>
              <a:spLocks/>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grpSp>
      <p:grpSp>
        <p:nvGrpSpPr>
          <p:cNvPr id="44" name="Group 2">
            <a:extLst>
              <a:ext uri="{FF2B5EF4-FFF2-40B4-BE49-F238E27FC236}">
                <a16:creationId xmlns:a16="http://schemas.microsoft.com/office/drawing/2014/main" id="{FD7D99C0-69B8-4902-BC99-F902D0D24D98}"/>
              </a:ext>
            </a:extLst>
          </p:cNvPr>
          <p:cNvGrpSpPr/>
          <p:nvPr/>
        </p:nvGrpSpPr>
        <p:grpSpPr>
          <a:xfrm>
            <a:off x="-1072561" y="1759005"/>
            <a:ext cx="3940589" cy="1191695"/>
            <a:chOff x="1664511" y="1972727"/>
            <a:chExt cx="3764546" cy="1191695"/>
          </a:xfrm>
        </p:grpSpPr>
        <p:sp>
          <p:nvSpPr>
            <p:cNvPr id="45" name="Subtitle 2">
              <a:extLst>
                <a:ext uri="{FF2B5EF4-FFF2-40B4-BE49-F238E27FC236}">
                  <a16:creationId xmlns:a16="http://schemas.microsoft.com/office/drawing/2014/main" id="{599B3F71-2FBE-4136-9AAF-6D6A10B25BD6}"/>
                </a:ext>
              </a:extLst>
            </p:cNvPr>
            <p:cNvSpPr txBox="1">
              <a:spLocks/>
            </p:cNvSpPr>
            <p:nvPr/>
          </p:nvSpPr>
          <p:spPr>
            <a:xfrm>
              <a:off x="2703502" y="2354229"/>
              <a:ext cx="2719687" cy="81019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ct val="150000"/>
                </a:lnSpc>
              </a:pP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这里是数据分析，结论等一系列辅助说明的文本。</a:t>
              </a:r>
              <a:endParaRPr 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endParaRPr>
            </a:p>
          </p:txBody>
        </p:sp>
        <p:sp>
          <p:nvSpPr>
            <p:cNvPr id="46" name="TextBox 4">
              <a:extLst>
                <a:ext uri="{FF2B5EF4-FFF2-40B4-BE49-F238E27FC236}">
                  <a16:creationId xmlns:a16="http://schemas.microsoft.com/office/drawing/2014/main" id="{2C3D1041-C8A9-45DA-A582-A892CD6ED433}"/>
                </a:ext>
              </a:extLst>
            </p:cNvPr>
            <p:cNvSpPr txBox="1"/>
            <p:nvPr/>
          </p:nvSpPr>
          <p:spPr>
            <a:xfrm>
              <a:off x="1664511" y="1972727"/>
              <a:ext cx="3764546" cy="400110"/>
            </a:xfrm>
            <a:prstGeom prst="rect">
              <a:avLst/>
            </a:prstGeom>
            <a:noFill/>
          </p:spPr>
          <p:txBody>
            <a:bodyPr wrap="square" rtlCol="0" anchor="ctr" anchorCtr="0">
              <a:spAutoFit/>
            </a:bodyPr>
            <a:lstStyle/>
            <a:p>
              <a:pPr algn="r"/>
              <a:r>
                <a:rPr lang="en-US" altLang="zh-CN" sz="2000" b="1" dirty="0">
                  <a:solidFill>
                    <a:srgbClr val="CDDB00"/>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000" b="1" dirty="0">
                  <a:solidFill>
                    <a:srgbClr val="CDDB00"/>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000" b="1" dirty="0">
                <a:solidFill>
                  <a:srgbClr val="CDDB00"/>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47" name="Group 2">
            <a:extLst>
              <a:ext uri="{FF2B5EF4-FFF2-40B4-BE49-F238E27FC236}">
                <a16:creationId xmlns:a16="http://schemas.microsoft.com/office/drawing/2014/main" id="{3E6A454E-D7EB-4203-976C-E4421B0DF54C}"/>
              </a:ext>
            </a:extLst>
          </p:cNvPr>
          <p:cNvGrpSpPr/>
          <p:nvPr/>
        </p:nvGrpSpPr>
        <p:grpSpPr>
          <a:xfrm>
            <a:off x="-1072561" y="4589909"/>
            <a:ext cx="3940589" cy="1191695"/>
            <a:chOff x="1664511" y="1972727"/>
            <a:chExt cx="3764546" cy="1191695"/>
          </a:xfrm>
        </p:grpSpPr>
        <p:sp>
          <p:nvSpPr>
            <p:cNvPr id="48" name="Subtitle 2">
              <a:extLst>
                <a:ext uri="{FF2B5EF4-FFF2-40B4-BE49-F238E27FC236}">
                  <a16:creationId xmlns:a16="http://schemas.microsoft.com/office/drawing/2014/main" id="{C2D9464D-B23D-489A-934F-C32AA281E49F}"/>
                </a:ext>
              </a:extLst>
            </p:cNvPr>
            <p:cNvSpPr txBox="1">
              <a:spLocks/>
            </p:cNvSpPr>
            <p:nvPr/>
          </p:nvSpPr>
          <p:spPr>
            <a:xfrm>
              <a:off x="2703502" y="2354229"/>
              <a:ext cx="2719687" cy="81019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ct val="150000"/>
                </a:lnSpc>
              </a:pPr>
              <a:r>
                <a:rPr lang="zh-CN" alt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这里是数据分析，结论等一系列辅助说明的文本。</a:t>
              </a:r>
              <a:endParaRPr 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49" name="TextBox 4">
              <a:extLst>
                <a:ext uri="{FF2B5EF4-FFF2-40B4-BE49-F238E27FC236}">
                  <a16:creationId xmlns:a16="http://schemas.microsoft.com/office/drawing/2014/main" id="{7912E8DF-55C9-4929-9453-064DCBA05A67}"/>
                </a:ext>
              </a:extLst>
            </p:cNvPr>
            <p:cNvSpPr txBox="1"/>
            <p:nvPr/>
          </p:nvSpPr>
          <p:spPr>
            <a:xfrm>
              <a:off x="1664511" y="1972727"/>
              <a:ext cx="3764546" cy="400110"/>
            </a:xfrm>
            <a:prstGeom prst="rect">
              <a:avLst/>
            </a:prstGeom>
            <a:noFill/>
          </p:spPr>
          <p:txBody>
            <a:bodyPr wrap="square" rtlCol="0" anchor="ctr" anchorCtr="0">
              <a:spAutoFit/>
            </a:bodyPr>
            <a:lstStyle/>
            <a:p>
              <a:pPr algn="r"/>
              <a:r>
                <a:rPr lang="en-US" altLang="zh-CN" sz="20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0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0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50" name="Group 2">
            <a:extLst>
              <a:ext uri="{FF2B5EF4-FFF2-40B4-BE49-F238E27FC236}">
                <a16:creationId xmlns:a16="http://schemas.microsoft.com/office/drawing/2014/main" id="{58CA2936-CB62-438E-8673-9BE092A1FC30}"/>
              </a:ext>
            </a:extLst>
          </p:cNvPr>
          <p:cNvGrpSpPr/>
          <p:nvPr/>
        </p:nvGrpSpPr>
        <p:grpSpPr>
          <a:xfrm>
            <a:off x="9383003" y="1563688"/>
            <a:ext cx="3994352" cy="1190853"/>
            <a:chOff x="1613150" y="1972727"/>
            <a:chExt cx="3815907" cy="1190853"/>
          </a:xfrm>
        </p:grpSpPr>
        <p:sp>
          <p:nvSpPr>
            <p:cNvPr id="51" name="Subtitle 2">
              <a:extLst>
                <a:ext uri="{FF2B5EF4-FFF2-40B4-BE49-F238E27FC236}">
                  <a16:creationId xmlns:a16="http://schemas.microsoft.com/office/drawing/2014/main" id="{B49582B5-7654-47E2-B54E-806A6E64E297}"/>
                </a:ext>
              </a:extLst>
            </p:cNvPr>
            <p:cNvSpPr txBox="1">
              <a:spLocks/>
            </p:cNvSpPr>
            <p:nvPr/>
          </p:nvSpPr>
          <p:spPr>
            <a:xfrm>
              <a:off x="1613150" y="2353387"/>
              <a:ext cx="2719687" cy="81019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这里是数据分析，结论等一系列辅助说明的文本。</a:t>
              </a:r>
              <a:endParaRPr 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52" name="TextBox 4">
              <a:extLst>
                <a:ext uri="{FF2B5EF4-FFF2-40B4-BE49-F238E27FC236}">
                  <a16:creationId xmlns:a16="http://schemas.microsoft.com/office/drawing/2014/main" id="{5C62AB47-2841-4933-AA98-9AAEB740EFEC}"/>
                </a:ext>
              </a:extLst>
            </p:cNvPr>
            <p:cNvSpPr txBox="1"/>
            <p:nvPr/>
          </p:nvSpPr>
          <p:spPr>
            <a:xfrm>
              <a:off x="1664511" y="1972727"/>
              <a:ext cx="3764546" cy="400110"/>
            </a:xfrm>
            <a:prstGeom prst="rect">
              <a:avLst/>
            </a:prstGeom>
            <a:noFill/>
          </p:spPr>
          <p:txBody>
            <a:bodyPr wrap="square" rtlCol="0" anchor="ctr" anchorCtr="0">
              <a:spAutoFit/>
            </a:bodyPr>
            <a:lstStyle/>
            <a:p>
              <a:r>
                <a:rPr lang="en-US" altLang="zh-CN" sz="20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0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0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53" name="Group 2">
            <a:extLst>
              <a:ext uri="{FF2B5EF4-FFF2-40B4-BE49-F238E27FC236}">
                <a16:creationId xmlns:a16="http://schemas.microsoft.com/office/drawing/2014/main" id="{22A1D97D-C0AF-43EA-8A6D-7DD1C660CFF7}"/>
              </a:ext>
            </a:extLst>
          </p:cNvPr>
          <p:cNvGrpSpPr/>
          <p:nvPr/>
        </p:nvGrpSpPr>
        <p:grpSpPr>
          <a:xfrm>
            <a:off x="9323971" y="4593786"/>
            <a:ext cx="3994352" cy="1190853"/>
            <a:chOff x="1613150" y="1972727"/>
            <a:chExt cx="3815907" cy="1190853"/>
          </a:xfrm>
        </p:grpSpPr>
        <p:sp>
          <p:nvSpPr>
            <p:cNvPr id="54" name="Subtitle 2">
              <a:extLst>
                <a:ext uri="{FF2B5EF4-FFF2-40B4-BE49-F238E27FC236}">
                  <a16:creationId xmlns:a16="http://schemas.microsoft.com/office/drawing/2014/main" id="{48E94327-5AF6-4B1E-8EE9-870E2E001800}"/>
                </a:ext>
              </a:extLst>
            </p:cNvPr>
            <p:cNvSpPr txBox="1">
              <a:spLocks/>
            </p:cNvSpPr>
            <p:nvPr/>
          </p:nvSpPr>
          <p:spPr>
            <a:xfrm>
              <a:off x="1613150" y="2353387"/>
              <a:ext cx="2719687" cy="81019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这里是数据分析，结论等一系列辅助说明的文本。</a:t>
              </a:r>
              <a:endParaRPr 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55" name="TextBox 4">
              <a:extLst>
                <a:ext uri="{FF2B5EF4-FFF2-40B4-BE49-F238E27FC236}">
                  <a16:creationId xmlns:a16="http://schemas.microsoft.com/office/drawing/2014/main" id="{EA2FC669-F44E-4250-9B31-E454F781289C}"/>
                </a:ext>
              </a:extLst>
            </p:cNvPr>
            <p:cNvSpPr txBox="1"/>
            <p:nvPr/>
          </p:nvSpPr>
          <p:spPr>
            <a:xfrm>
              <a:off x="1664511" y="1972727"/>
              <a:ext cx="3764546" cy="400110"/>
            </a:xfrm>
            <a:prstGeom prst="rect">
              <a:avLst/>
            </a:prstGeom>
            <a:noFill/>
          </p:spPr>
          <p:txBody>
            <a:bodyPr wrap="square" rtlCol="0" anchor="ctr" anchorCtr="0">
              <a:spAutoFit/>
            </a:bodyPr>
            <a:lstStyle/>
            <a:p>
              <a:r>
                <a:rPr lang="en-US" altLang="zh-CN" sz="2000" b="1" dirty="0">
                  <a:solidFill>
                    <a:srgbClr val="009639"/>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000" b="1" dirty="0">
                  <a:solidFill>
                    <a:srgbClr val="009639"/>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000" b="1" dirty="0">
                <a:solidFill>
                  <a:srgbClr val="009639"/>
                </a:solidFill>
                <a:latin typeface="微软雅黑" panose="020B0503020204020204" pitchFamily="34" charset="-122"/>
                <a:ea typeface="微软雅黑" panose="020B0503020204020204" pitchFamily="34" charset="-122"/>
                <a:cs typeface="Lato Black" panose="020F0502020204030203" pitchFamily="34" charset="0"/>
              </a:endParaRPr>
            </a:p>
          </p:txBody>
        </p:sp>
      </p:grpSp>
      <p:pic>
        <p:nvPicPr>
          <p:cNvPr id="56" name="图片 55">
            <a:extLst>
              <a:ext uri="{FF2B5EF4-FFF2-40B4-BE49-F238E27FC236}">
                <a16:creationId xmlns:a16="http://schemas.microsoft.com/office/drawing/2014/main" id="{3D6680E9-BDDB-4ACD-B41A-5EA2363F564C}"/>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57" name="组合 56">
            <a:extLst>
              <a:ext uri="{FF2B5EF4-FFF2-40B4-BE49-F238E27FC236}">
                <a16:creationId xmlns:a16="http://schemas.microsoft.com/office/drawing/2014/main" id="{27DA061E-9C8B-4ACC-8402-9CCEC087B5E4}"/>
              </a:ext>
            </a:extLst>
          </p:cNvPr>
          <p:cNvGrpSpPr/>
          <p:nvPr/>
        </p:nvGrpSpPr>
        <p:grpSpPr>
          <a:xfrm>
            <a:off x="0" y="6590807"/>
            <a:ext cx="12192000" cy="267193"/>
            <a:chOff x="0" y="6590807"/>
            <a:chExt cx="12192000" cy="267193"/>
          </a:xfrm>
        </p:grpSpPr>
        <p:sp>
          <p:nvSpPr>
            <p:cNvPr id="58" name="矩形 57">
              <a:extLst>
                <a:ext uri="{FF2B5EF4-FFF2-40B4-BE49-F238E27FC236}">
                  <a16:creationId xmlns:a16="http://schemas.microsoft.com/office/drawing/2014/main" id="{84872883-1633-4BE9-BEDE-FD5F2BFAE655}"/>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6C23E7A5-66B0-4F2C-991B-59F0C9B850A4}"/>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60" name="直接连接符 59">
            <a:extLst>
              <a:ext uri="{FF2B5EF4-FFF2-40B4-BE49-F238E27FC236}">
                <a16:creationId xmlns:a16="http://schemas.microsoft.com/office/drawing/2014/main" id="{9E127711-A109-4ACE-A335-BEE7955F3EF1}"/>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61" name="组合 60">
            <a:extLst>
              <a:ext uri="{FF2B5EF4-FFF2-40B4-BE49-F238E27FC236}">
                <a16:creationId xmlns:a16="http://schemas.microsoft.com/office/drawing/2014/main" id="{ED0A8D8E-3333-43E7-8681-31D94808FE55}"/>
              </a:ext>
            </a:extLst>
          </p:cNvPr>
          <p:cNvGrpSpPr/>
          <p:nvPr/>
        </p:nvGrpSpPr>
        <p:grpSpPr>
          <a:xfrm>
            <a:off x="0" y="188421"/>
            <a:ext cx="852848" cy="484632"/>
            <a:chOff x="309488" y="188421"/>
            <a:chExt cx="852848" cy="484632"/>
          </a:xfrm>
        </p:grpSpPr>
        <p:sp>
          <p:nvSpPr>
            <p:cNvPr id="62" name="箭头: V 形 61">
              <a:extLst>
                <a:ext uri="{FF2B5EF4-FFF2-40B4-BE49-F238E27FC236}">
                  <a16:creationId xmlns:a16="http://schemas.microsoft.com/office/drawing/2014/main" id="{D48E6FE7-18FE-4FF7-BC71-8AEC087E8D8A}"/>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箭头: V 形 62">
              <a:extLst>
                <a:ext uri="{FF2B5EF4-FFF2-40B4-BE49-F238E27FC236}">
                  <a16:creationId xmlns:a16="http://schemas.microsoft.com/office/drawing/2014/main" id="{7782A68E-B7AC-47DE-AEB5-A9207A5007AF}"/>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箭头: V 形 63">
              <a:extLst>
                <a:ext uri="{FF2B5EF4-FFF2-40B4-BE49-F238E27FC236}">
                  <a16:creationId xmlns:a16="http://schemas.microsoft.com/office/drawing/2014/main" id="{56AC0AC1-93A1-47F9-9912-14220AB5972B}"/>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5" name="文本框 64">
            <a:extLst>
              <a:ext uri="{FF2B5EF4-FFF2-40B4-BE49-F238E27FC236}">
                <a16:creationId xmlns:a16="http://schemas.microsoft.com/office/drawing/2014/main" id="{FD0612D3-8150-4613-86BD-EC3190A8F8AB}"/>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Tree>
    <p:extLst>
      <p:ext uri="{BB962C8B-B14F-4D97-AF65-F5344CB8AC3E}">
        <p14:creationId xmlns:p14="http://schemas.microsoft.com/office/powerpoint/2010/main" val="4109973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568F1F40-3056-4437-9284-DA1063898309}"/>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Chart 1">
            <a:extLst>
              <a:ext uri="{FF2B5EF4-FFF2-40B4-BE49-F238E27FC236}">
                <a16:creationId xmlns:a16="http://schemas.microsoft.com/office/drawing/2014/main" id="{C58CF5E5-5910-4E61-A22F-B2FFF4ABF6B9}"/>
              </a:ext>
            </a:extLst>
          </p:cNvPr>
          <p:cNvGraphicFramePr/>
          <p:nvPr>
            <p:extLst>
              <p:ext uri="{D42A27DB-BD31-4B8C-83A1-F6EECF244321}">
                <p14:modId xmlns:p14="http://schemas.microsoft.com/office/powerpoint/2010/main" val="897261661"/>
              </p:ext>
            </p:extLst>
          </p:nvPr>
        </p:nvGraphicFramePr>
        <p:xfrm>
          <a:off x="670889" y="2430230"/>
          <a:ext cx="4673832" cy="19975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2">
            <a:extLst>
              <a:ext uri="{FF2B5EF4-FFF2-40B4-BE49-F238E27FC236}">
                <a16:creationId xmlns:a16="http://schemas.microsoft.com/office/drawing/2014/main" id="{3B456288-FB19-4196-BAD8-835574936EDE}"/>
              </a:ext>
            </a:extLst>
          </p:cNvPr>
          <p:cNvGraphicFramePr/>
          <p:nvPr>
            <p:extLst>
              <p:ext uri="{D42A27DB-BD31-4B8C-83A1-F6EECF244321}">
                <p14:modId xmlns:p14="http://schemas.microsoft.com/office/powerpoint/2010/main" val="982122291"/>
              </p:ext>
            </p:extLst>
          </p:nvPr>
        </p:nvGraphicFramePr>
        <p:xfrm>
          <a:off x="6847279" y="2430230"/>
          <a:ext cx="4673832" cy="1997540"/>
        </p:xfrm>
        <a:graphic>
          <a:graphicData uri="http://schemas.openxmlformats.org/drawingml/2006/chart">
            <c:chart xmlns:c="http://schemas.openxmlformats.org/drawingml/2006/chart" xmlns:r="http://schemas.openxmlformats.org/officeDocument/2006/relationships" r:id="rId4"/>
          </a:graphicData>
        </a:graphic>
      </p:graphicFrame>
      <p:grpSp>
        <p:nvGrpSpPr>
          <p:cNvPr id="17" name="Group 2">
            <a:extLst>
              <a:ext uri="{FF2B5EF4-FFF2-40B4-BE49-F238E27FC236}">
                <a16:creationId xmlns:a16="http://schemas.microsoft.com/office/drawing/2014/main" id="{F3075D1E-5B9B-4EFB-ADDF-093B0DB3C85D}"/>
              </a:ext>
            </a:extLst>
          </p:cNvPr>
          <p:cNvGrpSpPr/>
          <p:nvPr/>
        </p:nvGrpSpPr>
        <p:grpSpPr>
          <a:xfrm>
            <a:off x="670889" y="4495575"/>
            <a:ext cx="4610924" cy="821521"/>
            <a:chOff x="1613150" y="1972727"/>
            <a:chExt cx="3815907" cy="821521"/>
          </a:xfrm>
        </p:grpSpPr>
        <p:sp>
          <p:nvSpPr>
            <p:cNvPr id="18" name="Subtitle 2">
              <a:extLst>
                <a:ext uri="{FF2B5EF4-FFF2-40B4-BE49-F238E27FC236}">
                  <a16:creationId xmlns:a16="http://schemas.microsoft.com/office/drawing/2014/main" id="{C6656502-1C3C-4B09-BE38-0D29C5AF8A34}"/>
                </a:ext>
              </a:extLst>
            </p:cNvPr>
            <p:cNvSpPr txBox="1">
              <a:spLocks/>
            </p:cNvSpPr>
            <p:nvPr/>
          </p:nvSpPr>
          <p:spPr>
            <a:xfrm>
              <a:off x="1613150" y="2353387"/>
              <a:ext cx="3815906" cy="44086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这里是数据分析，结论等一系列辅助说明的文本。</a:t>
              </a:r>
              <a:endParaRPr 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19" name="TextBox 4">
              <a:extLst>
                <a:ext uri="{FF2B5EF4-FFF2-40B4-BE49-F238E27FC236}">
                  <a16:creationId xmlns:a16="http://schemas.microsoft.com/office/drawing/2014/main" id="{A0F82AEE-B167-4362-AD69-A300AB7AE985}"/>
                </a:ext>
              </a:extLst>
            </p:cNvPr>
            <p:cNvSpPr txBox="1"/>
            <p:nvPr/>
          </p:nvSpPr>
          <p:spPr>
            <a:xfrm>
              <a:off x="1664511" y="1972727"/>
              <a:ext cx="3764546" cy="400110"/>
            </a:xfrm>
            <a:prstGeom prst="rect">
              <a:avLst/>
            </a:prstGeom>
            <a:noFill/>
          </p:spPr>
          <p:txBody>
            <a:bodyPr wrap="square" rtlCol="0" anchor="ctr" anchorCtr="0">
              <a:spAutoFit/>
            </a:bodyPr>
            <a:lstStyle/>
            <a:p>
              <a:r>
                <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20" name="Group 2">
            <a:extLst>
              <a:ext uri="{FF2B5EF4-FFF2-40B4-BE49-F238E27FC236}">
                <a16:creationId xmlns:a16="http://schemas.microsoft.com/office/drawing/2014/main" id="{08D33ACF-0655-4D89-8E1F-87814A8207DF}"/>
              </a:ext>
            </a:extLst>
          </p:cNvPr>
          <p:cNvGrpSpPr/>
          <p:nvPr/>
        </p:nvGrpSpPr>
        <p:grpSpPr>
          <a:xfrm>
            <a:off x="6847279" y="4458547"/>
            <a:ext cx="4673832" cy="821521"/>
            <a:chOff x="1613150" y="1972727"/>
            <a:chExt cx="3815907" cy="821521"/>
          </a:xfrm>
        </p:grpSpPr>
        <p:sp>
          <p:nvSpPr>
            <p:cNvPr id="21" name="Subtitle 2">
              <a:extLst>
                <a:ext uri="{FF2B5EF4-FFF2-40B4-BE49-F238E27FC236}">
                  <a16:creationId xmlns:a16="http://schemas.microsoft.com/office/drawing/2014/main" id="{0EFD849C-EB89-4DD5-9411-9D0D3F16A8D4}"/>
                </a:ext>
              </a:extLst>
            </p:cNvPr>
            <p:cNvSpPr txBox="1">
              <a:spLocks/>
            </p:cNvSpPr>
            <p:nvPr/>
          </p:nvSpPr>
          <p:spPr>
            <a:xfrm>
              <a:off x="1613150" y="2353387"/>
              <a:ext cx="3815906" cy="44086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这里是数据分析，结论等一系列辅助说明的文本。</a:t>
              </a:r>
              <a:endParaRPr 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22" name="TextBox 4">
              <a:extLst>
                <a:ext uri="{FF2B5EF4-FFF2-40B4-BE49-F238E27FC236}">
                  <a16:creationId xmlns:a16="http://schemas.microsoft.com/office/drawing/2014/main" id="{B15F5308-8090-4EA2-903A-31DB35BAD28B}"/>
                </a:ext>
              </a:extLst>
            </p:cNvPr>
            <p:cNvSpPr txBox="1"/>
            <p:nvPr/>
          </p:nvSpPr>
          <p:spPr>
            <a:xfrm>
              <a:off x="1664511" y="1972727"/>
              <a:ext cx="3764546" cy="400110"/>
            </a:xfrm>
            <a:prstGeom prst="rect">
              <a:avLst/>
            </a:prstGeom>
            <a:noFill/>
          </p:spPr>
          <p:txBody>
            <a:bodyPr wrap="square" rtlCol="0" anchor="ctr" anchorCtr="0">
              <a:spAutoFit/>
            </a:bodyPr>
            <a:lstStyle/>
            <a:p>
              <a:r>
                <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Lato Black" panose="020F0502020204030203" pitchFamily="34" charset="0"/>
              </a:endParaRPr>
            </a:p>
          </p:txBody>
        </p:sp>
      </p:grpSp>
      <p:sp>
        <p:nvSpPr>
          <p:cNvPr id="23" name="文本框 22">
            <a:extLst>
              <a:ext uri="{FF2B5EF4-FFF2-40B4-BE49-F238E27FC236}">
                <a16:creationId xmlns:a16="http://schemas.microsoft.com/office/drawing/2014/main" id="{4A804BCF-F5F4-4CC7-9C1B-E01B78182DA0}"/>
              </a:ext>
            </a:extLst>
          </p:cNvPr>
          <p:cNvSpPr txBox="1"/>
          <p:nvPr/>
        </p:nvSpPr>
        <p:spPr>
          <a:xfrm>
            <a:off x="2569188" y="1549091"/>
            <a:ext cx="7053624" cy="874407"/>
          </a:xfrm>
          <a:prstGeom prst="rect">
            <a:avLst/>
          </a:prstGeom>
          <a:noFill/>
        </p:spPr>
        <p:txBody>
          <a:bodyPr wrap="square" rtlCol="0">
            <a:spAutoFit/>
          </a:bodyPr>
          <a:lstStyle/>
          <a:p>
            <a:pPr algn="ct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这里是对数据图表的介绍说明，然后我不知道这段文本还可以写点什么，那就随便打点文字凑数吧。</a:t>
            </a:r>
          </a:p>
        </p:txBody>
      </p:sp>
      <p:pic>
        <p:nvPicPr>
          <p:cNvPr id="11" name="图片 10">
            <a:extLst>
              <a:ext uri="{FF2B5EF4-FFF2-40B4-BE49-F238E27FC236}">
                <a16:creationId xmlns:a16="http://schemas.microsoft.com/office/drawing/2014/main" id="{3D0A287D-11B1-4AD0-9BD2-37A260502B2E}"/>
              </a:ext>
            </a:extLst>
          </p:cNvPr>
          <p:cNvPicPr>
            <a:picLocks noChangeAspect="1"/>
          </p:cNvPicPr>
          <p:nvPr/>
        </p:nvPicPr>
        <p:blipFill>
          <a:blip r:embed="rId5">
            <a:duotone>
              <a:prstClr val="black"/>
              <a:schemeClr val="accent2">
                <a:tint val="45000"/>
                <a:satMod val="400000"/>
              </a:schemeClr>
            </a:duotone>
            <a:extLst>
              <a:ext uri="{BEBA8EAE-BF5A-486C-A8C5-ECC9F3942E4B}">
                <a14:imgProps xmlns:a14="http://schemas.microsoft.com/office/drawing/2010/main">
                  <a14:imgLayer r:embed="rId6">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12" name="组合 11">
            <a:extLst>
              <a:ext uri="{FF2B5EF4-FFF2-40B4-BE49-F238E27FC236}">
                <a16:creationId xmlns:a16="http://schemas.microsoft.com/office/drawing/2014/main" id="{985EAE83-0FC8-49DC-9463-9D2241E51308}"/>
              </a:ext>
            </a:extLst>
          </p:cNvPr>
          <p:cNvGrpSpPr/>
          <p:nvPr/>
        </p:nvGrpSpPr>
        <p:grpSpPr>
          <a:xfrm>
            <a:off x="0" y="6590807"/>
            <a:ext cx="12192000" cy="267193"/>
            <a:chOff x="0" y="6590807"/>
            <a:chExt cx="12192000" cy="267193"/>
          </a:xfrm>
        </p:grpSpPr>
        <p:sp>
          <p:nvSpPr>
            <p:cNvPr id="13" name="矩形 12">
              <a:extLst>
                <a:ext uri="{FF2B5EF4-FFF2-40B4-BE49-F238E27FC236}">
                  <a16:creationId xmlns:a16="http://schemas.microsoft.com/office/drawing/2014/main" id="{2B03E9EE-0161-48F9-AEED-1BE59DC158BF}"/>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03A97326-C246-4BFD-86D9-9800A5F19B59}"/>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5" name="直接连接符 14">
            <a:extLst>
              <a:ext uri="{FF2B5EF4-FFF2-40B4-BE49-F238E27FC236}">
                <a16:creationId xmlns:a16="http://schemas.microsoft.com/office/drawing/2014/main" id="{70BAA92F-1042-4ED5-B460-D45B5C41DC8E}"/>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6" name="组合 15">
            <a:extLst>
              <a:ext uri="{FF2B5EF4-FFF2-40B4-BE49-F238E27FC236}">
                <a16:creationId xmlns:a16="http://schemas.microsoft.com/office/drawing/2014/main" id="{7A80AB50-E957-4D99-9B81-3A1C938E3E8E}"/>
              </a:ext>
            </a:extLst>
          </p:cNvPr>
          <p:cNvGrpSpPr/>
          <p:nvPr/>
        </p:nvGrpSpPr>
        <p:grpSpPr>
          <a:xfrm>
            <a:off x="0" y="188421"/>
            <a:ext cx="852848" cy="484632"/>
            <a:chOff x="309488" y="188421"/>
            <a:chExt cx="852848" cy="484632"/>
          </a:xfrm>
        </p:grpSpPr>
        <p:sp>
          <p:nvSpPr>
            <p:cNvPr id="24" name="箭头: V 形 23">
              <a:extLst>
                <a:ext uri="{FF2B5EF4-FFF2-40B4-BE49-F238E27FC236}">
                  <a16:creationId xmlns:a16="http://schemas.microsoft.com/office/drawing/2014/main" id="{BB4B2B72-83F6-4497-BE68-70A3769871C5}"/>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箭头: V 形 24">
              <a:extLst>
                <a:ext uri="{FF2B5EF4-FFF2-40B4-BE49-F238E27FC236}">
                  <a16:creationId xmlns:a16="http://schemas.microsoft.com/office/drawing/2014/main" id="{8DB09118-0AE8-436C-A6B4-CE01A3814987}"/>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箭头: V 形 25">
              <a:extLst>
                <a:ext uri="{FF2B5EF4-FFF2-40B4-BE49-F238E27FC236}">
                  <a16:creationId xmlns:a16="http://schemas.microsoft.com/office/drawing/2014/main" id="{B11577A7-2C66-4381-9596-FE219F0DD0D2}"/>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文本框 26">
            <a:extLst>
              <a:ext uri="{FF2B5EF4-FFF2-40B4-BE49-F238E27FC236}">
                <a16:creationId xmlns:a16="http://schemas.microsoft.com/office/drawing/2014/main" id="{6D8D2266-CB8A-48CE-9677-5E429AFA3473}"/>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Tree>
    <p:extLst>
      <p:ext uri="{BB962C8B-B14F-4D97-AF65-F5344CB8AC3E}">
        <p14:creationId xmlns:p14="http://schemas.microsoft.com/office/powerpoint/2010/main" val="4268013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a:extLst>
              <a:ext uri="{FF2B5EF4-FFF2-40B4-BE49-F238E27FC236}">
                <a16:creationId xmlns:a16="http://schemas.microsoft.com/office/drawing/2014/main" id="{C5388C86-8C97-4943-8E44-C9E8998ABEB6}"/>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2">
            <a:extLst>
              <a:ext uri="{FF2B5EF4-FFF2-40B4-BE49-F238E27FC236}">
                <a16:creationId xmlns:a16="http://schemas.microsoft.com/office/drawing/2014/main" id="{E346F513-CFB0-4B11-B41E-4544DC05C1D0}"/>
              </a:ext>
            </a:extLst>
          </p:cNvPr>
          <p:cNvGrpSpPr/>
          <p:nvPr/>
        </p:nvGrpSpPr>
        <p:grpSpPr>
          <a:xfrm>
            <a:off x="706135" y="4867535"/>
            <a:ext cx="3994352" cy="1309218"/>
            <a:chOff x="1613150" y="1941950"/>
            <a:chExt cx="3815907" cy="1309218"/>
          </a:xfrm>
        </p:grpSpPr>
        <p:sp>
          <p:nvSpPr>
            <p:cNvPr id="28" name="Subtitle 2">
              <a:extLst>
                <a:ext uri="{FF2B5EF4-FFF2-40B4-BE49-F238E27FC236}">
                  <a16:creationId xmlns:a16="http://schemas.microsoft.com/office/drawing/2014/main" id="{FC9E67C1-49EE-4EB1-99F3-28BC73667916}"/>
                </a:ext>
              </a:extLst>
            </p:cNvPr>
            <p:cNvSpPr txBox="1">
              <a:spLocks/>
            </p:cNvSpPr>
            <p:nvPr/>
          </p:nvSpPr>
          <p:spPr>
            <a:xfrm>
              <a:off x="1613150" y="2353387"/>
              <a:ext cx="2719687" cy="897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800" dirty="0">
                  <a:solidFill>
                    <a:schemeClr val="tx1">
                      <a:alpha val="60000"/>
                    </a:schemeClr>
                  </a:solidFill>
                  <a:latin typeface="微软雅黑" panose="020B0503020204020204" pitchFamily="34" charset="-122"/>
                  <a:ea typeface="微软雅黑" panose="020B0503020204020204" pitchFamily="34" charset="-122"/>
                  <a:cs typeface="Lato Light" charset="0"/>
                </a:rPr>
                <a:t>这里是数据，分析，结论等一系列乱七八糟的文本。</a:t>
              </a:r>
              <a:endParaRPr lang="en-US" sz="1800" dirty="0">
                <a:solidFill>
                  <a:schemeClr val="tx1">
                    <a:alpha val="60000"/>
                  </a:schemeClr>
                </a:solidFill>
                <a:latin typeface="微软雅黑" panose="020B0503020204020204" pitchFamily="34" charset="-122"/>
                <a:ea typeface="微软雅黑" panose="020B0503020204020204" pitchFamily="34" charset="-122"/>
                <a:cs typeface="Lato Light" charset="0"/>
              </a:endParaRPr>
            </a:p>
          </p:txBody>
        </p:sp>
        <p:sp>
          <p:nvSpPr>
            <p:cNvPr id="29" name="TextBox 4">
              <a:extLst>
                <a:ext uri="{FF2B5EF4-FFF2-40B4-BE49-F238E27FC236}">
                  <a16:creationId xmlns:a16="http://schemas.microsoft.com/office/drawing/2014/main" id="{53A16AFF-45B2-4DCD-954F-F20BCFD7B965}"/>
                </a:ext>
              </a:extLst>
            </p:cNvPr>
            <p:cNvSpPr txBox="1"/>
            <p:nvPr/>
          </p:nvSpPr>
          <p:spPr>
            <a:xfrm>
              <a:off x="1664511" y="1941950"/>
              <a:ext cx="3764546" cy="461665"/>
            </a:xfrm>
            <a:prstGeom prst="rect">
              <a:avLst/>
            </a:prstGeom>
            <a:noFill/>
          </p:spPr>
          <p:txBody>
            <a:bodyPr wrap="square" rtlCol="0" anchor="ctr" anchorCtr="0">
              <a:spAutoFit/>
            </a:bodyPr>
            <a:lstStyle/>
            <a:p>
              <a:r>
                <a:rPr lang="en-US" altLang="zh-CN" sz="24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4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4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30" name="Group 2">
            <a:extLst>
              <a:ext uri="{FF2B5EF4-FFF2-40B4-BE49-F238E27FC236}">
                <a16:creationId xmlns:a16="http://schemas.microsoft.com/office/drawing/2014/main" id="{E2512EC6-B7C1-4276-89DE-9992760B5CED}"/>
              </a:ext>
            </a:extLst>
          </p:cNvPr>
          <p:cNvGrpSpPr/>
          <p:nvPr/>
        </p:nvGrpSpPr>
        <p:grpSpPr>
          <a:xfrm>
            <a:off x="4625620" y="4867535"/>
            <a:ext cx="3994352" cy="1309218"/>
            <a:chOff x="1613150" y="1941950"/>
            <a:chExt cx="3815907" cy="1309218"/>
          </a:xfrm>
        </p:grpSpPr>
        <p:sp>
          <p:nvSpPr>
            <p:cNvPr id="31" name="Subtitle 2">
              <a:extLst>
                <a:ext uri="{FF2B5EF4-FFF2-40B4-BE49-F238E27FC236}">
                  <a16:creationId xmlns:a16="http://schemas.microsoft.com/office/drawing/2014/main" id="{57CE964D-37F9-4D20-BB64-44383BEF4D38}"/>
                </a:ext>
              </a:extLst>
            </p:cNvPr>
            <p:cNvSpPr txBox="1">
              <a:spLocks/>
            </p:cNvSpPr>
            <p:nvPr/>
          </p:nvSpPr>
          <p:spPr>
            <a:xfrm>
              <a:off x="1613150" y="2353387"/>
              <a:ext cx="2719687" cy="897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800" dirty="0">
                  <a:solidFill>
                    <a:schemeClr val="tx1">
                      <a:alpha val="60000"/>
                    </a:schemeClr>
                  </a:solidFill>
                  <a:latin typeface="微软雅黑" panose="020B0503020204020204" pitchFamily="34" charset="-122"/>
                  <a:ea typeface="微软雅黑" panose="020B0503020204020204" pitchFamily="34" charset="-122"/>
                  <a:cs typeface="Lato Light" charset="0"/>
                </a:rPr>
                <a:t>这里是数据，分析，结论等一系列乱七八糟的文本。</a:t>
              </a:r>
              <a:endParaRPr lang="en-US" sz="1800" dirty="0">
                <a:solidFill>
                  <a:schemeClr val="tx1">
                    <a:alpha val="60000"/>
                  </a:schemeClr>
                </a:solidFill>
                <a:latin typeface="微软雅黑" panose="020B0503020204020204" pitchFamily="34" charset="-122"/>
                <a:ea typeface="微软雅黑" panose="020B0503020204020204" pitchFamily="34" charset="-122"/>
                <a:cs typeface="Lato Light" charset="0"/>
              </a:endParaRPr>
            </a:p>
          </p:txBody>
        </p:sp>
        <p:sp>
          <p:nvSpPr>
            <p:cNvPr id="32" name="TextBox 4">
              <a:extLst>
                <a:ext uri="{FF2B5EF4-FFF2-40B4-BE49-F238E27FC236}">
                  <a16:creationId xmlns:a16="http://schemas.microsoft.com/office/drawing/2014/main" id="{68522FEC-1FFE-4378-A2D8-9639236A4455}"/>
                </a:ext>
              </a:extLst>
            </p:cNvPr>
            <p:cNvSpPr txBox="1"/>
            <p:nvPr/>
          </p:nvSpPr>
          <p:spPr>
            <a:xfrm>
              <a:off x="1664511" y="1941950"/>
              <a:ext cx="3764546" cy="461665"/>
            </a:xfrm>
            <a:prstGeom prst="rect">
              <a:avLst/>
            </a:prstGeom>
            <a:noFill/>
          </p:spPr>
          <p:txBody>
            <a:bodyPr wrap="square" rtlCol="0" anchor="ctr" anchorCtr="0">
              <a:spAutoFit/>
            </a:bodyPr>
            <a:lstStyle/>
            <a:p>
              <a:r>
                <a:rPr lang="en-US" altLang="zh-CN" sz="24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4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4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33" name="Group 2">
            <a:extLst>
              <a:ext uri="{FF2B5EF4-FFF2-40B4-BE49-F238E27FC236}">
                <a16:creationId xmlns:a16="http://schemas.microsoft.com/office/drawing/2014/main" id="{7B131C5F-38BC-4A31-BBB5-A51491A39D6C}"/>
              </a:ext>
            </a:extLst>
          </p:cNvPr>
          <p:cNvGrpSpPr/>
          <p:nvPr/>
        </p:nvGrpSpPr>
        <p:grpSpPr>
          <a:xfrm>
            <a:off x="8566209" y="4867535"/>
            <a:ext cx="3994352" cy="1309218"/>
            <a:chOff x="1613150" y="1941950"/>
            <a:chExt cx="3815907" cy="1309218"/>
          </a:xfrm>
        </p:grpSpPr>
        <p:sp>
          <p:nvSpPr>
            <p:cNvPr id="34" name="Subtitle 2">
              <a:extLst>
                <a:ext uri="{FF2B5EF4-FFF2-40B4-BE49-F238E27FC236}">
                  <a16:creationId xmlns:a16="http://schemas.microsoft.com/office/drawing/2014/main" id="{46A23AB8-7CB1-4C0B-870F-50717FEFEFEB}"/>
                </a:ext>
              </a:extLst>
            </p:cNvPr>
            <p:cNvSpPr txBox="1">
              <a:spLocks/>
            </p:cNvSpPr>
            <p:nvPr/>
          </p:nvSpPr>
          <p:spPr>
            <a:xfrm>
              <a:off x="1613150" y="2353387"/>
              <a:ext cx="2719687" cy="89778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800" dirty="0">
                  <a:solidFill>
                    <a:schemeClr val="tx1">
                      <a:alpha val="60000"/>
                    </a:schemeClr>
                  </a:solidFill>
                  <a:latin typeface="微软雅黑" panose="020B0503020204020204" pitchFamily="34" charset="-122"/>
                  <a:ea typeface="微软雅黑" panose="020B0503020204020204" pitchFamily="34" charset="-122"/>
                  <a:cs typeface="Lato Light" charset="0"/>
                </a:rPr>
                <a:t>这里是数据，分析，结论等一系列乱七八糟的文本。</a:t>
              </a:r>
              <a:endParaRPr lang="en-US" sz="1800" dirty="0">
                <a:solidFill>
                  <a:schemeClr val="tx1">
                    <a:alpha val="60000"/>
                  </a:schemeClr>
                </a:solidFill>
                <a:latin typeface="微软雅黑" panose="020B0503020204020204" pitchFamily="34" charset="-122"/>
                <a:ea typeface="微软雅黑" panose="020B0503020204020204" pitchFamily="34" charset="-122"/>
                <a:cs typeface="Lato Light" charset="0"/>
              </a:endParaRPr>
            </a:p>
          </p:txBody>
        </p:sp>
        <p:sp>
          <p:nvSpPr>
            <p:cNvPr id="35" name="TextBox 4">
              <a:extLst>
                <a:ext uri="{FF2B5EF4-FFF2-40B4-BE49-F238E27FC236}">
                  <a16:creationId xmlns:a16="http://schemas.microsoft.com/office/drawing/2014/main" id="{A2145551-5C8E-443C-B663-2F15A700A3C8}"/>
                </a:ext>
              </a:extLst>
            </p:cNvPr>
            <p:cNvSpPr txBox="1"/>
            <p:nvPr/>
          </p:nvSpPr>
          <p:spPr>
            <a:xfrm>
              <a:off x="1664511" y="1941950"/>
              <a:ext cx="3764546" cy="461665"/>
            </a:xfrm>
            <a:prstGeom prst="rect">
              <a:avLst/>
            </a:prstGeom>
            <a:noFill/>
          </p:spPr>
          <p:txBody>
            <a:bodyPr wrap="square" rtlCol="0" anchor="ctr" anchorCtr="0">
              <a:spAutoFit/>
            </a:bodyPr>
            <a:lstStyle/>
            <a:p>
              <a:r>
                <a:rPr lang="en-US" altLang="zh-CN" sz="2400" b="1" dirty="0">
                  <a:solidFill>
                    <a:srgbClr val="ACE568"/>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400" b="1" dirty="0">
                  <a:solidFill>
                    <a:srgbClr val="ACE568"/>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400" b="1" dirty="0">
                <a:solidFill>
                  <a:srgbClr val="ACE568"/>
                </a:solidFill>
                <a:latin typeface="微软雅黑" panose="020B0503020204020204" pitchFamily="34" charset="-122"/>
                <a:ea typeface="微软雅黑" panose="020B0503020204020204" pitchFamily="34" charset="-122"/>
                <a:cs typeface="Lato Black" panose="020F0502020204030203" pitchFamily="34" charset="0"/>
              </a:endParaRPr>
            </a:p>
          </p:txBody>
        </p:sp>
      </p:grpSp>
      <p:sp>
        <p:nvSpPr>
          <p:cNvPr id="36" name="圆: 空心 35">
            <a:extLst>
              <a:ext uri="{FF2B5EF4-FFF2-40B4-BE49-F238E27FC236}">
                <a16:creationId xmlns:a16="http://schemas.microsoft.com/office/drawing/2014/main" id="{CEC06B6F-78AD-468D-9DDD-35B0C2C5599A}"/>
              </a:ext>
            </a:extLst>
          </p:cNvPr>
          <p:cNvSpPr/>
          <p:nvPr/>
        </p:nvSpPr>
        <p:spPr>
          <a:xfrm>
            <a:off x="706135" y="1528800"/>
            <a:ext cx="2986930" cy="2986930"/>
          </a:xfrm>
          <a:prstGeom prst="donut">
            <a:avLst>
              <a:gd name="adj" fmla="val 9976"/>
            </a:avLst>
          </a:prstGeom>
          <a:solidFill>
            <a:srgbClr val="0063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圆: 空心 36">
            <a:extLst>
              <a:ext uri="{FF2B5EF4-FFF2-40B4-BE49-F238E27FC236}">
                <a16:creationId xmlns:a16="http://schemas.microsoft.com/office/drawing/2014/main" id="{655CB13B-4E1E-4047-B408-861702EEF9BC}"/>
              </a:ext>
            </a:extLst>
          </p:cNvPr>
          <p:cNvSpPr/>
          <p:nvPr/>
        </p:nvSpPr>
        <p:spPr>
          <a:xfrm>
            <a:off x="4679383" y="1823642"/>
            <a:ext cx="2692088" cy="2692088"/>
          </a:xfrm>
          <a:prstGeom prst="donut">
            <a:avLst>
              <a:gd name="adj" fmla="val 9976"/>
            </a:avLst>
          </a:prstGeom>
          <a:solidFill>
            <a:srgbClr val="77B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圆: 空心 37">
            <a:extLst>
              <a:ext uri="{FF2B5EF4-FFF2-40B4-BE49-F238E27FC236}">
                <a16:creationId xmlns:a16="http://schemas.microsoft.com/office/drawing/2014/main" id="{FB3957FE-DD2F-4AD2-AF43-C0484664B8DE}"/>
              </a:ext>
            </a:extLst>
          </p:cNvPr>
          <p:cNvSpPr/>
          <p:nvPr/>
        </p:nvSpPr>
        <p:spPr>
          <a:xfrm>
            <a:off x="8619972" y="2307102"/>
            <a:ext cx="2208628" cy="2208628"/>
          </a:xfrm>
          <a:prstGeom prst="donut">
            <a:avLst>
              <a:gd name="adj" fmla="val 9976"/>
            </a:avLst>
          </a:prstGeom>
          <a:solidFill>
            <a:srgbClr val="ACE5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a:extLst>
              <a:ext uri="{FF2B5EF4-FFF2-40B4-BE49-F238E27FC236}">
                <a16:creationId xmlns:a16="http://schemas.microsoft.com/office/drawing/2014/main" id="{45A4887D-9AEF-4231-997A-4E9842A56F57}"/>
              </a:ext>
            </a:extLst>
          </p:cNvPr>
          <p:cNvSpPr txBox="1"/>
          <p:nvPr/>
        </p:nvSpPr>
        <p:spPr>
          <a:xfrm>
            <a:off x="1251263" y="2468267"/>
            <a:ext cx="1896673" cy="1107996"/>
          </a:xfrm>
          <a:prstGeom prst="rect">
            <a:avLst/>
          </a:prstGeom>
          <a:noFill/>
        </p:spPr>
        <p:txBody>
          <a:bodyPr wrap="none" rtlCol="0">
            <a:spAutoFit/>
          </a:bodyPr>
          <a:lstStyle/>
          <a:p>
            <a:r>
              <a:rPr lang="en-US" altLang="zh-CN" sz="6600" dirty="0">
                <a:solidFill>
                  <a:schemeClr val="tx1">
                    <a:lumMod val="75000"/>
                    <a:lumOff val="25000"/>
                  </a:schemeClr>
                </a:solidFill>
                <a:latin typeface="Arial" panose="020B0604020202020204" pitchFamily="34" charset="0"/>
                <a:cs typeface="Arial" panose="020B0604020202020204" pitchFamily="34" charset="0"/>
              </a:rPr>
              <a:t>81</a:t>
            </a:r>
            <a:r>
              <a:rPr lang="zh-CN" altLang="en-US" sz="6000" b="1" dirty="0">
                <a:solidFill>
                  <a:schemeClr val="tx1">
                    <a:lumMod val="75000"/>
                    <a:lumOff val="25000"/>
                  </a:schemeClr>
                </a:solidFill>
                <a:latin typeface="Arial" panose="020B0604020202020204" pitchFamily="34" charset="0"/>
                <a:cs typeface="Arial" panose="020B0604020202020204" pitchFamily="34" charset="0"/>
              </a:rPr>
              <a:t>％</a:t>
            </a:r>
          </a:p>
        </p:txBody>
      </p:sp>
      <p:sp>
        <p:nvSpPr>
          <p:cNvPr id="40" name="文本框 39">
            <a:extLst>
              <a:ext uri="{FF2B5EF4-FFF2-40B4-BE49-F238E27FC236}">
                <a16:creationId xmlns:a16="http://schemas.microsoft.com/office/drawing/2014/main" id="{56515AC2-21DB-4D6A-9DBC-09584EA24FAB}"/>
              </a:ext>
            </a:extLst>
          </p:cNvPr>
          <p:cNvSpPr txBox="1"/>
          <p:nvPr/>
        </p:nvSpPr>
        <p:spPr>
          <a:xfrm>
            <a:off x="5264224" y="2708021"/>
            <a:ext cx="1569660" cy="923330"/>
          </a:xfrm>
          <a:prstGeom prst="rect">
            <a:avLst/>
          </a:prstGeom>
          <a:noFill/>
        </p:spPr>
        <p:txBody>
          <a:bodyPr wrap="none" rtlCol="0">
            <a:spAutoFit/>
          </a:bodyPr>
          <a:lstStyle/>
          <a:p>
            <a:r>
              <a:rPr lang="en-US" altLang="zh-CN" sz="5400" dirty="0">
                <a:solidFill>
                  <a:schemeClr val="tx1">
                    <a:lumMod val="75000"/>
                    <a:lumOff val="25000"/>
                  </a:schemeClr>
                </a:solidFill>
                <a:latin typeface="Arial" panose="020B0604020202020204" pitchFamily="34" charset="0"/>
                <a:cs typeface="Arial" panose="020B0604020202020204" pitchFamily="34" charset="0"/>
              </a:rPr>
              <a:t>73</a:t>
            </a:r>
            <a:r>
              <a:rPr lang="zh-CN" altLang="en-US" sz="4800" b="1" dirty="0">
                <a:solidFill>
                  <a:schemeClr val="tx1">
                    <a:lumMod val="75000"/>
                    <a:lumOff val="25000"/>
                  </a:schemeClr>
                </a:solidFill>
                <a:latin typeface="Arial" panose="020B0604020202020204" pitchFamily="34" charset="0"/>
                <a:cs typeface="Arial" panose="020B0604020202020204" pitchFamily="34" charset="0"/>
              </a:rPr>
              <a:t>％</a:t>
            </a:r>
          </a:p>
        </p:txBody>
      </p:sp>
      <p:sp>
        <p:nvSpPr>
          <p:cNvPr id="41" name="文本框 40">
            <a:extLst>
              <a:ext uri="{FF2B5EF4-FFF2-40B4-BE49-F238E27FC236}">
                <a16:creationId xmlns:a16="http://schemas.microsoft.com/office/drawing/2014/main" id="{A95A3190-EFE7-4D26-BFCD-1D6823FA68A7}"/>
              </a:ext>
            </a:extLst>
          </p:cNvPr>
          <p:cNvSpPr txBox="1"/>
          <p:nvPr/>
        </p:nvSpPr>
        <p:spPr>
          <a:xfrm>
            <a:off x="9035636" y="3044279"/>
            <a:ext cx="1326004" cy="769441"/>
          </a:xfrm>
          <a:prstGeom prst="rect">
            <a:avLst/>
          </a:prstGeom>
          <a:noFill/>
        </p:spPr>
        <p:txBody>
          <a:bodyPr wrap="none" rtlCol="0">
            <a:spAutoFit/>
          </a:bodyPr>
          <a:lstStyle/>
          <a:p>
            <a:r>
              <a:rPr lang="en-US" altLang="zh-CN" sz="4400" dirty="0">
                <a:solidFill>
                  <a:schemeClr val="tx1">
                    <a:lumMod val="75000"/>
                    <a:lumOff val="25000"/>
                  </a:schemeClr>
                </a:solidFill>
                <a:latin typeface="Arial" panose="020B0604020202020204" pitchFamily="34" charset="0"/>
                <a:cs typeface="Arial" panose="020B0604020202020204" pitchFamily="34" charset="0"/>
              </a:rPr>
              <a:t>59</a:t>
            </a:r>
            <a:r>
              <a:rPr lang="zh-CN" altLang="en-US" sz="4000" b="1" dirty="0">
                <a:solidFill>
                  <a:schemeClr val="tx1">
                    <a:lumMod val="75000"/>
                    <a:lumOff val="25000"/>
                  </a:schemeClr>
                </a:solidFill>
                <a:latin typeface="Arial" panose="020B0604020202020204" pitchFamily="34" charset="0"/>
                <a:cs typeface="Arial" panose="020B0604020202020204" pitchFamily="34" charset="0"/>
              </a:rPr>
              <a:t>％</a:t>
            </a:r>
          </a:p>
        </p:txBody>
      </p:sp>
      <p:pic>
        <p:nvPicPr>
          <p:cNvPr id="17" name="图片 16">
            <a:extLst>
              <a:ext uri="{FF2B5EF4-FFF2-40B4-BE49-F238E27FC236}">
                <a16:creationId xmlns:a16="http://schemas.microsoft.com/office/drawing/2014/main" id="{7F579F33-A8D4-42E4-AA19-B0CF221993A7}"/>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18" name="组合 17">
            <a:extLst>
              <a:ext uri="{FF2B5EF4-FFF2-40B4-BE49-F238E27FC236}">
                <a16:creationId xmlns:a16="http://schemas.microsoft.com/office/drawing/2014/main" id="{6F2DFAC6-E0E5-43D2-82CE-95462AF2C7A9}"/>
              </a:ext>
            </a:extLst>
          </p:cNvPr>
          <p:cNvGrpSpPr/>
          <p:nvPr/>
        </p:nvGrpSpPr>
        <p:grpSpPr>
          <a:xfrm>
            <a:off x="0" y="6590807"/>
            <a:ext cx="12192000" cy="267193"/>
            <a:chOff x="0" y="6590807"/>
            <a:chExt cx="12192000" cy="267193"/>
          </a:xfrm>
        </p:grpSpPr>
        <p:sp>
          <p:nvSpPr>
            <p:cNvPr id="19" name="矩形 18">
              <a:extLst>
                <a:ext uri="{FF2B5EF4-FFF2-40B4-BE49-F238E27FC236}">
                  <a16:creationId xmlns:a16="http://schemas.microsoft.com/office/drawing/2014/main" id="{1A8D3EDD-A3D1-434C-95B0-1529D724E277}"/>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1A82F6BB-6131-4CDC-9167-DD6788656BB0}"/>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21" name="直接连接符 20">
            <a:extLst>
              <a:ext uri="{FF2B5EF4-FFF2-40B4-BE49-F238E27FC236}">
                <a16:creationId xmlns:a16="http://schemas.microsoft.com/office/drawing/2014/main" id="{A402609F-494F-441F-ADAA-32B370EAA2DC}"/>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22" name="组合 21">
            <a:extLst>
              <a:ext uri="{FF2B5EF4-FFF2-40B4-BE49-F238E27FC236}">
                <a16:creationId xmlns:a16="http://schemas.microsoft.com/office/drawing/2014/main" id="{B1094F93-312B-477F-82AD-CA9DE83B1AE6}"/>
              </a:ext>
            </a:extLst>
          </p:cNvPr>
          <p:cNvGrpSpPr/>
          <p:nvPr/>
        </p:nvGrpSpPr>
        <p:grpSpPr>
          <a:xfrm>
            <a:off x="0" y="188421"/>
            <a:ext cx="852848" cy="484632"/>
            <a:chOff x="309488" y="188421"/>
            <a:chExt cx="852848" cy="484632"/>
          </a:xfrm>
        </p:grpSpPr>
        <p:sp>
          <p:nvSpPr>
            <p:cNvPr id="23" name="箭头: V 形 22">
              <a:extLst>
                <a:ext uri="{FF2B5EF4-FFF2-40B4-BE49-F238E27FC236}">
                  <a16:creationId xmlns:a16="http://schemas.microsoft.com/office/drawing/2014/main" id="{CB406F7E-4DB9-402E-8860-0664E5820BC0}"/>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箭头: V 形 23">
              <a:extLst>
                <a:ext uri="{FF2B5EF4-FFF2-40B4-BE49-F238E27FC236}">
                  <a16:creationId xmlns:a16="http://schemas.microsoft.com/office/drawing/2014/main" id="{C41E4337-2863-4410-9E74-A6A471DBB02E}"/>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箭头: V 形 24">
              <a:extLst>
                <a:ext uri="{FF2B5EF4-FFF2-40B4-BE49-F238E27FC236}">
                  <a16:creationId xmlns:a16="http://schemas.microsoft.com/office/drawing/2014/main" id="{EC336E70-F83F-47A6-B90B-C81D2E7CA1BE}"/>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6" name="文本框 25">
            <a:extLst>
              <a:ext uri="{FF2B5EF4-FFF2-40B4-BE49-F238E27FC236}">
                <a16:creationId xmlns:a16="http://schemas.microsoft.com/office/drawing/2014/main" id="{813A5012-A764-4AA8-8BD9-8E79F36D1863}"/>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Tree>
    <p:extLst>
      <p:ext uri="{BB962C8B-B14F-4D97-AF65-F5344CB8AC3E}">
        <p14:creationId xmlns:p14="http://schemas.microsoft.com/office/powerpoint/2010/main" val="30966088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18CEF664-8CAF-41F7-9528-FD73D9194EF5}"/>
              </a:ext>
            </a:extLst>
          </p:cNvPr>
          <p:cNvPicPr>
            <a:picLocks noChangeAspect="1"/>
          </p:cNvPicPr>
          <p:nvPr/>
        </p:nvPicPr>
        <p:blipFill>
          <a:blip r:embed="rId2">
            <a:extLst>
              <a:ext uri="{28A0092B-C50C-407E-A947-70E740481C1C}">
                <a14:useLocalDpi xmlns:a14="http://schemas.microsoft.com/office/drawing/2010/main" val="0"/>
              </a:ext>
            </a:extLst>
          </a:blip>
          <a:srcRect l="26365" t="49657" r="28396" b="4587"/>
          <a:stretch>
            <a:fillRect/>
          </a:stretch>
        </p:blipFill>
        <p:spPr>
          <a:xfrm>
            <a:off x="1089156" y="2023254"/>
            <a:ext cx="3742422" cy="2666586"/>
          </a:xfrm>
          <a:custGeom>
            <a:avLst/>
            <a:gdLst/>
            <a:ahLst/>
            <a:cxnLst/>
            <a:rect l="l" t="t" r="r" b="b"/>
            <a:pathLst>
              <a:path w="3742422" h="2666586">
                <a:moveTo>
                  <a:pt x="847892" y="415040"/>
                </a:moveTo>
                <a:cubicBezTo>
                  <a:pt x="787329" y="415040"/>
                  <a:pt x="733296" y="434337"/>
                  <a:pt x="685795" y="472932"/>
                </a:cubicBezTo>
                <a:cubicBezTo>
                  <a:pt x="638294" y="511526"/>
                  <a:pt x="601481" y="580700"/>
                  <a:pt x="575356" y="680452"/>
                </a:cubicBezTo>
                <a:cubicBezTo>
                  <a:pt x="540917" y="809892"/>
                  <a:pt x="523698" y="1027803"/>
                  <a:pt x="523698" y="1334184"/>
                </a:cubicBezTo>
                <a:cubicBezTo>
                  <a:pt x="523698" y="1640565"/>
                  <a:pt x="539136" y="1851054"/>
                  <a:pt x="570012" y="1965650"/>
                </a:cubicBezTo>
                <a:cubicBezTo>
                  <a:pt x="600887" y="2080246"/>
                  <a:pt x="639779" y="2156545"/>
                  <a:pt x="686686" y="2194545"/>
                </a:cubicBezTo>
                <a:cubicBezTo>
                  <a:pt x="733593" y="2232546"/>
                  <a:pt x="787329" y="2251546"/>
                  <a:pt x="847892" y="2251546"/>
                </a:cubicBezTo>
                <a:cubicBezTo>
                  <a:pt x="908456" y="2251546"/>
                  <a:pt x="962488" y="2232249"/>
                  <a:pt x="1009989" y="2193655"/>
                </a:cubicBezTo>
                <a:cubicBezTo>
                  <a:pt x="1057490" y="2155060"/>
                  <a:pt x="1094304" y="2085887"/>
                  <a:pt x="1120429" y="1986135"/>
                </a:cubicBezTo>
                <a:cubicBezTo>
                  <a:pt x="1154867" y="1857882"/>
                  <a:pt x="1172086" y="1640565"/>
                  <a:pt x="1172086" y="1334184"/>
                </a:cubicBezTo>
                <a:cubicBezTo>
                  <a:pt x="1172086" y="1027803"/>
                  <a:pt x="1156649" y="817314"/>
                  <a:pt x="1125773" y="702718"/>
                </a:cubicBezTo>
                <a:cubicBezTo>
                  <a:pt x="1094897" y="588122"/>
                  <a:pt x="1056006" y="511526"/>
                  <a:pt x="1009099" y="472932"/>
                </a:cubicBezTo>
                <a:cubicBezTo>
                  <a:pt x="962192" y="434337"/>
                  <a:pt x="908456" y="415040"/>
                  <a:pt x="847892" y="415040"/>
                </a:cubicBezTo>
                <a:close/>
                <a:moveTo>
                  <a:pt x="2030606" y="46314"/>
                </a:moveTo>
                <a:lnTo>
                  <a:pt x="3742422" y="46314"/>
                </a:lnTo>
                <a:lnTo>
                  <a:pt x="3742422" y="409696"/>
                </a:lnTo>
                <a:cubicBezTo>
                  <a:pt x="3601107" y="548637"/>
                  <a:pt x="3457416" y="748141"/>
                  <a:pt x="3311351" y="1008209"/>
                </a:cubicBezTo>
                <a:cubicBezTo>
                  <a:pt x="3165286" y="1268276"/>
                  <a:pt x="3053955" y="1544673"/>
                  <a:pt x="2977360" y="1837397"/>
                </a:cubicBezTo>
                <a:cubicBezTo>
                  <a:pt x="2900765" y="2130122"/>
                  <a:pt x="2863061" y="2391674"/>
                  <a:pt x="2864248" y="2622054"/>
                </a:cubicBezTo>
                <a:lnTo>
                  <a:pt x="2381520" y="2622054"/>
                </a:lnTo>
                <a:cubicBezTo>
                  <a:pt x="2389832" y="2261047"/>
                  <a:pt x="2464349" y="1892914"/>
                  <a:pt x="2605071" y="1517656"/>
                </a:cubicBezTo>
                <a:cubicBezTo>
                  <a:pt x="2745793" y="1142399"/>
                  <a:pt x="2933718" y="806923"/>
                  <a:pt x="3168848" y="511230"/>
                </a:cubicBezTo>
                <a:lnTo>
                  <a:pt x="2030606" y="511230"/>
                </a:lnTo>
                <a:close/>
                <a:moveTo>
                  <a:pt x="847892" y="0"/>
                </a:moveTo>
                <a:cubicBezTo>
                  <a:pt x="1100835" y="0"/>
                  <a:pt x="1298558" y="90252"/>
                  <a:pt x="1441061" y="270756"/>
                </a:cubicBezTo>
                <a:cubicBezTo>
                  <a:pt x="1610877" y="484510"/>
                  <a:pt x="1695785" y="838986"/>
                  <a:pt x="1695785" y="1334184"/>
                </a:cubicBezTo>
                <a:cubicBezTo>
                  <a:pt x="1695785" y="1828194"/>
                  <a:pt x="1610283" y="2183264"/>
                  <a:pt x="1439280" y="2399393"/>
                </a:cubicBezTo>
                <a:cubicBezTo>
                  <a:pt x="1297964" y="2577522"/>
                  <a:pt x="1100835" y="2666586"/>
                  <a:pt x="847892" y="2666586"/>
                </a:cubicBezTo>
                <a:cubicBezTo>
                  <a:pt x="593762" y="2666586"/>
                  <a:pt x="388914" y="2568912"/>
                  <a:pt x="233348" y="2373565"/>
                </a:cubicBezTo>
                <a:cubicBezTo>
                  <a:pt x="77783" y="2178217"/>
                  <a:pt x="0" y="1829975"/>
                  <a:pt x="0" y="1328840"/>
                </a:cubicBezTo>
                <a:cubicBezTo>
                  <a:pt x="0" y="837205"/>
                  <a:pt x="85502" y="483323"/>
                  <a:pt x="256505" y="267193"/>
                </a:cubicBezTo>
                <a:cubicBezTo>
                  <a:pt x="397821" y="89065"/>
                  <a:pt x="594950" y="0"/>
                  <a:pt x="847892" y="0"/>
                </a:cubicBezTo>
                <a:close/>
              </a:path>
            </a:pathLst>
          </a:custGeom>
          <a:effectLst>
            <a:reflection blurRad="6350" stA="52000" endA="300" endPos="35000" dir="5400000" sy="-100000" algn="bl" rotWithShape="0"/>
          </a:effectLst>
        </p:spPr>
      </p:pic>
      <p:sp>
        <p:nvSpPr>
          <p:cNvPr id="7" name="矩形 6">
            <a:extLst>
              <a:ext uri="{FF2B5EF4-FFF2-40B4-BE49-F238E27FC236}">
                <a16:creationId xmlns:a16="http://schemas.microsoft.com/office/drawing/2014/main" id="{9F466E2E-6A58-4930-8236-2DD9BA272BAF}"/>
              </a:ext>
            </a:extLst>
          </p:cNvPr>
          <p:cNvSpPr/>
          <p:nvPr/>
        </p:nvSpPr>
        <p:spPr>
          <a:xfrm>
            <a:off x="6096000" y="515033"/>
            <a:ext cx="6096000" cy="5827933"/>
          </a:xfrm>
          <a:prstGeom prst="rect">
            <a:avLst/>
          </a:prstGeom>
          <a:blipFill dpi="0" rotWithShape="1">
            <a:blip r:embed="rId3">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3166D725-D8DD-4DD6-9470-64D7460EC36D}"/>
              </a:ext>
            </a:extLst>
          </p:cNvPr>
          <p:cNvGrpSpPr/>
          <p:nvPr/>
        </p:nvGrpSpPr>
        <p:grpSpPr>
          <a:xfrm>
            <a:off x="0" y="6590807"/>
            <a:ext cx="12192000" cy="267193"/>
            <a:chOff x="0" y="6590807"/>
            <a:chExt cx="12192000" cy="267193"/>
          </a:xfrm>
        </p:grpSpPr>
        <p:sp>
          <p:nvSpPr>
            <p:cNvPr id="16" name="矩形 15">
              <a:extLst>
                <a:ext uri="{FF2B5EF4-FFF2-40B4-BE49-F238E27FC236}">
                  <a16:creationId xmlns:a16="http://schemas.microsoft.com/office/drawing/2014/main" id="{DA19B776-C414-431D-BE3F-901D114D0956}"/>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7B82A4DF-9FE7-4A98-B4E3-CF477C3CD787}"/>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grpSp>
        <p:nvGrpSpPr>
          <p:cNvPr id="21" name="组合 20">
            <a:extLst>
              <a:ext uri="{FF2B5EF4-FFF2-40B4-BE49-F238E27FC236}">
                <a16:creationId xmlns:a16="http://schemas.microsoft.com/office/drawing/2014/main" id="{2DEA0B87-A010-4340-91B2-3B4F7142B711}"/>
              </a:ext>
            </a:extLst>
          </p:cNvPr>
          <p:cNvGrpSpPr/>
          <p:nvPr/>
        </p:nvGrpSpPr>
        <p:grpSpPr>
          <a:xfrm>
            <a:off x="0" y="-1"/>
            <a:ext cx="12192000" cy="630497"/>
            <a:chOff x="0" y="-1"/>
            <a:chExt cx="12192000" cy="630497"/>
          </a:xfrm>
        </p:grpSpPr>
        <p:sp>
          <p:nvSpPr>
            <p:cNvPr id="10" name="矩形 9">
              <a:extLst>
                <a:ext uri="{FF2B5EF4-FFF2-40B4-BE49-F238E27FC236}">
                  <a16:creationId xmlns:a16="http://schemas.microsoft.com/office/drawing/2014/main" id="{E0EFBD42-C721-440A-B24B-9F610F97C104}"/>
                </a:ext>
              </a:extLst>
            </p:cNvPr>
            <p:cNvSpPr/>
            <p:nvPr/>
          </p:nvSpPr>
          <p:spPr>
            <a:xfrm>
              <a:off x="0" y="-1"/>
              <a:ext cx="9520516"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FD9872B5-4A43-48DA-9625-F438B295B993}"/>
                </a:ext>
              </a:extLst>
            </p:cNvPr>
            <p:cNvSpPr/>
            <p:nvPr/>
          </p:nvSpPr>
          <p:spPr>
            <a:xfrm rot="10800000">
              <a:off x="8748828" y="267190"/>
              <a:ext cx="771687" cy="363306"/>
            </a:xfrm>
            <a:custGeom>
              <a:avLst/>
              <a:gdLst>
                <a:gd name="connsiteX0" fmla="*/ 0 w 790339"/>
                <a:gd name="connsiteY0" fmla="*/ 0 h 476123"/>
                <a:gd name="connsiteX1" fmla="*/ 27958 w 790339"/>
                <a:gd name="connsiteY1" fmla="*/ 4190 h 476123"/>
                <a:gd name="connsiteX2" fmla="*/ 470167 w 790339"/>
                <a:gd name="connsiteY2" fmla="*/ 202363 h 476123"/>
                <a:gd name="connsiteX3" fmla="*/ 764201 w 790339"/>
                <a:gd name="connsiteY3" fmla="*/ 444790 h 476123"/>
                <a:gd name="connsiteX4" fmla="*/ 790339 w 790339"/>
                <a:gd name="connsiteY4" fmla="*/ 476123 h 476123"/>
                <a:gd name="connsiteX5" fmla="*/ 0 w 790339"/>
                <a:gd name="connsiteY5" fmla="*/ 476123 h 4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39" h="476123">
                  <a:moveTo>
                    <a:pt x="0" y="0"/>
                  </a:moveTo>
                  <a:lnTo>
                    <a:pt x="27958" y="4190"/>
                  </a:lnTo>
                  <a:cubicBezTo>
                    <a:pt x="155795" y="32321"/>
                    <a:pt x="313301" y="100609"/>
                    <a:pt x="470167" y="202363"/>
                  </a:cubicBezTo>
                  <a:cubicBezTo>
                    <a:pt x="587817" y="278677"/>
                    <a:pt x="688426" y="362995"/>
                    <a:pt x="764201" y="444790"/>
                  </a:cubicBezTo>
                  <a:lnTo>
                    <a:pt x="790339" y="476123"/>
                  </a:lnTo>
                  <a:lnTo>
                    <a:pt x="0" y="476123"/>
                  </a:lnTo>
                  <a:close/>
                </a:path>
              </a:pathLst>
            </a:cu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F1F5E1EF-0E6A-457F-9D68-1879A39BF2E8}"/>
                </a:ext>
              </a:extLst>
            </p:cNvPr>
            <p:cNvSpPr/>
            <p:nvPr/>
          </p:nvSpPr>
          <p:spPr>
            <a:xfrm>
              <a:off x="9520515" y="-1"/>
              <a:ext cx="2671485" cy="630497"/>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id="{1F4A0829-3783-41E8-AB06-BF31E9C34C88}"/>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
        <p:nvSpPr>
          <p:cNvPr id="23" name="文本框 22">
            <a:extLst>
              <a:ext uri="{FF2B5EF4-FFF2-40B4-BE49-F238E27FC236}">
                <a16:creationId xmlns:a16="http://schemas.microsoft.com/office/drawing/2014/main" id="{8699DA5E-C4D4-4B68-95F7-F73CC98DB1B0}"/>
              </a:ext>
            </a:extLst>
          </p:cNvPr>
          <p:cNvSpPr txBox="1"/>
          <p:nvPr/>
        </p:nvSpPr>
        <p:spPr>
          <a:xfrm>
            <a:off x="6096000" y="2293254"/>
            <a:ext cx="5262979" cy="1107996"/>
          </a:xfrm>
          <a:prstGeom prst="rect">
            <a:avLst/>
          </a:prstGeom>
          <a:noFill/>
        </p:spPr>
        <p:txBody>
          <a:bodyPr wrap="none" rtlCol="0">
            <a:spAutoFit/>
          </a:bodyPr>
          <a:lstStyle>
            <a:defPPr>
              <a:defRPr lang="zh-CN"/>
            </a:defPPr>
            <a:lvl1pPr>
              <a:defRPr sz="66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逻辑图示版式</a:t>
            </a:r>
          </a:p>
        </p:txBody>
      </p:sp>
      <p:sp>
        <p:nvSpPr>
          <p:cNvPr id="24" name="矩形 23">
            <a:extLst>
              <a:ext uri="{FF2B5EF4-FFF2-40B4-BE49-F238E27FC236}">
                <a16:creationId xmlns:a16="http://schemas.microsoft.com/office/drawing/2014/main" id="{8E73F107-9221-48BC-8810-6CDB2C3F7D4A}"/>
              </a:ext>
            </a:extLst>
          </p:cNvPr>
          <p:cNvSpPr/>
          <p:nvPr/>
        </p:nvSpPr>
        <p:spPr>
          <a:xfrm>
            <a:off x="6113928" y="3456749"/>
            <a:ext cx="1900519" cy="123921"/>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05FCF3FC-C2DC-409C-BCC8-75AFF911E0DB}"/>
              </a:ext>
            </a:extLst>
          </p:cNvPr>
          <p:cNvSpPr txBox="1"/>
          <p:nvPr/>
        </p:nvSpPr>
        <p:spPr>
          <a:xfrm>
            <a:off x="6113929" y="3820053"/>
            <a:ext cx="3387930" cy="369332"/>
          </a:xfrm>
          <a:prstGeom prst="rect">
            <a:avLst/>
          </a:prstGeom>
          <a:noFill/>
        </p:spPr>
        <p:txBody>
          <a:bodyPr wrap="square" rtlCol="0">
            <a:spAutoFit/>
          </a:bodyPr>
          <a:lstStyle>
            <a:defPPr>
              <a:defRPr lang="zh-CN"/>
            </a:defPPr>
            <a:lvl1pPr algn="dist">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dirty="0"/>
              <a:t>Logical graphic page layout </a:t>
            </a:r>
          </a:p>
        </p:txBody>
      </p:sp>
    </p:spTree>
    <p:extLst>
      <p:ext uri="{BB962C8B-B14F-4D97-AF65-F5344CB8AC3E}">
        <p14:creationId xmlns:p14="http://schemas.microsoft.com/office/powerpoint/2010/main" val="681454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3B118011-DDFC-49F0-99D3-4B76A4C5AD74}"/>
              </a:ext>
            </a:extLst>
          </p:cNvPr>
          <p:cNvPicPr>
            <a:picLocks noChangeAspect="1"/>
          </p:cNvPicPr>
          <p:nvPr/>
        </p:nvPicPr>
        <p:blipFill rotWithShape="1">
          <a:blip r:embed="rId2">
            <a:extLst>
              <a:ext uri="{28A0092B-C50C-407E-A947-70E740481C1C}">
                <a14:useLocalDpi xmlns:a14="http://schemas.microsoft.com/office/drawing/2010/main" val="0"/>
              </a:ext>
            </a:extLst>
          </a:blip>
          <a:srcRect l="100000" t="51587" r="-6467" b="37842"/>
          <a:stretch/>
        </p:blipFill>
        <p:spPr>
          <a:xfrm>
            <a:off x="12192000" y="3370635"/>
            <a:ext cx="788505" cy="874941"/>
          </a:xfrm>
          <a:custGeom>
            <a:avLst/>
            <a:gdLst>
              <a:gd name="connsiteX0" fmla="*/ 0 w 788505"/>
              <a:gd name="connsiteY0" fmla="*/ 0 h 874941"/>
              <a:gd name="connsiteX1" fmla="*/ 788505 w 788505"/>
              <a:gd name="connsiteY1" fmla="*/ 0 h 874941"/>
              <a:gd name="connsiteX2" fmla="*/ 0 w 788505"/>
              <a:gd name="connsiteY2" fmla="*/ 874941 h 874941"/>
              <a:gd name="connsiteX3" fmla="*/ 0 w 788505"/>
              <a:gd name="connsiteY3" fmla="*/ 0 h 874941"/>
            </a:gdLst>
            <a:ahLst/>
            <a:cxnLst>
              <a:cxn ang="0">
                <a:pos x="connsiteX0" y="connsiteY0"/>
              </a:cxn>
              <a:cxn ang="0">
                <a:pos x="connsiteX1" y="connsiteY1"/>
              </a:cxn>
              <a:cxn ang="0">
                <a:pos x="connsiteX2" y="connsiteY2"/>
              </a:cxn>
              <a:cxn ang="0">
                <a:pos x="connsiteX3" y="connsiteY3"/>
              </a:cxn>
            </a:cxnLst>
            <a:rect l="l" t="t" r="r" b="b"/>
            <a:pathLst>
              <a:path w="788505" h="874941">
                <a:moveTo>
                  <a:pt x="0" y="0"/>
                </a:moveTo>
                <a:lnTo>
                  <a:pt x="788505" y="0"/>
                </a:lnTo>
                <a:lnTo>
                  <a:pt x="0" y="874941"/>
                </a:lnTo>
                <a:lnTo>
                  <a:pt x="0" y="0"/>
                </a:lnTo>
                <a:close/>
              </a:path>
            </a:pathLst>
          </a:custGeom>
        </p:spPr>
      </p:pic>
      <p:grpSp>
        <p:nvGrpSpPr>
          <p:cNvPr id="3" name="组合 2">
            <a:extLst>
              <a:ext uri="{FF2B5EF4-FFF2-40B4-BE49-F238E27FC236}">
                <a16:creationId xmlns:a16="http://schemas.microsoft.com/office/drawing/2014/main" id="{7869CE34-4C68-4341-8452-59D5647A0A2A}"/>
              </a:ext>
            </a:extLst>
          </p:cNvPr>
          <p:cNvGrpSpPr/>
          <p:nvPr/>
        </p:nvGrpSpPr>
        <p:grpSpPr>
          <a:xfrm>
            <a:off x="5403309" y="1485511"/>
            <a:ext cx="6788691" cy="3886978"/>
            <a:chOff x="214356" y="0"/>
            <a:chExt cx="11977644" cy="6858000"/>
          </a:xfrm>
        </p:grpSpPr>
        <p:pic>
          <p:nvPicPr>
            <p:cNvPr id="32" name="图片 31">
              <a:extLst>
                <a:ext uri="{FF2B5EF4-FFF2-40B4-BE49-F238E27FC236}">
                  <a16:creationId xmlns:a16="http://schemas.microsoft.com/office/drawing/2014/main" id="{59F80F04-DA7D-4630-BEEA-199A149DFE40}"/>
                </a:ext>
              </a:extLst>
            </p:cNvPr>
            <p:cNvPicPr>
              <a:picLocks noChangeAspect="1"/>
            </p:cNvPicPr>
            <p:nvPr/>
          </p:nvPicPr>
          <p:blipFill rotWithShape="1">
            <a:blip r:embed="rId2">
              <a:extLst>
                <a:ext uri="{28A0092B-C50C-407E-A947-70E740481C1C}">
                  <a14:useLocalDpi xmlns:a14="http://schemas.microsoft.com/office/drawing/2010/main" val="0"/>
                </a:ext>
              </a:extLst>
            </a:blip>
            <a:srcRect l="19022" t="16260" r="34402" b="22142"/>
            <a:stretch/>
          </p:blipFill>
          <p:spPr>
            <a:xfrm>
              <a:off x="2319128" y="446449"/>
              <a:ext cx="5678558" cy="5098705"/>
            </a:xfrm>
            <a:custGeom>
              <a:avLst/>
              <a:gdLst>
                <a:gd name="connsiteX0" fmla="*/ 4595004 w 5678558"/>
                <a:gd name="connsiteY0" fmla="*/ 0 h 5098705"/>
                <a:gd name="connsiteX1" fmla="*/ 5678558 w 5678558"/>
                <a:gd name="connsiteY1" fmla="*/ 0 h 5098705"/>
                <a:gd name="connsiteX2" fmla="*/ 1083554 w 5678558"/>
                <a:gd name="connsiteY2" fmla="*/ 5098705 h 5098705"/>
                <a:gd name="connsiteX3" fmla="*/ 0 w 5678558"/>
                <a:gd name="connsiteY3" fmla="*/ 5098705 h 5098705"/>
                <a:gd name="connsiteX4" fmla="*/ 4595004 w 5678558"/>
                <a:gd name="connsiteY4" fmla="*/ 0 h 5098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8558" h="5098705">
                  <a:moveTo>
                    <a:pt x="4595004" y="0"/>
                  </a:moveTo>
                  <a:lnTo>
                    <a:pt x="5678558" y="0"/>
                  </a:lnTo>
                  <a:lnTo>
                    <a:pt x="1083554" y="5098705"/>
                  </a:lnTo>
                  <a:lnTo>
                    <a:pt x="0" y="5098705"/>
                  </a:lnTo>
                  <a:lnTo>
                    <a:pt x="4595004" y="0"/>
                  </a:lnTo>
                  <a:close/>
                </a:path>
              </a:pathLst>
            </a:custGeom>
          </p:spPr>
        </p:pic>
        <p:pic>
          <p:nvPicPr>
            <p:cNvPr id="31" name="图片 30">
              <a:extLst>
                <a:ext uri="{FF2B5EF4-FFF2-40B4-BE49-F238E27FC236}">
                  <a16:creationId xmlns:a16="http://schemas.microsoft.com/office/drawing/2014/main" id="{2A342DD6-1DEB-4CF8-9A1C-4D3FC257D9C3}"/>
                </a:ext>
              </a:extLst>
            </p:cNvPr>
            <p:cNvPicPr>
              <a:picLocks noChangeAspect="1"/>
            </p:cNvPicPr>
            <p:nvPr/>
          </p:nvPicPr>
          <p:blipFill rotWithShape="1">
            <a:blip r:embed="rId2">
              <a:extLst>
                <a:ext uri="{28A0092B-C50C-407E-A947-70E740481C1C}">
                  <a14:useLocalDpi xmlns:a14="http://schemas.microsoft.com/office/drawing/2010/main" val="0"/>
                </a:ext>
              </a:extLst>
            </a:blip>
            <a:srcRect l="13722" t="21589" r="48125" b="30685"/>
            <a:stretch/>
          </p:blipFill>
          <p:spPr>
            <a:xfrm>
              <a:off x="1673037" y="887588"/>
              <a:ext cx="4651514" cy="3950454"/>
            </a:xfrm>
            <a:custGeom>
              <a:avLst/>
              <a:gdLst>
                <a:gd name="connsiteX0" fmla="*/ 3560189 w 4651514"/>
                <a:gd name="connsiteY0" fmla="*/ 0 h 3950454"/>
                <a:gd name="connsiteX1" fmla="*/ 4651514 w 4651514"/>
                <a:gd name="connsiteY1" fmla="*/ 0 h 3950454"/>
                <a:gd name="connsiteX2" fmla="*/ 1091325 w 4651514"/>
                <a:gd name="connsiteY2" fmla="*/ 3950454 h 3950454"/>
                <a:gd name="connsiteX3" fmla="*/ 0 w 4651514"/>
                <a:gd name="connsiteY3" fmla="*/ 3950454 h 3950454"/>
                <a:gd name="connsiteX4" fmla="*/ 3560189 w 4651514"/>
                <a:gd name="connsiteY4" fmla="*/ 0 h 3950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1514" h="3950454">
                  <a:moveTo>
                    <a:pt x="3560189" y="0"/>
                  </a:moveTo>
                  <a:lnTo>
                    <a:pt x="4651514" y="0"/>
                  </a:lnTo>
                  <a:lnTo>
                    <a:pt x="1091325" y="3950454"/>
                  </a:lnTo>
                  <a:lnTo>
                    <a:pt x="0" y="3950454"/>
                  </a:lnTo>
                  <a:lnTo>
                    <a:pt x="3560189" y="0"/>
                  </a:lnTo>
                  <a:close/>
                </a:path>
              </a:pathLst>
            </a:custGeom>
          </p:spPr>
        </p:pic>
        <p:pic>
          <p:nvPicPr>
            <p:cNvPr id="30" name="图片 29">
              <a:extLst>
                <a:ext uri="{FF2B5EF4-FFF2-40B4-BE49-F238E27FC236}">
                  <a16:creationId xmlns:a16="http://schemas.microsoft.com/office/drawing/2014/main" id="{3EFC7696-4211-4F5D-860F-AE1210E5B82E}"/>
                </a:ext>
              </a:extLst>
            </p:cNvPr>
            <p:cNvPicPr>
              <a:picLocks noChangeAspect="1"/>
            </p:cNvPicPr>
            <p:nvPr/>
          </p:nvPicPr>
          <p:blipFill rotWithShape="1">
            <a:blip r:embed="rId2">
              <a:extLst>
                <a:ext uri="{28A0092B-C50C-407E-A947-70E740481C1C}">
                  <a14:useLocalDpi xmlns:a14="http://schemas.microsoft.com/office/drawing/2010/main" val="0"/>
                </a:ext>
              </a:extLst>
            </a:blip>
            <a:srcRect l="35380" t="25275" r="18043" b="13126"/>
            <a:stretch/>
          </p:blipFill>
          <p:spPr>
            <a:xfrm>
              <a:off x="4313581" y="1192696"/>
              <a:ext cx="5678558" cy="5098705"/>
            </a:xfrm>
            <a:custGeom>
              <a:avLst/>
              <a:gdLst>
                <a:gd name="connsiteX0" fmla="*/ 4595004 w 5678558"/>
                <a:gd name="connsiteY0" fmla="*/ 0 h 5098705"/>
                <a:gd name="connsiteX1" fmla="*/ 5678558 w 5678558"/>
                <a:gd name="connsiteY1" fmla="*/ 0 h 5098705"/>
                <a:gd name="connsiteX2" fmla="*/ 1083554 w 5678558"/>
                <a:gd name="connsiteY2" fmla="*/ 5098705 h 5098705"/>
                <a:gd name="connsiteX3" fmla="*/ 0 w 5678558"/>
                <a:gd name="connsiteY3" fmla="*/ 5098705 h 5098705"/>
                <a:gd name="connsiteX4" fmla="*/ 4595004 w 5678558"/>
                <a:gd name="connsiteY4" fmla="*/ 0 h 5098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8558" h="5098705">
                  <a:moveTo>
                    <a:pt x="4595004" y="0"/>
                  </a:moveTo>
                  <a:lnTo>
                    <a:pt x="5678558" y="0"/>
                  </a:lnTo>
                  <a:lnTo>
                    <a:pt x="1083554" y="5098705"/>
                  </a:lnTo>
                  <a:lnTo>
                    <a:pt x="0" y="5098705"/>
                  </a:lnTo>
                  <a:lnTo>
                    <a:pt x="4595004" y="0"/>
                  </a:lnTo>
                  <a:close/>
                </a:path>
              </a:pathLst>
            </a:custGeom>
          </p:spPr>
        </p:pic>
        <p:pic>
          <p:nvPicPr>
            <p:cNvPr id="29" name="图片 28">
              <a:extLst>
                <a:ext uri="{FF2B5EF4-FFF2-40B4-BE49-F238E27FC236}">
                  <a16:creationId xmlns:a16="http://schemas.microsoft.com/office/drawing/2014/main" id="{659D88F8-6C2E-43B4-BA6E-33B25D9C5A55}"/>
                </a:ext>
              </a:extLst>
            </p:cNvPr>
            <p:cNvPicPr>
              <a:picLocks noChangeAspect="1"/>
            </p:cNvPicPr>
            <p:nvPr/>
          </p:nvPicPr>
          <p:blipFill rotWithShape="1">
            <a:blip r:embed="rId2">
              <a:extLst>
                <a:ext uri="{28A0092B-C50C-407E-A947-70E740481C1C}">
                  <a14:useLocalDpi xmlns:a14="http://schemas.microsoft.com/office/drawing/2010/main" val="0"/>
                </a:ext>
              </a:extLst>
            </a:blip>
            <a:srcRect l="3825" t="26727" r="62099" b="31747"/>
            <a:stretch/>
          </p:blipFill>
          <p:spPr>
            <a:xfrm>
              <a:off x="466341" y="1312847"/>
              <a:ext cx="4154558" cy="3437249"/>
            </a:xfrm>
            <a:custGeom>
              <a:avLst/>
              <a:gdLst>
                <a:gd name="connsiteX0" fmla="*/ 3097683 w 4154558"/>
                <a:gd name="connsiteY0" fmla="*/ 0 h 3437249"/>
                <a:gd name="connsiteX1" fmla="*/ 4154558 w 4154558"/>
                <a:gd name="connsiteY1" fmla="*/ 0 h 3437249"/>
                <a:gd name="connsiteX2" fmla="*/ 1056875 w 4154558"/>
                <a:gd name="connsiteY2" fmla="*/ 3437249 h 3437249"/>
                <a:gd name="connsiteX3" fmla="*/ 0 w 4154558"/>
                <a:gd name="connsiteY3" fmla="*/ 3437249 h 3437249"/>
                <a:gd name="connsiteX4" fmla="*/ 3097683 w 4154558"/>
                <a:gd name="connsiteY4" fmla="*/ 0 h 3437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4558" h="3437249">
                  <a:moveTo>
                    <a:pt x="3097683" y="0"/>
                  </a:moveTo>
                  <a:lnTo>
                    <a:pt x="4154558" y="0"/>
                  </a:lnTo>
                  <a:lnTo>
                    <a:pt x="1056875" y="3437249"/>
                  </a:lnTo>
                  <a:lnTo>
                    <a:pt x="0" y="3437249"/>
                  </a:lnTo>
                  <a:lnTo>
                    <a:pt x="3097683" y="0"/>
                  </a:lnTo>
                  <a:close/>
                </a:path>
              </a:pathLst>
            </a:custGeom>
          </p:spPr>
        </p:pic>
        <p:pic>
          <p:nvPicPr>
            <p:cNvPr id="28" name="图片 27">
              <a:extLst>
                <a:ext uri="{FF2B5EF4-FFF2-40B4-BE49-F238E27FC236}">
                  <a16:creationId xmlns:a16="http://schemas.microsoft.com/office/drawing/2014/main" id="{97104544-172C-49BD-82ED-B91A15BCB236}"/>
                </a:ext>
              </a:extLst>
            </p:cNvPr>
            <p:cNvPicPr>
              <a:picLocks noChangeAspect="1"/>
            </p:cNvPicPr>
            <p:nvPr/>
          </p:nvPicPr>
          <p:blipFill rotWithShape="1">
            <a:blip r:embed="rId2">
              <a:extLst>
                <a:ext uri="{28A0092B-C50C-407E-A947-70E740481C1C}">
                  <a14:useLocalDpi xmlns:a14="http://schemas.microsoft.com/office/drawing/2010/main" val="0"/>
                </a:ext>
              </a:extLst>
            </a:blip>
            <a:srcRect l="50000" t="32211" r="11848" b="20062"/>
            <a:stretch/>
          </p:blipFill>
          <p:spPr>
            <a:xfrm>
              <a:off x="6096000" y="1766820"/>
              <a:ext cx="4651514" cy="3950454"/>
            </a:xfrm>
            <a:custGeom>
              <a:avLst/>
              <a:gdLst>
                <a:gd name="connsiteX0" fmla="*/ 3560189 w 4651514"/>
                <a:gd name="connsiteY0" fmla="*/ 0 h 3950454"/>
                <a:gd name="connsiteX1" fmla="*/ 4651514 w 4651514"/>
                <a:gd name="connsiteY1" fmla="*/ 0 h 3950454"/>
                <a:gd name="connsiteX2" fmla="*/ 1091325 w 4651514"/>
                <a:gd name="connsiteY2" fmla="*/ 3950454 h 3950454"/>
                <a:gd name="connsiteX3" fmla="*/ 0 w 4651514"/>
                <a:gd name="connsiteY3" fmla="*/ 3950454 h 3950454"/>
                <a:gd name="connsiteX4" fmla="*/ 3560189 w 4651514"/>
                <a:gd name="connsiteY4" fmla="*/ 0 h 3950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1514" h="3950454">
                  <a:moveTo>
                    <a:pt x="3560189" y="0"/>
                  </a:moveTo>
                  <a:lnTo>
                    <a:pt x="4651514" y="0"/>
                  </a:lnTo>
                  <a:lnTo>
                    <a:pt x="1091325" y="3950454"/>
                  </a:lnTo>
                  <a:lnTo>
                    <a:pt x="0" y="3950454"/>
                  </a:lnTo>
                  <a:lnTo>
                    <a:pt x="3560189" y="0"/>
                  </a:lnTo>
                  <a:close/>
                </a:path>
              </a:pathLst>
            </a:custGeom>
          </p:spPr>
        </p:pic>
        <p:pic>
          <p:nvPicPr>
            <p:cNvPr id="27" name="图片 26">
              <a:extLst>
                <a:ext uri="{FF2B5EF4-FFF2-40B4-BE49-F238E27FC236}">
                  <a16:creationId xmlns:a16="http://schemas.microsoft.com/office/drawing/2014/main" id="{FCC01B18-84A1-4118-AC46-92FBAC60B8C7}"/>
                </a:ext>
              </a:extLst>
            </p:cNvPr>
            <p:cNvPicPr>
              <a:picLocks noChangeAspect="1"/>
            </p:cNvPicPr>
            <p:nvPr/>
          </p:nvPicPr>
          <p:blipFill rotWithShape="1">
            <a:blip r:embed="rId2">
              <a:extLst>
                <a:ext uri="{28A0092B-C50C-407E-A947-70E740481C1C}">
                  <a14:useLocalDpi xmlns:a14="http://schemas.microsoft.com/office/drawing/2010/main" val="0"/>
                </a:ext>
              </a:extLst>
            </a:blip>
            <a:srcRect l="1758" t="33530" r="76718" b="45239"/>
            <a:stretch/>
          </p:blipFill>
          <p:spPr>
            <a:xfrm>
              <a:off x="214356" y="1876003"/>
              <a:ext cx="2624124" cy="1757361"/>
            </a:xfrm>
            <a:custGeom>
              <a:avLst/>
              <a:gdLst>
                <a:gd name="connsiteX0" fmla="*/ 1583751 w 2624124"/>
                <a:gd name="connsiteY0" fmla="*/ 0 h 1757361"/>
                <a:gd name="connsiteX1" fmla="*/ 2624124 w 2624124"/>
                <a:gd name="connsiteY1" fmla="*/ 0 h 1757361"/>
                <a:gd name="connsiteX2" fmla="*/ 1040373 w 2624124"/>
                <a:gd name="connsiteY2" fmla="*/ 1757361 h 1757361"/>
                <a:gd name="connsiteX3" fmla="*/ 0 w 2624124"/>
                <a:gd name="connsiteY3" fmla="*/ 1757361 h 1757361"/>
                <a:gd name="connsiteX4" fmla="*/ 1583751 w 2624124"/>
                <a:gd name="connsiteY4" fmla="*/ 0 h 1757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4124" h="1757361">
                  <a:moveTo>
                    <a:pt x="1583751" y="0"/>
                  </a:moveTo>
                  <a:lnTo>
                    <a:pt x="2624124" y="0"/>
                  </a:lnTo>
                  <a:lnTo>
                    <a:pt x="1040373" y="1757361"/>
                  </a:lnTo>
                  <a:lnTo>
                    <a:pt x="0" y="1757361"/>
                  </a:lnTo>
                  <a:lnTo>
                    <a:pt x="1583751" y="0"/>
                  </a:lnTo>
                  <a:close/>
                </a:path>
              </a:pathLst>
            </a:custGeom>
          </p:spPr>
        </p:pic>
        <p:pic>
          <p:nvPicPr>
            <p:cNvPr id="26" name="图片 25">
              <a:extLst>
                <a:ext uri="{FF2B5EF4-FFF2-40B4-BE49-F238E27FC236}">
                  <a16:creationId xmlns:a16="http://schemas.microsoft.com/office/drawing/2014/main" id="{C3ACE4D5-120D-4F3F-8AB0-6E73BB84D4B5}"/>
                </a:ext>
              </a:extLst>
            </p:cNvPr>
            <p:cNvPicPr>
              <a:picLocks noChangeAspect="1"/>
            </p:cNvPicPr>
            <p:nvPr/>
          </p:nvPicPr>
          <p:blipFill rotWithShape="1">
            <a:blip r:embed="rId2">
              <a:extLst>
                <a:ext uri="{28A0092B-C50C-407E-A947-70E740481C1C}">
                  <a14:useLocalDpi xmlns:a14="http://schemas.microsoft.com/office/drawing/2010/main" val="0"/>
                </a:ext>
              </a:extLst>
            </a:blip>
            <a:srcRect l="54076" t="48770" r="11848" b="9704"/>
            <a:stretch/>
          </p:blipFill>
          <p:spPr>
            <a:xfrm>
              <a:off x="6592956" y="3137452"/>
              <a:ext cx="4154558" cy="3437249"/>
            </a:xfrm>
            <a:custGeom>
              <a:avLst/>
              <a:gdLst>
                <a:gd name="connsiteX0" fmla="*/ 3097683 w 4154558"/>
                <a:gd name="connsiteY0" fmla="*/ 0 h 3437249"/>
                <a:gd name="connsiteX1" fmla="*/ 4154558 w 4154558"/>
                <a:gd name="connsiteY1" fmla="*/ 0 h 3437249"/>
                <a:gd name="connsiteX2" fmla="*/ 1056875 w 4154558"/>
                <a:gd name="connsiteY2" fmla="*/ 3437249 h 3437249"/>
                <a:gd name="connsiteX3" fmla="*/ 0 w 4154558"/>
                <a:gd name="connsiteY3" fmla="*/ 3437249 h 3437249"/>
                <a:gd name="connsiteX4" fmla="*/ 3097683 w 4154558"/>
                <a:gd name="connsiteY4" fmla="*/ 0 h 3437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4558" h="3437249">
                  <a:moveTo>
                    <a:pt x="3097683" y="0"/>
                  </a:moveTo>
                  <a:lnTo>
                    <a:pt x="4154558" y="0"/>
                  </a:lnTo>
                  <a:lnTo>
                    <a:pt x="1056875" y="3437249"/>
                  </a:lnTo>
                  <a:lnTo>
                    <a:pt x="0" y="3437249"/>
                  </a:lnTo>
                  <a:lnTo>
                    <a:pt x="3097683" y="0"/>
                  </a:lnTo>
                  <a:close/>
                </a:path>
              </a:pathLst>
            </a:custGeom>
          </p:spPr>
        </p:pic>
        <p:pic>
          <p:nvPicPr>
            <p:cNvPr id="25" name="图片 24">
              <a:extLst>
                <a:ext uri="{FF2B5EF4-FFF2-40B4-BE49-F238E27FC236}">
                  <a16:creationId xmlns:a16="http://schemas.microsoft.com/office/drawing/2014/main" id="{635C4A5E-BD2F-4CEB-8CBE-E4DCF74FA8CD}"/>
                </a:ext>
              </a:extLst>
            </p:cNvPr>
            <p:cNvPicPr>
              <a:picLocks noChangeAspect="1"/>
            </p:cNvPicPr>
            <p:nvPr/>
          </p:nvPicPr>
          <p:blipFill rotWithShape="1">
            <a:blip r:embed="rId2">
              <a:extLst>
                <a:ext uri="{28A0092B-C50C-407E-A947-70E740481C1C}">
                  <a14:useLocalDpi xmlns:a14="http://schemas.microsoft.com/office/drawing/2010/main" val="0"/>
                </a:ext>
              </a:extLst>
            </a:blip>
            <a:srcRect l="84185" t="51587" b="25674"/>
            <a:stretch/>
          </p:blipFill>
          <p:spPr>
            <a:xfrm>
              <a:off x="10263807" y="3370634"/>
              <a:ext cx="1928193" cy="1882120"/>
            </a:xfrm>
            <a:custGeom>
              <a:avLst/>
              <a:gdLst>
                <a:gd name="connsiteX0" fmla="*/ 1696185 w 1928193"/>
                <a:gd name="connsiteY0" fmla="*/ 0 h 1882120"/>
                <a:gd name="connsiteX1" fmla="*/ 1928193 w 1928193"/>
                <a:gd name="connsiteY1" fmla="*/ 0 h 1882120"/>
                <a:gd name="connsiteX2" fmla="*/ 1928193 w 1928193"/>
                <a:gd name="connsiteY2" fmla="*/ 874941 h 1882120"/>
                <a:gd name="connsiteX3" fmla="*/ 1020513 w 1928193"/>
                <a:gd name="connsiteY3" fmla="*/ 1882120 h 1882120"/>
                <a:gd name="connsiteX4" fmla="*/ 0 w 1928193"/>
                <a:gd name="connsiteY4" fmla="*/ 1882120 h 1882120"/>
                <a:gd name="connsiteX5" fmla="*/ 1696185 w 1928193"/>
                <a:gd name="connsiteY5" fmla="*/ 0 h 188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8193" h="1882120">
                  <a:moveTo>
                    <a:pt x="1696185" y="0"/>
                  </a:moveTo>
                  <a:lnTo>
                    <a:pt x="1928193" y="0"/>
                  </a:lnTo>
                  <a:lnTo>
                    <a:pt x="1928193" y="874941"/>
                  </a:lnTo>
                  <a:lnTo>
                    <a:pt x="1020513" y="1882120"/>
                  </a:lnTo>
                  <a:lnTo>
                    <a:pt x="0" y="1882120"/>
                  </a:lnTo>
                  <a:lnTo>
                    <a:pt x="1696185" y="0"/>
                  </a:lnTo>
                  <a:close/>
                </a:path>
              </a:pathLst>
            </a:custGeom>
          </p:spPr>
        </p:pic>
        <p:pic>
          <p:nvPicPr>
            <p:cNvPr id="24" name="图片 23">
              <a:extLst>
                <a:ext uri="{FF2B5EF4-FFF2-40B4-BE49-F238E27FC236}">
                  <a16:creationId xmlns:a16="http://schemas.microsoft.com/office/drawing/2014/main" id="{3490939B-C896-4367-B60A-893992DBA741}"/>
                </a:ext>
              </a:extLst>
            </p:cNvPr>
            <p:cNvPicPr>
              <a:picLocks noChangeAspect="1"/>
            </p:cNvPicPr>
            <p:nvPr/>
          </p:nvPicPr>
          <p:blipFill rotWithShape="1">
            <a:blip r:embed="rId2">
              <a:extLst>
                <a:ext uri="{28A0092B-C50C-407E-A947-70E740481C1C}">
                  <a14:useLocalDpi xmlns:a14="http://schemas.microsoft.com/office/drawing/2010/main" val="0"/>
                </a:ext>
              </a:extLst>
            </a:blip>
            <a:srcRect l="67446" t="56767" r="6902" b="14883"/>
            <a:stretch/>
          </p:blipFill>
          <p:spPr>
            <a:xfrm>
              <a:off x="8222974" y="3799347"/>
              <a:ext cx="3127513" cy="2346640"/>
            </a:xfrm>
            <a:custGeom>
              <a:avLst/>
              <a:gdLst>
                <a:gd name="connsiteX0" fmla="*/ 2114815 w 3127513"/>
                <a:gd name="connsiteY0" fmla="*/ 0 h 2346640"/>
                <a:gd name="connsiteX1" fmla="*/ 3127513 w 3127513"/>
                <a:gd name="connsiteY1" fmla="*/ 0 h 2346640"/>
                <a:gd name="connsiteX2" fmla="*/ 1012698 w 3127513"/>
                <a:gd name="connsiteY2" fmla="*/ 2346640 h 2346640"/>
                <a:gd name="connsiteX3" fmla="*/ 0 w 3127513"/>
                <a:gd name="connsiteY3" fmla="*/ 2346640 h 2346640"/>
                <a:gd name="connsiteX4" fmla="*/ 2114815 w 3127513"/>
                <a:gd name="connsiteY4" fmla="*/ 0 h 2346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513" h="2346640">
                  <a:moveTo>
                    <a:pt x="2114815" y="0"/>
                  </a:moveTo>
                  <a:lnTo>
                    <a:pt x="3127513" y="0"/>
                  </a:lnTo>
                  <a:lnTo>
                    <a:pt x="1012698" y="2346640"/>
                  </a:lnTo>
                  <a:lnTo>
                    <a:pt x="0" y="2346640"/>
                  </a:lnTo>
                  <a:lnTo>
                    <a:pt x="2114815" y="0"/>
                  </a:lnTo>
                  <a:close/>
                </a:path>
              </a:pathLst>
            </a:custGeom>
          </p:spPr>
        </p:pic>
        <p:pic>
          <p:nvPicPr>
            <p:cNvPr id="33" name="图片 32">
              <a:extLst>
                <a:ext uri="{FF2B5EF4-FFF2-40B4-BE49-F238E27FC236}">
                  <a16:creationId xmlns:a16="http://schemas.microsoft.com/office/drawing/2014/main" id="{9CFAD247-B08C-4E58-BE74-E5344EA0CE48}"/>
                </a:ext>
              </a:extLst>
            </p:cNvPr>
            <p:cNvPicPr>
              <a:picLocks noChangeAspect="1"/>
            </p:cNvPicPr>
            <p:nvPr/>
          </p:nvPicPr>
          <p:blipFill rotWithShape="1">
            <a:blip r:embed="rId2">
              <a:extLst>
                <a:ext uri="{28A0092B-C50C-407E-A947-70E740481C1C}">
                  <a14:useLocalDpi xmlns:a14="http://schemas.microsoft.com/office/drawing/2010/main" val="0"/>
                </a:ext>
              </a:extLst>
            </a:blip>
            <a:srcRect l="19891" t="10866" r="19891" b="6281"/>
            <a:stretch/>
          </p:blipFill>
          <p:spPr>
            <a:xfrm>
              <a:off x="2425148" y="0"/>
              <a:ext cx="7341703" cy="6858000"/>
            </a:xfrm>
            <a:custGeom>
              <a:avLst/>
              <a:gdLst>
                <a:gd name="connsiteX0" fmla="*/ 6180498 w 7341703"/>
                <a:gd name="connsiteY0" fmla="*/ 0 h 6858000"/>
                <a:gd name="connsiteX1" fmla="*/ 7341703 w 7341703"/>
                <a:gd name="connsiteY1" fmla="*/ 0 h 6858000"/>
                <a:gd name="connsiteX2" fmla="*/ 1161205 w 7341703"/>
                <a:gd name="connsiteY2" fmla="*/ 6858000 h 6858000"/>
                <a:gd name="connsiteX3" fmla="*/ 0 w 734170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341703" h="6858000">
                  <a:moveTo>
                    <a:pt x="6180498" y="0"/>
                  </a:moveTo>
                  <a:lnTo>
                    <a:pt x="7341703" y="0"/>
                  </a:lnTo>
                  <a:lnTo>
                    <a:pt x="1161205" y="6858000"/>
                  </a:lnTo>
                  <a:lnTo>
                    <a:pt x="0" y="6858000"/>
                  </a:lnTo>
                  <a:close/>
                </a:path>
              </a:pathLst>
            </a:custGeom>
          </p:spPr>
        </p:pic>
      </p:grpSp>
      <p:sp>
        <p:nvSpPr>
          <p:cNvPr id="34" name="文本框 33">
            <a:extLst>
              <a:ext uri="{FF2B5EF4-FFF2-40B4-BE49-F238E27FC236}">
                <a16:creationId xmlns:a16="http://schemas.microsoft.com/office/drawing/2014/main" id="{37BD8445-2633-4E5E-BC00-DE90D62D9A85}"/>
              </a:ext>
            </a:extLst>
          </p:cNvPr>
          <p:cNvSpPr txBox="1"/>
          <p:nvPr/>
        </p:nvSpPr>
        <p:spPr>
          <a:xfrm>
            <a:off x="196487" y="2330659"/>
            <a:ext cx="5262979" cy="2123658"/>
          </a:xfrm>
          <a:prstGeom prst="rect">
            <a:avLst/>
          </a:prstGeom>
          <a:noFill/>
        </p:spPr>
        <p:txBody>
          <a:bodyPr wrap="none" rtlCol="0">
            <a:spAutoFit/>
          </a:bodyPr>
          <a:lstStyle/>
          <a:p>
            <a:r>
              <a:rPr lang="zh-CN" altLang="en-US" sz="6600" b="1" dirty="0">
                <a:solidFill>
                  <a:srgbClr val="00541C"/>
                </a:solidFill>
                <a:latin typeface="微软雅黑" panose="020B0503020204020204" pitchFamily="34" charset="-122"/>
                <a:ea typeface="微软雅黑" panose="020B0503020204020204" pitchFamily="34" charset="-122"/>
              </a:rPr>
              <a:t>河南农业大学</a:t>
            </a:r>
            <a:endParaRPr lang="en-US" altLang="zh-CN" sz="6600" b="1" dirty="0">
              <a:solidFill>
                <a:srgbClr val="00541C"/>
              </a:solidFill>
              <a:latin typeface="微软雅黑" panose="020B0503020204020204" pitchFamily="34" charset="-122"/>
              <a:ea typeface="微软雅黑" panose="020B0503020204020204" pitchFamily="34" charset="-122"/>
            </a:endParaRPr>
          </a:p>
          <a:p>
            <a:r>
              <a:rPr lang="zh-CN" altLang="en-US" sz="6600" b="1" dirty="0">
                <a:solidFill>
                  <a:srgbClr val="00541C"/>
                </a:solidFill>
                <a:latin typeface="微软雅黑" panose="020B0503020204020204" pitchFamily="34" charset="-122"/>
                <a:ea typeface="微软雅黑" panose="020B0503020204020204" pitchFamily="34" charset="-122"/>
              </a:rPr>
              <a:t>通用模板</a:t>
            </a:r>
          </a:p>
        </p:txBody>
      </p:sp>
      <p:pic>
        <p:nvPicPr>
          <p:cNvPr id="35" name="图片 34">
            <a:extLst>
              <a:ext uri="{FF2B5EF4-FFF2-40B4-BE49-F238E27FC236}">
                <a16:creationId xmlns:a16="http://schemas.microsoft.com/office/drawing/2014/main" id="{37357291-0305-44A1-A562-2B5D092D1E04}"/>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96487" y="150126"/>
            <a:ext cx="3945972" cy="928048"/>
          </a:xfrm>
          <a:prstGeom prst="rect">
            <a:avLst/>
          </a:prstGeom>
        </p:spPr>
      </p:pic>
      <p:grpSp>
        <p:nvGrpSpPr>
          <p:cNvPr id="21" name="组合 20">
            <a:extLst>
              <a:ext uri="{FF2B5EF4-FFF2-40B4-BE49-F238E27FC236}">
                <a16:creationId xmlns:a16="http://schemas.microsoft.com/office/drawing/2014/main" id="{E2FD1608-8FCE-47FA-A054-DCE690C97395}"/>
              </a:ext>
            </a:extLst>
          </p:cNvPr>
          <p:cNvGrpSpPr/>
          <p:nvPr/>
        </p:nvGrpSpPr>
        <p:grpSpPr>
          <a:xfrm>
            <a:off x="196487" y="4831244"/>
            <a:ext cx="3005398" cy="440215"/>
            <a:chOff x="8513228" y="4422108"/>
            <a:chExt cx="2754584" cy="440215"/>
          </a:xfrm>
          <a:solidFill>
            <a:srgbClr val="00541C"/>
          </a:solidFill>
        </p:grpSpPr>
        <p:sp>
          <p:nvSpPr>
            <p:cNvPr id="22" name="矩形: 圆角 21">
              <a:extLst>
                <a:ext uri="{FF2B5EF4-FFF2-40B4-BE49-F238E27FC236}">
                  <a16:creationId xmlns:a16="http://schemas.microsoft.com/office/drawing/2014/main" id="{FFA890B0-B1AF-439F-B5A5-B4B44DBA2EF6}"/>
                </a:ext>
              </a:extLst>
            </p:cNvPr>
            <p:cNvSpPr/>
            <p:nvPr/>
          </p:nvSpPr>
          <p:spPr>
            <a:xfrm>
              <a:off x="8513228" y="4422108"/>
              <a:ext cx="2754584" cy="44021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ADA8C13C-9CAC-464D-9A00-3DA64BA292D4}"/>
                </a:ext>
              </a:extLst>
            </p:cNvPr>
            <p:cNvSpPr txBox="1"/>
            <p:nvPr/>
          </p:nvSpPr>
          <p:spPr>
            <a:xfrm>
              <a:off x="8736378" y="4457550"/>
              <a:ext cx="2318732" cy="369332"/>
            </a:xfrm>
            <a:prstGeom prst="rect">
              <a:avLst/>
            </a:prstGeom>
            <a:grp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XX</a:t>
              </a:r>
              <a:r>
                <a:rPr lang="zh-CN" altLang="en-US" dirty="0">
                  <a:solidFill>
                    <a:schemeClr val="bg1"/>
                  </a:solidFill>
                  <a:latin typeface="微软雅黑" panose="020B0503020204020204" pitchFamily="34" charset="-122"/>
                  <a:ea typeface="微软雅黑" panose="020B0503020204020204" pitchFamily="34" charset="-122"/>
                </a:rPr>
                <a:t>学院 </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汇报人：余人</a:t>
              </a:r>
            </a:p>
          </p:txBody>
        </p:sp>
      </p:grpSp>
    </p:spTree>
    <p:extLst>
      <p:ext uri="{BB962C8B-B14F-4D97-AF65-F5344CB8AC3E}">
        <p14:creationId xmlns:p14="http://schemas.microsoft.com/office/powerpoint/2010/main" val="35073201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a:extLst>
              <a:ext uri="{FF2B5EF4-FFF2-40B4-BE49-F238E27FC236}">
                <a16:creationId xmlns:a16="http://schemas.microsoft.com/office/drawing/2014/main" id="{68B4A309-5ED3-4FED-AFD0-2BD97C541206}"/>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A5740B4-6261-4BDC-B762-9A8D1F531F26}"/>
              </a:ext>
            </a:extLst>
          </p:cNvPr>
          <p:cNvSpPr/>
          <p:nvPr/>
        </p:nvSpPr>
        <p:spPr>
          <a:xfrm>
            <a:off x="1073427" y="1458165"/>
            <a:ext cx="2517913" cy="4386043"/>
          </a:xfrm>
          <a:prstGeom prst="rect">
            <a:avLst/>
          </a:prstGeom>
          <a:noFill/>
          <a:ln w="28575">
            <a:solidFill>
              <a:srgbClr val="006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D1741693-5228-4F00-B7C8-3026B0AB143E}"/>
              </a:ext>
            </a:extLst>
          </p:cNvPr>
          <p:cNvSpPr/>
          <p:nvPr/>
        </p:nvSpPr>
        <p:spPr>
          <a:xfrm>
            <a:off x="4837043" y="1458164"/>
            <a:ext cx="2517913" cy="4386043"/>
          </a:xfrm>
          <a:prstGeom prst="rect">
            <a:avLst/>
          </a:prstGeom>
          <a:noFill/>
          <a:ln w="28575">
            <a:solidFill>
              <a:srgbClr val="009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61682EDA-FF64-4D19-8E1E-3027369AB092}"/>
              </a:ext>
            </a:extLst>
          </p:cNvPr>
          <p:cNvSpPr/>
          <p:nvPr/>
        </p:nvSpPr>
        <p:spPr>
          <a:xfrm>
            <a:off x="8600659" y="1454851"/>
            <a:ext cx="2517913" cy="4386043"/>
          </a:xfrm>
          <a:prstGeom prst="rect">
            <a:avLst/>
          </a:prstGeom>
          <a:noFill/>
          <a:ln w="28575">
            <a:solidFill>
              <a:srgbClr val="77BD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Oval 60">
            <a:extLst>
              <a:ext uri="{FF2B5EF4-FFF2-40B4-BE49-F238E27FC236}">
                <a16:creationId xmlns:a16="http://schemas.microsoft.com/office/drawing/2014/main" id="{C85C3C08-D9DF-4252-8EEB-2B5AC62DCD83}"/>
              </a:ext>
            </a:extLst>
          </p:cNvPr>
          <p:cNvSpPr>
            <a:spLocks noChangeArrowheads="1"/>
          </p:cNvSpPr>
          <p:nvPr/>
        </p:nvSpPr>
        <p:spPr bwMode="auto">
          <a:xfrm>
            <a:off x="2002507" y="2433192"/>
            <a:ext cx="222442" cy="21388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nvGrpSpPr>
          <p:cNvPr id="25" name="组合 24">
            <a:extLst>
              <a:ext uri="{FF2B5EF4-FFF2-40B4-BE49-F238E27FC236}">
                <a16:creationId xmlns:a16="http://schemas.microsoft.com/office/drawing/2014/main" id="{43069F1B-BDEA-42A9-B109-02981865ED3B}"/>
              </a:ext>
            </a:extLst>
          </p:cNvPr>
          <p:cNvGrpSpPr/>
          <p:nvPr/>
        </p:nvGrpSpPr>
        <p:grpSpPr>
          <a:xfrm>
            <a:off x="1315184" y="3337535"/>
            <a:ext cx="2034402" cy="1549977"/>
            <a:chOff x="1315183" y="3459626"/>
            <a:chExt cx="2034402" cy="1549977"/>
          </a:xfrm>
        </p:grpSpPr>
        <p:sp>
          <p:nvSpPr>
            <p:cNvPr id="20" name="Subtitle 2">
              <a:extLst>
                <a:ext uri="{FF2B5EF4-FFF2-40B4-BE49-F238E27FC236}">
                  <a16:creationId xmlns:a16="http://schemas.microsoft.com/office/drawing/2014/main" id="{CD6221EC-E539-47A9-9D38-40263069D06B}"/>
                </a:ext>
              </a:extLst>
            </p:cNvPr>
            <p:cNvSpPr txBox="1">
              <a:spLocks/>
            </p:cNvSpPr>
            <p:nvPr/>
          </p:nvSpPr>
          <p:spPr>
            <a:xfrm>
              <a:off x="1315183" y="3835273"/>
              <a:ext cx="2034402" cy="11743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rPr>
                <a:t>这里是对标题进行一系列辅助说明的文本文本文本。</a:t>
              </a:r>
              <a:endParaRPr lang="en-US" sz="16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endParaRPr>
            </a:p>
          </p:txBody>
        </p:sp>
        <p:sp>
          <p:nvSpPr>
            <p:cNvPr id="24" name="文本框 23">
              <a:extLst>
                <a:ext uri="{FF2B5EF4-FFF2-40B4-BE49-F238E27FC236}">
                  <a16:creationId xmlns:a16="http://schemas.microsoft.com/office/drawing/2014/main" id="{91A3E1D6-161A-4C2E-A4BF-4724DAD83BD5}"/>
                </a:ext>
              </a:extLst>
            </p:cNvPr>
            <p:cNvSpPr txBox="1"/>
            <p:nvPr/>
          </p:nvSpPr>
          <p:spPr>
            <a:xfrm>
              <a:off x="1747894" y="3459626"/>
              <a:ext cx="954107" cy="400110"/>
            </a:xfrm>
            <a:prstGeom prst="rect">
              <a:avLst/>
            </a:prstGeom>
            <a:noFill/>
          </p:spPr>
          <p:txBody>
            <a:bodyPr wrap="none"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小标题</a:t>
              </a:r>
            </a:p>
          </p:txBody>
        </p:sp>
      </p:grpSp>
      <p:grpSp>
        <p:nvGrpSpPr>
          <p:cNvPr id="26" name="组合 25">
            <a:extLst>
              <a:ext uri="{FF2B5EF4-FFF2-40B4-BE49-F238E27FC236}">
                <a16:creationId xmlns:a16="http://schemas.microsoft.com/office/drawing/2014/main" id="{C137CE82-7570-4A69-8B07-6200ADD2A4BD}"/>
              </a:ext>
            </a:extLst>
          </p:cNvPr>
          <p:cNvGrpSpPr/>
          <p:nvPr/>
        </p:nvGrpSpPr>
        <p:grpSpPr>
          <a:xfrm>
            <a:off x="5042288" y="3306909"/>
            <a:ext cx="2034402" cy="1549977"/>
            <a:chOff x="1315183" y="3459626"/>
            <a:chExt cx="2034402" cy="1549977"/>
          </a:xfrm>
        </p:grpSpPr>
        <p:sp>
          <p:nvSpPr>
            <p:cNvPr id="27" name="Subtitle 2">
              <a:extLst>
                <a:ext uri="{FF2B5EF4-FFF2-40B4-BE49-F238E27FC236}">
                  <a16:creationId xmlns:a16="http://schemas.microsoft.com/office/drawing/2014/main" id="{15FC9E92-8721-4AC4-9CDE-BF0592687221}"/>
                </a:ext>
              </a:extLst>
            </p:cNvPr>
            <p:cNvSpPr txBox="1">
              <a:spLocks/>
            </p:cNvSpPr>
            <p:nvPr/>
          </p:nvSpPr>
          <p:spPr>
            <a:xfrm>
              <a:off x="1315183" y="3835273"/>
              <a:ext cx="2034402" cy="11743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rPr>
                <a:t>这里是对标题进行一系列辅助说明的文本文本文本。</a:t>
              </a:r>
              <a:endParaRPr lang="en-US" sz="16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endParaRPr>
            </a:p>
          </p:txBody>
        </p:sp>
        <p:sp>
          <p:nvSpPr>
            <p:cNvPr id="28" name="文本框 27">
              <a:extLst>
                <a:ext uri="{FF2B5EF4-FFF2-40B4-BE49-F238E27FC236}">
                  <a16:creationId xmlns:a16="http://schemas.microsoft.com/office/drawing/2014/main" id="{D85764D4-EF60-4B01-88AF-BD70FDD02C98}"/>
                </a:ext>
              </a:extLst>
            </p:cNvPr>
            <p:cNvSpPr txBox="1"/>
            <p:nvPr/>
          </p:nvSpPr>
          <p:spPr>
            <a:xfrm>
              <a:off x="1747894" y="3459626"/>
              <a:ext cx="954107" cy="400110"/>
            </a:xfrm>
            <a:prstGeom prst="rect">
              <a:avLst/>
            </a:prstGeom>
            <a:noFill/>
          </p:spPr>
          <p:txBody>
            <a:bodyPr wrap="none"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小标题</a:t>
              </a:r>
            </a:p>
          </p:txBody>
        </p:sp>
      </p:grpSp>
      <p:grpSp>
        <p:nvGrpSpPr>
          <p:cNvPr id="29" name="组合 28">
            <a:extLst>
              <a:ext uri="{FF2B5EF4-FFF2-40B4-BE49-F238E27FC236}">
                <a16:creationId xmlns:a16="http://schemas.microsoft.com/office/drawing/2014/main" id="{2DDEE9DC-AC1E-4EC2-9317-E2CF5B2135B3}"/>
              </a:ext>
            </a:extLst>
          </p:cNvPr>
          <p:cNvGrpSpPr/>
          <p:nvPr/>
        </p:nvGrpSpPr>
        <p:grpSpPr>
          <a:xfrm>
            <a:off x="8842414" y="3269647"/>
            <a:ext cx="2034402" cy="1549977"/>
            <a:chOff x="1315183" y="3459626"/>
            <a:chExt cx="2034402" cy="1549977"/>
          </a:xfrm>
        </p:grpSpPr>
        <p:sp>
          <p:nvSpPr>
            <p:cNvPr id="30" name="Subtitle 2">
              <a:extLst>
                <a:ext uri="{FF2B5EF4-FFF2-40B4-BE49-F238E27FC236}">
                  <a16:creationId xmlns:a16="http://schemas.microsoft.com/office/drawing/2014/main" id="{70A68D09-A3E3-49DE-AA54-56A862DBB9B6}"/>
                </a:ext>
              </a:extLst>
            </p:cNvPr>
            <p:cNvSpPr txBox="1">
              <a:spLocks/>
            </p:cNvSpPr>
            <p:nvPr/>
          </p:nvSpPr>
          <p:spPr>
            <a:xfrm>
              <a:off x="1315183" y="3835273"/>
              <a:ext cx="2034402" cy="1174330"/>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rPr>
                <a:t>这里是对标题进行一系列辅助说明的文本文本文本。</a:t>
              </a:r>
              <a:endParaRPr lang="en-US" sz="16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endParaRPr>
            </a:p>
          </p:txBody>
        </p:sp>
        <p:sp>
          <p:nvSpPr>
            <p:cNvPr id="31" name="文本框 30">
              <a:extLst>
                <a:ext uri="{FF2B5EF4-FFF2-40B4-BE49-F238E27FC236}">
                  <a16:creationId xmlns:a16="http://schemas.microsoft.com/office/drawing/2014/main" id="{9108A557-0F4D-42F5-93B2-1D34141024FB}"/>
                </a:ext>
              </a:extLst>
            </p:cNvPr>
            <p:cNvSpPr txBox="1"/>
            <p:nvPr/>
          </p:nvSpPr>
          <p:spPr>
            <a:xfrm>
              <a:off x="1747894" y="3459626"/>
              <a:ext cx="954107" cy="400110"/>
            </a:xfrm>
            <a:prstGeom prst="rect">
              <a:avLst/>
            </a:prstGeom>
            <a:noFill/>
          </p:spPr>
          <p:txBody>
            <a:bodyPr wrap="none"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小标题</a:t>
              </a:r>
            </a:p>
          </p:txBody>
        </p:sp>
      </p:grpSp>
      <p:sp>
        <p:nvSpPr>
          <p:cNvPr id="32" name="Round Same Side Corner Rectangle 77">
            <a:extLst>
              <a:ext uri="{FF2B5EF4-FFF2-40B4-BE49-F238E27FC236}">
                <a16:creationId xmlns:a16="http://schemas.microsoft.com/office/drawing/2014/main" id="{E5F66AE7-8842-4F5D-9DBF-FDE3346E02D9}"/>
              </a:ext>
            </a:extLst>
          </p:cNvPr>
          <p:cNvSpPr/>
          <p:nvPr/>
        </p:nvSpPr>
        <p:spPr>
          <a:xfrm rot="10800000">
            <a:off x="1073425" y="1792723"/>
            <a:ext cx="2517913" cy="1015904"/>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a:endParaRPr>
          </a:p>
        </p:txBody>
      </p:sp>
      <p:sp>
        <p:nvSpPr>
          <p:cNvPr id="33" name="Rectangle 3">
            <a:extLst>
              <a:ext uri="{FF2B5EF4-FFF2-40B4-BE49-F238E27FC236}">
                <a16:creationId xmlns:a16="http://schemas.microsoft.com/office/drawing/2014/main" id="{F930954A-E1DD-4CF5-AF97-943FA1A46279}"/>
              </a:ext>
            </a:extLst>
          </p:cNvPr>
          <p:cNvSpPr>
            <a:spLocks/>
          </p:cNvSpPr>
          <p:nvPr/>
        </p:nvSpPr>
        <p:spPr bwMode="auto">
          <a:xfrm>
            <a:off x="1073429" y="1434005"/>
            <a:ext cx="2517912" cy="519052"/>
          </a:xfrm>
          <a:prstGeom prst="rect">
            <a:avLst/>
          </a:prstGeom>
          <a:solidFill>
            <a:schemeClr val="accent1">
              <a:lumMod val="75000"/>
            </a:schemeClr>
          </a:solidFill>
          <a:ln w="12700">
            <a:noFill/>
            <a:miter lim="800000"/>
            <a:headEnd/>
            <a:tailEnd/>
          </a:ln>
        </p:spPr>
        <p:txBody>
          <a:bodyPr lIns="0" tIns="0" rIns="0" bIns="0"/>
          <a:lstStyle/>
          <a:p>
            <a:pPr algn="ctr"/>
            <a:endParaRPr lang="es-ES" sz="900" dirty="0">
              <a:latin typeface="Lato Light"/>
            </a:endParaRPr>
          </a:p>
        </p:txBody>
      </p:sp>
      <p:sp>
        <p:nvSpPr>
          <p:cNvPr id="34" name="Round Same Side Corner Rectangle 126">
            <a:extLst>
              <a:ext uri="{FF2B5EF4-FFF2-40B4-BE49-F238E27FC236}">
                <a16:creationId xmlns:a16="http://schemas.microsoft.com/office/drawing/2014/main" id="{5956545C-CF0D-478A-BCD7-F1A38D3DFF4C}"/>
              </a:ext>
            </a:extLst>
          </p:cNvPr>
          <p:cNvSpPr/>
          <p:nvPr/>
        </p:nvSpPr>
        <p:spPr>
          <a:xfrm rot="10800000">
            <a:off x="4838520" y="1806039"/>
            <a:ext cx="2516435" cy="100258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a:endParaRPr>
          </a:p>
        </p:txBody>
      </p:sp>
      <p:sp>
        <p:nvSpPr>
          <p:cNvPr id="35" name="Rectangle 3">
            <a:extLst>
              <a:ext uri="{FF2B5EF4-FFF2-40B4-BE49-F238E27FC236}">
                <a16:creationId xmlns:a16="http://schemas.microsoft.com/office/drawing/2014/main" id="{AD6004E5-90F2-40A0-99E5-BF28BD9DDBC0}"/>
              </a:ext>
            </a:extLst>
          </p:cNvPr>
          <p:cNvSpPr>
            <a:spLocks/>
          </p:cNvSpPr>
          <p:nvPr/>
        </p:nvSpPr>
        <p:spPr bwMode="auto">
          <a:xfrm>
            <a:off x="4838523" y="1447321"/>
            <a:ext cx="2516434" cy="512250"/>
          </a:xfrm>
          <a:prstGeom prst="rect">
            <a:avLst/>
          </a:prstGeom>
          <a:solidFill>
            <a:schemeClr val="accent2">
              <a:lumMod val="75000"/>
            </a:schemeClr>
          </a:solidFill>
          <a:ln w="12700">
            <a:noFill/>
            <a:miter lim="800000"/>
            <a:headEnd/>
            <a:tailEnd/>
          </a:ln>
        </p:spPr>
        <p:txBody>
          <a:bodyPr lIns="0" tIns="0" rIns="0" bIns="0"/>
          <a:lstStyle/>
          <a:p>
            <a:pPr algn="ctr"/>
            <a:endParaRPr lang="es-ES" sz="900" dirty="0">
              <a:latin typeface="Lato Light"/>
            </a:endParaRPr>
          </a:p>
        </p:txBody>
      </p:sp>
      <p:sp>
        <p:nvSpPr>
          <p:cNvPr id="14" name="椭圆 13">
            <a:extLst>
              <a:ext uri="{FF2B5EF4-FFF2-40B4-BE49-F238E27FC236}">
                <a16:creationId xmlns:a16="http://schemas.microsoft.com/office/drawing/2014/main" id="{12AC356F-060F-4FCF-A67C-1504F14A0813}"/>
              </a:ext>
            </a:extLst>
          </p:cNvPr>
          <p:cNvSpPr/>
          <p:nvPr/>
        </p:nvSpPr>
        <p:spPr>
          <a:xfrm>
            <a:off x="5582434" y="1692974"/>
            <a:ext cx="954107" cy="954107"/>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Round Same Side Corner Rectangle 141">
            <a:extLst>
              <a:ext uri="{FF2B5EF4-FFF2-40B4-BE49-F238E27FC236}">
                <a16:creationId xmlns:a16="http://schemas.microsoft.com/office/drawing/2014/main" id="{7E7D567A-3FE1-478C-A93A-58AA3B7DE668}"/>
              </a:ext>
            </a:extLst>
          </p:cNvPr>
          <p:cNvSpPr/>
          <p:nvPr/>
        </p:nvSpPr>
        <p:spPr>
          <a:xfrm rot="10800000">
            <a:off x="8600654" y="1809057"/>
            <a:ext cx="2508857" cy="999570"/>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a:endParaRPr>
          </a:p>
        </p:txBody>
      </p:sp>
      <p:sp>
        <p:nvSpPr>
          <p:cNvPr id="37" name="Rectangle 3">
            <a:extLst>
              <a:ext uri="{FF2B5EF4-FFF2-40B4-BE49-F238E27FC236}">
                <a16:creationId xmlns:a16="http://schemas.microsoft.com/office/drawing/2014/main" id="{1A7993EB-0C1D-4DAD-8F57-A8DA8E73B83A}"/>
              </a:ext>
            </a:extLst>
          </p:cNvPr>
          <p:cNvSpPr>
            <a:spLocks/>
          </p:cNvSpPr>
          <p:nvPr/>
        </p:nvSpPr>
        <p:spPr bwMode="auto">
          <a:xfrm>
            <a:off x="8600657" y="1450338"/>
            <a:ext cx="2508855" cy="510707"/>
          </a:xfrm>
          <a:prstGeom prst="rect">
            <a:avLst/>
          </a:prstGeom>
          <a:solidFill>
            <a:schemeClr val="accent3">
              <a:lumMod val="75000"/>
            </a:schemeClr>
          </a:solidFill>
          <a:ln w="12700">
            <a:noFill/>
            <a:miter lim="800000"/>
            <a:headEnd/>
            <a:tailEnd/>
          </a:ln>
        </p:spPr>
        <p:txBody>
          <a:bodyPr lIns="0" tIns="0" rIns="0" bIns="0"/>
          <a:lstStyle/>
          <a:p>
            <a:pPr algn="ctr"/>
            <a:endParaRPr lang="es-ES" sz="900" dirty="0">
              <a:latin typeface="Lato Light"/>
            </a:endParaRPr>
          </a:p>
        </p:txBody>
      </p:sp>
      <p:sp>
        <p:nvSpPr>
          <p:cNvPr id="39" name="矩形 38">
            <a:extLst>
              <a:ext uri="{FF2B5EF4-FFF2-40B4-BE49-F238E27FC236}">
                <a16:creationId xmlns:a16="http://schemas.microsoft.com/office/drawing/2014/main" id="{9E719C81-C593-47C9-8AEA-3CE21795C5C7}"/>
              </a:ext>
            </a:extLst>
          </p:cNvPr>
          <p:cNvSpPr/>
          <p:nvPr/>
        </p:nvSpPr>
        <p:spPr>
          <a:xfrm>
            <a:off x="4837036" y="5723058"/>
            <a:ext cx="2516434" cy="117836"/>
          </a:xfrm>
          <a:prstGeom prst="rect">
            <a:avLst/>
          </a:prstGeom>
          <a:solidFill>
            <a:srgbClr val="009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79B959DB-D76A-4DE5-A2B2-496D828436DC}"/>
              </a:ext>
            </a:extLst>
          </p:cNvPr>
          <p:cNvSpPr/>
          <p:nvPr/>
        </p:nvSpPr>
        <p:spPr>
          <a:xfrm>
            <a:off x="1062382" y="5723058"/>
            <a:ext cx="2516434" cy="117836"/>
          </a:xfrm>
          <a:prstGeom prst="rect">
            <a:avLst/>
          </a:prstGeom>
          <a:solidFill>
            <a:srgbClr val="0063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ABE2396C-7C7F-4237-9297-9CFB320C8154}"/>
              </a:ext>
            </a:extLst>
          </p:cNvPr>
          <p:cNvSpPr/>
          <p:nvPr/>
        </p:nvSpPr>
        <p:spPr>
          <a:xfrm>
            <a:off x="8593077" y="5714524"/>
            <a:ext cx="2516434" cy="117836"/>
          </a:xfrm>
          <a:prstGeom prst="rect">
            <a:avLst/>
          </a:prstGeom>
          <a:solidFill>
            <a:srgbClr val="77B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1D5DC789-B099-485A-966C-2FB1AB6929C7}"/>
              </a:ext>
            </a:extLst>
          </p:cNvPr>
          <p:cNvSpPr/>
          <p:nvPr/>
        </p:nvSpPr>
        <p:spPr>
          <a:xfrm>
            <a:off x="9382560" y="1655434"/>
            <a:ext cx="954107" cy="954107"/>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a:extLst>
              <a:ext uri="{FF2B5EF4-FFF2-40B4-BE49-F238E27FC236}">
                <a16:creationId xmlns:a16="http://schemas.microsoft.com/office/drawing/2014/main" id="{81579322-DBBE-42C9-BBC6-4741D32F439F}"/>
              </a:ext>
            </a:extLst>
          </p:cNvPr>
          <p:cNvSpPr/>
          <p:nvPr/>
        </p:nvSpPr>
        <p:spPr>
          <a:xfrm>
            <a:off x="1747894" y="1703446"/>
            <a:ext cx="954107" cy="954107"/>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4" name="图片 43">
            <a:extLst>
              <a:ext uri="{FF2B5EF4-FFF2-40B4-BE49-F238E27FC236}">
                <a16:creationId xmlns:a16="http://schemas.microsoft.com/office/drawing/2014/main" id="{B3A17295-1609-463D-83E0-EE1601294C46}"/>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45" name="组合 44">
            <a:extLst>
              <a:ext uri="{FF2B5EF4-FFF2-40B4-BE49-F238E27FC236}">
                <a16:creationId xmlns:a16="http://schemas.microsoft.com/office/drawing/2014/main" id="{B8CBF446-060E-455B-A9B2-C38D9CB9E2BA}"/>
              </a:ext>
            </a:extLst>
          </p:cNvPr>
          <p:cNvGrpSpPr/>
          <p:nvPr/>
        </p:nvGrpSpPr>
        <p:grpSpPr>
          <a:xfrm>
            <a:off x="0" y="6590807"/>
            <a:ext cx="12192000" cy="267193"/>
            <a:chOff x="0" y="6590807"/>
            <a:chExt cx="12192000" cy="267193"/>
          </a:xfrm>
        </p:grpSpPr>
        <p:sp>
          <p:nvSpPr>
            <p:cNvPr id="46" name="矩形 45">
              <a:extLst>
                <a:ext uri="{FF2B5EF4-FFF2-40B4-BE49-F238E27FC236}">
                  <a16:creationId xmlns:a16="http://schemas.microsoft.com/office/drawing/2014/main" id="{02C4022E-F910-4440-8586-ACE352F9BAAB}"/>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947D7B59-46C0-42B7-B4F4-A24244EE4C4A}"/>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48" name="直接连接符 47">
            <a:extLst>
              <a:ext uri="{FF2B5EF4-FFF2-40B4-BE49-F238E27FC236}">
                <a16:creationId xmlns:a16="http://schemas.microsoft.com/office/drawing/2014/main" id="{5C448396-33C9-48D2-B1F7-D38CE35F60FF}"/>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49" name="组合 48">
            <a:extLst>
              <a:ext uri="{FF2B5EF4-FFF2-40B4-BE49-F238E27FC236}">
                <a16:creationId xmlns:a16="http://schemas.microsoft.com/office/drawing/2014/main" id="{261ED425-C713-4B7B-8A49-F628CBF375C4}"/>
              </a:ext>
            </a:extLst>
          </p:cNvPr>
          <p:cNvGrpSpPr/>
          <p:nvPr/>
        </p:nvGrpSpPr>
        <p:grpSpPr>
          <a:xfrm>
            <a:off x="0" y="188421"/>
            <a:ext cx="852848" cy="484632"/>
            <a:chOff x="309488" y="188421"/>
            <a:chExt cx="852848" cy="484632"/>
          </a:xfrm>
        </p:grpSpPr>
        <p:sp>
          <p:nvSpPr>
            <p:cNvPr id="50" name="箭头: V 形 49">
              <a:extLst>
                <a:ext uri="{FF2B5EF4-FFF2-40B4-BE49-F238E27FC236}">
                  <a16:creationId xmlns:a16="http://schemas.microsoft.com/office/drawing/2014/main" id="{65A0E2A7-514E-4842-B24A-ECE50C7D3DE1}"/>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箭头: V 形 50">
              <a:extLst>
                <a:ext uri="{FF2B5EF4-FFF2-40B4-BE49-F238E27FC236}">
                  <a16:creationId xmlns:a16="http://schemas.microsoft.com/office/drawing/2014/main" id="{C11523A2-A845-48C6-8D2F-A1BAD5D6B0DC}"/>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箭头: V 形 51">
              <a:extLst>
                <a:ext uri="{FF2B5EF4-FFF2-40B4-BE49-F238E27FC236}">
                  <a16:creationId xmlns:a16="http://schemas.microsoft.com/office/drawing/2014/main" id="{7D354B37-0F76-4F03-AF2A-B6617A24562B}"/>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3" name="文本框 52">
            <a:extLst>
              <a:ext uri="{FF2B5EF4-FFF2-40B4-BE49-F238E27FC236}">
                <a16:creationId xmlns:a16="http://schemas.microsoft.com/office/drawing/2014/main" id="{9BC731D0-04F2-47FE-8C35-445BEF2700AE}"/>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
        <p:nvSpPr>
          <p:cNvPr id="55" name="Freeform 101">
            <a:extLst>
              <a:ext uri="{FF2B5EF4-FFF2-40B4-BE49-F238E27FC236}">
                <a16:creationId xmlns:a16="http://schemas.microsoft.com/office/drawing/2014/main" id="{4D52141A-05C3-4F69-9298-A3BF8478CDE1}"/>
              </a:ext>
            </a:extLst>
          </p:cNvPr>
          <p:cNvSpPr>
            <a:spLocks noEditPoints="1"/>
          </p:cNvSpPr>
          <p:nvPr/>
        </p:nvSpPr>
        <p:spPr bwMode="auto">
          <a:xfrm>
            <a:off x="5753387" y="1931950"/>
            <a:ext cx="561268" cy="519267"/>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6" name="Freeform 138">
            <a:extLst>
              <a:ext uri="{FF2B5EF4-FFF2-40B4-BE49-F238E27FC236}">
                <a16:creationId xmlns:a16="http://schemas.microsoft.com/office/drawing/2014/main" id="{90D11392-61F9-4595-AF8B-BC1D42784C01}"/>
              </a:ext>
            </a:extLst>
          </p:cNvPr>
          <p:cNvSpPr>
            <a:spLocks noEditPoints="1"/>
          </p:cNvSpPr>
          <p:nvPr/>
        </p:nvSpPr>
        <p:spPr bwMode="auto">
          <a:xfrm>
            <a:off x="1963782" y="1975005"/>
            <a:ext cx="522329" cy="405837"/>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7" name="Freeform 248">
            <a:extLst>
              <a:ext uri="{FF2B5EF4-FFF2-40B4-BE49-F238E27FC236}">
                <a16:creationId xmlns:a16="http://schemas.microsoft.com/office/drawing/2014/main" id="{6B7BC6A7-5A2E-45CF-9F58-9E63851CF3E7}"/>
              </a:ext>
            </a:extLst>
          </p:cNvPr>
          <p:cNvSpPr>
            <a:spLocks noEditPoints="1"/>
          </p:cNvSpPr>
          <p:nvPr/>
        </p:nvSpPr>
        <p:spPr bwMode="auto">
          <a:xfrm>
            <a:off x="9601777" y="1919408"/>
            <a:ext cx="515671" cy="420470"/>
          </a:xfrm>
          <a:custGeom>
            <a:avLst/>
            <a:gdLst/>
            <a:ahLst/>
            <a:cxnLst>
              <a:cxn ang="0">
                <a:pos x="24" y="49"/>
              </a:cxn>
              <a:cxn ang="0">
                <a:pos x="11" y="49"/>
              </a:cxn>
              <a:cxn ang="0">
                <a:pos x="0" y="38"/>
              </a:cxn>
              <a:cxn ang="0">
                <a:pos x="0" y="11"/>
              </a:cxn>
              <a:cxn ang="0">
                <a:pos x="11" y="0"/>
              </a:cxn>
              <a:cxn ang="0">
                <a:pos x="24" y="0"/>
              </a:cxn>
              <a:cxn ang="0">
                <a:pos x="25" y="2"/>
              </a:cxn>
              <a:cxn ang="0">
                <a:pos x="24" y="5"/>
              </a:cxn>
              <a:cxn ang="0">
                <a:pos x="11" y="5"/>
              </a:cxn>
              <a:cxn ang="0">
                <a:pos x="5" y="11"/>
              </a:cxn>
              <a:cxn ang="0">
                <a:pos x="5" y="38"/>
              </a:cxn>
              <a:cxn ang="0">
                <a:pos x="11" y="44"/>
              </a:cxn>
              <a:cxn ang="0">
                <a:pos x="22" y="44"/>
              </a:cxn>
              <a:cxn ang="0">
                <a:pos x="25" y="45"/>
              </a:cxn>
              <a:cxn ang="0">
                <a:pos x="24" y="49"/>
              </a:cxn>
              <a:cxn ang="0">
                <a:pos x="59" y="26"/>
              </a:cxn>
              <a:cxn ang="0">
                <a:pos x="39" y="47"/>
              </a:cxn>
              <a:cxn ang="0">
                <a:pos x="37" y="48"/>
              </a:cxn>
              <a:cxn ang="0">
                <a:pos x="34" y="45"/>
              </a:cxn>
              <a:cxn ang="0">
                <a:pos x="34" y="34"/>
              </a:cxn>
              <a:cxn ang="0">
                <a:pos x="17" y="34"/>
              </a:cxn>
              <a:cxn ang="0">
                <a:pos x="15" y="32"/>
              </a:cxn>
              <a:cxn ang="0">
                <a:pos x="15" y="17"/>
              </a:cxn>
              <a:cxn ang="0">
                <a:pos x="17" y="15"/>
              </a:cxn>
              <a:cxn ang="0">
                <a:pos x="34" y="15"/>
              </a:cxn>
              <a:cxn ang="0">
                <a:pos x="34" y="4"/>
              </a:cxn>
              <a:cxn ang="0">
                <a:pos x="37" y="2"/>
              </a:cxn>
              <a:cxn ang="0">
                <a:pos x="39" y="2"/>
              </a:cxn>
              <a:cxn ang="0">
                <a:pos x="59" y="23"/>
              </a:cxn>
              <a:cxn ang="0">
                <a:pos x="60" y="25"/>
              </a:cxn>
              <a:cxn ang="0">
                <a:pos x="59" y="26"/>
              </a:cxn>
            </a:cxnLst>
            <a:rect l="0" t="0" r="r" b="b"/>
            <a:pathLst>
              <a:path w="60" h="49">
                <a:moveTo>
                  <a:pt x="24" y="49"/>
                </a:moveTo>
                <a:cubicBezTo>
                  <a:pt x="11" y="49"/>
                  <a:pt x="11" y="49"/>
                  <a:pt x="11" y="49"/>
                </a:cubicBezTo>
                <a:cubicBezTo>
                  <a:pt x="5" y="49"/>
                  <a:pt x="0" y="44"/>
                  <a:pt x="0" y="38"/>
                </a:cubicBezTo>
                <a:cubicBezTo>
                  <a:pt x="0" y="11"/>
                  <a:pt x="0" y="11"/>
                  <a:pt x="0" y="11"/>
                </a:cubicBezTo>
                <a:cubicBezTo>
                  <a:pt x="0" y="5"/>
                  <a:pt x="5" y="0"/>
                  <a:pt x="11" y="0"/>
                </a:cubicBezTo>
                <a:cubicBezTo>
                  <a:pt x="24" y="0"/>
                  <a:pt x="24" y="0"/>
                  <a:pt x="24" y="0"/>
                </a:cubicBezTo>
                <a:cubicBezTo>
                  <a:pt x="24" y="0"/>
                  <a:pt x="25" y="1"/>
                  <a:pt x="25" y="2"/>
                </a:cubicBezTo>
                <a:cubicBezTo>
                  <a:pt x="25" y="3"/>
                  <a:pt x="25" y="5"/>
                  <a:pt x="24" y="5"/>
                </a:cubicBezTo>
                <a:cubicBezTo>
                  <a:pt x="11" y="5"/>
                  <a:pt x="11" y="5"/>
                  <a:pt x="11" y="5"/>
                </a:cubicBezTo>
                <a:cubicBezTo>
                  <a:pt x="8" y="5"/>
                  <a:pt x="5" y="8"/>
                  <a:pt x="5" y="11"/>
                </a:cubicBezTo>
                <a:cubicBezTo>
                  <a:pt x="5" y="38"/>
                  <a:pt x="5" y="38"/>
                  <a:pt x="5" y="38"/>
                </a:cubicBezTo>
                <a:cubicBezTo>
                  <a:pt x="5" y="41"/>
                  <a:pt x="8" y="44"/>
                  <a:pt x="11" y="44"/>
                </a:cubicBezTo>
                <a:cubicBezTo>
                  <a:pt x="22" y="44"/>
                  <a:pt x="22" y="44"/>
                  <a:pt x="22" y="44"/>
                </a:cubicBezTo>
                <a:cubicBezTo>
                  <a:pt x="23" y="44"/>
                  <a:pt x="25" y="44"/>
                  <a:pt x="25" y="45"/>
                </a:cubicBezTo>
                <a:cubicBezTo>
                  <a:pt x="25" y="46"/>
                  <a:pt x="25" y="49"/>
                  <a:pt x="24" y="49"/>
                </a:cubicBezTo>
                <a:close/>
                <a:moveTo>
                  <a:pt x="59" y="26"/>
                </a:moveTo>
                <a:cubicBezTo>
                  <a:pt x="39" y="47"/>
                  <a:pt x="39" y="47"/>
                  <a:pt x="39" y="47"/>
                </a:cubicBezTo>
                <a:cubicBezTo>
                  <a:pt x="38" y="48"/>
                  <a:pt x="38" y="48"/>
                  <a:pt x="37" y="48"/>
                </a:cubicBezTo>
                <a:cubicBezTo>
                  <a:pt x="36" y="48"/>
                  <a:pt x="34" y="47"/>
                  <a:pt x="34" y="45"/>
                </a:cubicBezTo>
                <a:cubicBezTo>
                  <a:pt x="34" y="34"/>
                  <a:pt x="34" y="34"/>
                  <a:pt x="34" y="34"/>
                </a:cubicBezTo>
                <a:cubicBezTo>
                  <a:pt x="17" y="34"/>
                  <a:pt x="17" y="34"/>
                  <a:pt x="17" y="34"/>
                </a:cubicBezTo>
                <a:cubicBezTo>
                  <a:pt x="16" y="34"/>
                  <a:pt x="15" y="33"/>
                  <a:pt x="15" y="32"/>
                </a:cubicBezTo>
                <a:cubicBezTo>
                  <a:pt x="15" y="17"/>
                  <a:pt x="15" y="17"/>
                  <a:pt x="15" y="17"/>
                </a:cubicBezTo>
                <a:cubicBezTo>
                  <a:pt x="15" y="16"/>
                  <a:pt x="16" y="15"/>
                  <a:pt x="17" y="15"/>
                </a:cubicBezTo>
                <a:cubicBezTo>
                  <a:pt x="34" y="15"/>
                  <a:pt x="34" y="15"/>
                  <a:pt x="34" y="15"/>
                </a:cubicBezTo>
                <a:cubicBezTo>
                  <a:pt x="34" y="4"/>
                  <a:pt x="34" y="4"/>
                  <a:pt x="34" y="4"/>
                </a:cubicBezTo>
                <a:cubicBezTo>
                  <a:pt x="34" y="3"/>
                  <a:pt x="36" y="2"/>
                  <a:pt x="37" y="2"/>
                </a:cubicBezTo>
                <a:cubicBezTo>
                  <a:pt x="38" y="2"/>
                  <a:pt x="38" y="2"/>
                  <a:pt x="39" y="2"/>
                </a:cubicBezTo>
                <a:cubicBezTo>
                  <a:pt x="59" y="23"/>
                  <a:pt x="59" y="23"/>
                  <a:pt x="59" y="23"/>
                </a:cubicBezTo>
                <a:cubicBezTo>
                  <a:pt x="60" y="23"/>
                  <a:pt x="60" y="24"/>
                  <a:pt x="60" y="25"/>
                </a:cubicBezTo>
                <a:cubicBezTo>
                  <a:pt x="60" y="25"/>
                  <a:pt x="60" y="26"/>
                  <a:pt x="59" y="26"/>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Tree>
    <p:extLst>
      <p:ext uri="{BB962C8B-B14F-4D97-AF65-F5344CB8AC3E}">
        <p14:creationId xmlns:p14="http://schemas.microsoft.com/office/powerpoint/2010/main" val="181721673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id="{09235729-2D59-4941-965F-F6995E96C05B}"/>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Diagram 1">
            <a:extLst>
              <a:ext uri="{FF2B5EF4-FFF2-40B4-BE49-F238E27FC236}">
                <a16:creationId xmlns:a16="http://schemas.microsoft.com/office/drawing/2014/main" id="{709DAF82-A8E7-471A-ACB2-8B9C19CC8C0F}"/>
              </a:ext>
            </a:extLst>
          </p:cNvPr>
          <p:cNvGraphicFramePr/>
          <p:nvPr>
            <p:extLst>
              <p:ext uri="{D42A27DB-BD31-4B8C-83A1-F6EECF244321}">
                <p14:modId xmlns:p14="http://schemas.microsoft.com/office/powerpoint/2010/main" val="44203549"/>
              </p:ext>
            </p:extLst>
          </p:nvPr>
        </p:nvGraphicFramePr>
        <p:xfrm>
          <a:off x="4878818" y="1736557"/>
          <a:ext cx="7576234" cy="40844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3" name="TextBox 192">
            <a:extLst>
              <a:ext uri="{FF2B5EF4-FFF2-40B4-BE49-F238E27FC236}">
                <a16:creationId xmlns:a16="http://schemas.microsoft.com/office/drawing/2014/main" id="{4CF96EDA-EEA2-4506-AC69-44E523524067}"/>
              </a:ext>
            </a:extLst>
          </p:cNvPr>
          <p:cNvSpPr txBox="1">
            <a:spLocks noChangeArrowheads="1"/>
          </p:cNvSpPr>
          <p:nvPr/>
        </p:nvSpPr>
        <p:spPr bwMode="auto">
          <a:xfrm>
            <a:off x="5816600" y="2320925"/>
            <a:ext cx="3238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id-ID" altLang="zh-CN" sz="3600">
                <a:solidFill>
                  <a:schemeClr val="accent1"/>
                </a:solidFill>
                <a:latin typeface="FontAwesome" pitchFamily="2" charset="0"/>
              </a:rPr>
              <a:t></a:t>
            </a:r>
          </a:p>
        </p:txBody>
      </p:sp>
      <p:sp>
        <p:nvSpPr>
          <p:cNvPr id="194" name="TextBox 193">
            <a:extLst>
              <a:ext uri="{FF2B5EF4-FFF2-40B4-BE49-F238E27FC236}">
                <a16:creationId xmlns:a16="http://schemas.microsoft.com/office/drawing/2014/main" id="{9C75F403-11F4-4DA3-A53E-137BF55052F8}"/>
              </a:ext>
            </a:extLst>
          </p:cNvPr>
          <p:cNvSpPr txBox="1">
            <a:spLocks noChangeArrowheads="1"/>
          </p:cNvSpPr>
          <p:nvPr/>
        </p:nvSpPr>
        <p:spPr bwMode="auto">
          <a:xfrm>
            <a:off x="6070600" y="3459163"/>
            <a:ext cx="323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id-ID" altLang="zh-CN" sz="4000" dirty="0">
                <a:solidFill>
                  <a:schemeClr val="accent2"/>
                </a:solidFill>
                <a:latin typeface="FontAwesome" pitchFamily="2" charset="0"/>
              </a:rPr>
              <a:t></a:t>
            </a:r>
          </a:p>
        </p:txBody>
      </p:sp>
      <p:sp>
        <p:nvSpPr>
          <p:cNvPr id="195" name="TextBox 194">
            <a:extLst>
              <a:ext uri="{FF2B5EF4-FFF2-40B4-BE49-F238E27FC236}">
                <a16:creationId xmlns:a16="http://schemas.microsoft.com/office/drawing/2014/main" id="{D75839F9-A545-436E-A4DC-F1CBE8CD7B5A}"/>
              </a:ext>
            </a:extLst>
          </p:cNvPr>
          <p:cNvSpPr txBox="1">
            <a:spLocks noChangeArrowheads="1"/>
          </p:cNvSpPr>
          <p:nvPr/>
        </p:nvSpPr>
        <p:spPr bwMode="auto">
          <a:xfrm>
            <a:off x="5816600" y="4546600"/>
            <a:ext cx="3238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id-ID" altLang="zh-CN" sz="4800">
                <a:solidFill>
                  <a:srgbClr val="9BBB59"/>
                </a:solidFill>
                <a:latin typeface="FontAwesome" pitchFamily="2" charset="0"/>
              </a:rPr>
              <a:t></a:t>
            </a:r>
          </a:p>
        </p:txBody>
      </p:sp>
      <p:grpSp>
        <p:nvGrpSpPr>
          <p:cNvPr id="14" name="组合 13">
            <a:extLst>
              <a:ext uri="{FF2B5EF4-FFF2-40B4-BE49-F238E27FC236}">
                <a16:creationId xmlns:a16="http://schemas.microsoft.com/office/drawing/2014/main" id="{E027C11F-4D96-4A1E-813D-1C588581D76C}"/>
              </a:ext>
            </a:extLst>
          </p:cNvPr>
          <p:cNvGrpSpPr/>
          <p:nvPr/>
        </p:nvGrpSpPr>
        <p:grpSpPr>
          <a:xfrm>
            <a:off x="5682628" y="2297446"/>
            <a:ext cx="626215" cy="618869"/>
            <a:chOff x="674688" y="4314825"/>
            <a:chExt cx="541338" cy="534988"/>
          </a:xfrm>
          <a:solidFill>
            <a:srgbClr val="006341"/>
          </a:solidFill>
        </p:grpSpPr>
        <p:sp>
          <p:nvSpPr>
            <p:cNvPr id="15" name="Freeform 110">
              <a:extLst>
                <a:ext uri="{FF2B5EF4-FFF2-40B4-BE49-F238E27FC236}">
                  <a16:creationId xmlns:a16="http://schemas.microsoft.com/office/drawing/2014/main" id="{1FB217B6-5A91-46E1-90C8-482405000877}"/>
                </a:ext>
              </a:extLst>
            </p:cNvPr>
            <p:cNvSpPr>
              <a:spLocks/>
            </p:cNvSpPr>
            <p:nvPr/>
          </p:nvSpPr>
          <p:spPr bwMode="auto">
            <a:xfrm>
              <a:off x="982663" y="4579938"/>
              <a:ext cx="233363" cy="269875"/>
            </a:xfrm>
            <a:custGeom>
              <a:avLst/>
              <a:gdLst>
                <a:gd name="T0" fmla="*/ 25 w 86"/>
                <a:gd name="T1" fmla="*/ 99 h 99"/>
                <a:gd name="T2" fmla="*/ 25 w 86"/>
                <a:gd name="T3" fmla="*/ 99 h 99"/>
                <a:gd name="T4" fmla="*/ 19 w 86"/>
                <a:gd name="T5" fmla="*/ 95 h 99"/>
                <a:gd name="T6" fmla="*/ 0 w 86"/>
                <a:gd name="T7" fmla="*/ 31 h 99"/>
                <a:gd name="T8" fmla="*/ 12 w 86"/>
                <a:gd name="T9" fmla="*/ 28 h 99"/>
                <a:gd name="T10" fmla="*/ 26 w 86"/>
                <a:gd name="T11" fmla="*/ 75 h 99"/>
                <a:gd name="T12" fmla="*/ 36 w 86"/>
                <a:gd name="T13" fmla="*/ 49 h 99"/>
                <a:gd name="T14" fmla="*/ 43 w 86"/>
                <a:gd name="T15" fmla="*/ 46 h 99"/>
                <a:gd name="T16" fmla="*/ 66 w 86"/>
                <a:gd name="T17" fmla="*/ 50 h 99"/>
                <a:gd name="T18" fmla="*/ 34 w 86"/>
                <a:gd name="T19" fmla="*/ 7 h 99"/>
                <a:gd name="T20" fmla="*/ 44 w 86"/>
                <a:gd name="T21" fmla="*/ 0 h 99"/>
                <a:gd name="T22" fmla="*/ 85 w 86"/>
                <a:gd name="T23" fmla="*/ 55 h 99"/>
                <a:gd name="T24" fmla="*/ 85 w 86"/>
                <a:gd name="T25" fmla="*/ 61 h 99"/>
                <a:gd name="T26" fmla="*/ 79 w 86"/>
                <a:gd name="T27" fmla="*/ 64 h 99"/>
                <a:gd name="T28" fmla="*/ 45 w 86"/>
                <a:gd name="T29" fmla="*/ 58 h 99"/>
                <a:gd name="T30" fmla="*/ 30 w 86"/>
                <a:gd name="T31" fmla="*/ 95 h 99"/>
                <a:gd name="T32" fmla="*/ 25 w 86"/>
                <a:gd name="T33"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99">
                  <a:moveTo>
                    <a:pt x="25" y="99"/>
                  </a:moveTo>
                  <a:cubicBezTo>
                    <a:pt x="25" y="99"/>
                    <a:pt x="25" y="99"/>
                    <a:pt x="25" y="99"/>
                  </a:cubicBezTo>
                  <a:cubicBezTo>
                    <a:pt x="22" y="99"/>
                    <a:pt x="20" y="97"/>
                    <a:pt x="19" y="95"/>
                  </a:cubicBezTo>
                  <a:cubicBezTo>
                    <a:pt x="0" y="31"/>
                    <a:pt x="0" y="31"/>
                    <a:pt x="0" y="31"/>
                  </a:cubicBezTo>
                  <a:cubicBezTo>
                    <a:pt x="12" y="28"/>
                    <a:pt x="12" y="28"/>
                    <a:pt x="12" y="28"/>
                  </a:cubicBezTo>
                  <a:cubicBezTo>
                    <a:pt x="26" y="75"/>
                    <a:pt x="26" y="75"/>
                    <a:pt x="26" y="75"/>
                  </a:cubicBezTo>
                  <a:cubicBezTo>
                    <a:pt x="36" y="49"/>
                    <a:pt x="36" y="49"/>
                    <a:pt x="36" y="49"/>
                  </a:cubicBezTo>
                  <a:cubicBezTo>
                    <a:pt x="37" y="47"/>
                    <a:pt x="40" y="45"/>
                    <a:pt x="43" y="46"/>
                  </a:cubicBezTo>
                  <a:cubicBezTo>
                    <a:pt x="66" y="50"/>
                    <a:pt x="66" y="50"/>
                    <a:pt x="66" y="50"/>
                  </a:cubicBezTo>
                  <a:cubicBezTo>
                    <a:pt x="34" y="7"/>
                    <a:pt x="34" y="7"/>
                    <a:pt x="34" y="7"/>
                  </a:cubicBezTo>
                  <a:cubicBezTo>
                    <a:pt x="44" y="0"/>
                    <a:pt x="44" y="0"/>
                    <a:pt x="44" y="0"/>
                  </a:cubicBezTo>
                  <a:cubicBezTo>
                    <a:pt x="85" y="55"/>
                    <a:pt x="85" y="55"/>
                    <a:pt x="85" y="55"/>
                  </a:cubicBezTo>
                  <a:cubicBezTo>
                    <a:pt x="86" y="57"/>
                    <a:pt x="86" y="59"/>
                    <a:pt x="85" y="61"/>
                  </a:cubicBezTo>
                  <a:cubicBezTo>
                    <a:pt x="84" y="64"/>
                    <a:pt x="81" y="65"/>
                    <a:pt x="79" y="64"/>
                  </a:cubicBezTo>
                  <a:cubicBezTo>
                    <a:pt x="45" y="58"/>
                    <a:pt x="45" y="58"/>
                    <a:pt x="45" y="58"/>
                  </a:cubicBezTo>
                  <a:cubicBezTo>
                    <a:pt x="30" y="95"/>
                    <a:pt x="30" y="95"/>
                    <a:pt x="30" y="95"/>
                  </a:cubicBezTo>
                  <a:cubicBezTo>
                    <a:pt x="29" y="98"/>
                    <a:pt x="27" y="99"/>
                    <a:pt x="25"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1">
              <a:extLst>
                <a:ext uri="{FF2B5EF4-FFF2-40B4-BE49-F238E27FC236}">
                  <a16:creationId xmlns:a16="http://schemas.microsoft.com/office/drawing/2014/main" id="{6665307B-B6CC-46D0-A28C-98DEC594F1A9}"/>
                </a:ext>
              </a:extLst>
            </p:cNvPr>
            <p:cNvSpPr>
              <a:spLocks/>
            </p:cNvSpPr>
            <p:nvPr/>
          </p:nvSpPr>
          <p:spPr bwMode="auto">
            <a:xfrm>
              <a:off x="674688" y="4576763"/>
              <a:ext cx="247650" cy="254000"/>
            </a:xfrm>
            <a:custGeom>
              <a:avLst/>
              <a:gdLst>
                <a:gd name="T0" fmla="*/ 57 w 91"/>
                <a:gd name="T1" fmla="*/ 93 h 93"/>
                <a:gd name="T2" fmla="*/ 56 w 91"/>
                <a:gd name="T3" fmla="*/ 93 h 93"/>
                <a:gd name="T4" fmla="*/ 51 w 91"/>
                <a:gd name="T5" fmla="*/ 88 h 93"/>
                <a:gd name="T6" fmla="*/ 44 w 91"/>
                <a:gd name="T7" fmla="*/ 53 h 93"/>
                <a:gd name="T8" fmla="*/ 7 w 91"/>
                <a:gd name="T9" fmla="*/ 52 h 93"/>
                <a:gd name="T10" fmla="*/ 1 w 91"/>
                <a:gd name="T11" fmla="*/ 48 h 93"/>
                <a:gd name="T12" fmla="*/ 3 w 91"/>
                <a:gd name="T13" fmla="*/ 41 h 93"/>
                <a:gd name="T14" fmla="*/ 49 w 91"/>
                <a:gd name="T15" fmla="*/ 0 h 93"/>
                <a:gd name="T16" fmla="*/ 57 w 91"/>
                <a:gd name="T17" fmla="*/ 9 h 93"/>
                <a:gd name="T18" fmla="*/ 22 w 91"/>
                <a:gd name="T19" fmla="*/ 40 h 93"/>
                <a:gd name="T20" fmla="*/ 49 w 91"/>
                <a:gd name="T21" fmla="*/ 41 h 93"/>
                <a:gd name="T22" fmla="*/ 54 w 91"/>
                <a:gd name="T23" fmla="*/ 46 h 93"/>
                <a:gd name="T24" fmla="*/ 60 w 91"/>
                <a:gd name="T25" fmla="*/ 70 h 93"/>
                <a:gd name="T26" fmla="*/ 81 w 91"/>
                <a:gd name="T27" fmla="*/ 29 h 93"/>
                <a:gd name="T28" fmla="*/ 91 w 91"/>
                <a:gd name="T29" fmla="*/ 35 h 93"/>
                <a:gd name="T30" fmla="*/ 63 w 91"/>
                <a:gd name="T31" fmla="*/ 90 h 93"/>
                <a:gd name="T32" fmla="*/ 57 w 91"/>
                <a:gd name="T3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93">
                  <a:moveTo>
                    <a:pt x="57" y="93"/>
                  </a:moveTo>
                  <a:cubicBezTo>
                    <a:pt x="57" y="93"/>
                    <a:pt x="57" y="93"/>
                    <a:pt x="56" y="93"/>
                  </a:cubicBezTo>
                  <a:cubicBezTo>
                    <a:pt x="54" y="93"/>
                    <a:pt x="52" y="91"/>
                    <a:pt x="51" y="88"/>
                  </a:cubicBezTo>
                  <a:cubicBezTo>
                    <a:pt x="44" y="53"/>
                    <a:pt x="44" y="53"/>
                    <a:pt x="44" y="53"/>
                  </a:cubicBezTo>
                  <a:cubicBezTo>
                    <a:pt x="7" y="52"/>
                    <a:pt x="7" y="52"/>
                    <a:pt x="7" y="52"/>
                  </a:cubicBezTo>
                  <a:cubicBezTo>
                    <a:pt x="4" y="52"/>
                    <a:pt x="2" y="50"/>
                    <a:pt x="1" y="48"/>
                  </a:cubicBezTo>
                  <a:cubicBezTo>
                    <a:pt x="0" y="45"/>
                    <a:pt x="1" y="43"/>
                    <a:pt x="3" y="41"/>
                  </a:cubicBezTo>
                  <a:cubicBezTo>
                    <a:pt x="49" y="0"/>
                    <a:pt x="49" y="0"/>
                    <a:pt x="49" y="0"/>
                  </a:cubicBezTo>
                  <a:cubicBezTo>
                    <a:pt x="57" y="9"/>
                    <a:pt x="57" y="9"/>
                    <a:pt x="57" y="9"/>
                  </a:cubicBezTo>
                  <a:cubicBezTo>
                    <a:pt x="22" y="40"/>
                    <a:pt x="22" y="40"/>
                    <a:pt x="22" y="40"/>
                  </a:cubicBezTo>
                  <a:cubicBezTo>
                    <a:pt x="49" y="41"/>
                    <a:pt x="49" y="41"/>
                    <a:pt x="49" y="41"/>
                  </a:cubicBezTo>
                  <a:cubicBezTo>
                    <a:pt x="51" y="41"/>
                    <a:pt x="54" y="43"/>
                    <a:pt x="54" y="46"/>
                  </a:cubicBezTo>
                  <a:cubicBezTo>
                    <a:pt x="60" y="70"/>
                    <a:pt x="60" y="70"/>
                    <a:pt x="60" y="70"/>
                  </a:cubicBezTo>
                  <a:cubicBezTo>
                    <a:pt x="81" y="29"/>
                    <a:pt x="81" y="29"/>
                    <a:pt x="81" y="29"/>
                  </a:cubicBezTo>
                  <a:cubicBezTo>
                    <a:pt x="91" y="35"/>
                    <a:pt x="91" y="35"/>
                    <a:pt x="91" y="35"/>
                  </a:cubicBezTo>
                  <a:cubicBezTo>
                    <a:pt x="63" y="90"/>
                    <a:pt x="63" y="90"/>
                    <a:pt x="63" y="90"/>
                  </a:cubicBezTo>
                  <a:cubicBezTo>
                    <a:pt x="62" y="92"/>
                    <a:pt x="59" y="93"/>
                    <a:pt x="57"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112">
              <a:extLst>
                <a:ext uri="{FF2B5EF4-FFF2-40B4-BE49-F238E27FC236}">
                  <a16:creationId xmlns:a16="http://schemas.microsoft.com/office/drawing/2014/main" id="{367A9216-2A7B-48FF-AB70-A91AF6309207}"/>
                </a:ext>
              </a:extLst>
            </p:cNvPr>
            <p:cNvSpPr>
              <a:spLocks noChangeArrowheads="1"/>
            </p:cNvSpPr>
            <p:nvPr/>
          </p:nvSpPr>
          <p:spPr bwMode="auto">
            <a:xfrm>
              <a:off x="881063" y="4421188"/>
              <a:ext cx="147638" cy="144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3">
              <a:extLst>
                <a:ext uri="{FF2B5EF4-FFF2-40B4-BE49-F238E27FC236}">
                  <a16:creationId xmlns:a16="http://schemas.microsoft.com/office/drawing/2014/main" id="{596F4BE9-CB2A-4A2D-B919-965C21B6ECE7}"/>
                </a:ext>
              </a:extLst>
            </p:cNvPr>
            <p:cNvSpPr>
              <a:spLocks noEditPoints="1"/>
            </p:cNvSpPr>
            <p:nvPr/>
          </p:nvSpPr>
          <p:spPr bwMode="auto">
            <a:xfrm>
              <a:off x="771526" y="4314825"/>
              <a:ext cx="365125" cy="357188"/>
            </a:xfrm>
            <a:custGeom>
              <a:avLst/>
              <a:gdLst>
                <a:gd name="T0" fmla="*/ 131 w 134"/>
                <a:gd name="T1" fmla="*/ 69 h 131"/>
                <a:gd name="T2" fmla="*/ 134 w 134"/>
                <a:gd name="T3" fmla="*/ 58 h 131"/>
                <a:gd name="T4" fmla="*/ 129 w 134"/>
                <a:gd name="T5" fmla="*/ 48 h 131"/>
                <a:gd name="T6" fmla="*/ 126 w 134"/>
                <a:gd name="T7" fmla="*/ 44 h 131"/>
                <a:gd name="T8" fmla="*/ 125 w 134"/>
                <a:gd name="T9" fmla="*/ 39 h 131"/>
                <a:gd name="T10" fmla="*/ 122 w 134"/>
                <a:gd name="T11" fmla="*/ 29 h 131"/>
                <a:gd name="T12" fmla="*/ 113 w 134"/>
                <a:gd name="T13" fmla="*/ 22 h 131"/>
                <a:gd name="T14" fmla="*/ 109 w 134"/>
                <a:gd name="T15" fmla="*/ 19 h 131"/>
                <a:gd name="T16" fmla="*/ 106 w 134"/>
                <a:gd name="T17" fmla="*/ 15 h 131"/>
                <a:gd name="T18" fmla="*/ 98 w 134"/>
                <a:gd name="T19" fmla="*/ 8 h 131"/>
                <a:gd name="T20" fmla="*/ 87 w 134"/>
                <a:gd name="T21" fmla="*/ 6 h 131"/>
                <a:gd name="T22" fmla="*/ 82 w 134"/>
                <a:gd name="T23" fmla="*/ 6 h 131"/>
                <a:gd name="T24" fmla="*/ 77 w 134"/>
                <a:gd name="T25" fmla="*/ 4 h 131"/>
                <a:gd name="T26" fmla="*/ 67 w 134"/>
                <a:gd name="T27" fmla="*/ 0 h 131"/>
                <a:gd name="T28" fmla="*/ 57 w 134"/>
                <a:gd name="T29" fmla="*/ 3 h 131"/>
                <a:gd name="T30" fmla="*/ 52 w 134"/>
                <a:gd name="T31" fmla="*/ 6 h 131"/>
                <a:gd name="T32" fmla="*/ 47 w 134"/>
                <a:gd name="T33" fmla="*/ 6 h 131"/>
                <a:gd name="T34" fmla="*/ 36 w 134"/>
                <a:gd name="T35" fmla="*/ 8 h 131"/>
                <a:gd name="T36" fmla="*/ 28 w 134"/>
                <a:gd name="T37" fmla="*/ 16 h 131"/>
                <a:gd name="T38" fmla="*/ 25 w 134"/>
                <a:gd name="T39" fmla="*/ 20 h 131"/>
                <a:gd name="T40" fmla="*/ 20 w 134"/>
                <a:gd name="T41" fmla="*/ 22 h 131"/>
                <a:gd name="T42" fmla="*/ 11 w 134"/>
                <a:gd name="T43" fmla="*/ 29 h 131"/>
                <a:gd name="T44" fmla="*/ 8 w 134"/>
                <a:gd name="T45" fmla="*/ 39 h 131"/>
                <a:gd name="T46" fmla="*/ 7 w 134"/>
                <a:gd name="T47" fmla="*/ 44 h 131"/>
                <a:gd name="T48" fmla="*/ 5 w 134"/>
                <a:gd name="T49" fmla="*/ 48 h 131"/>
                <a:gd name="T50" fmla="*/ 0 w 134"/>
                <a:gd name="T51" fmla="*/ 58 h 131"/>
                <a:gd name="T52" fmla="*/ 2 w 134"/>
                <a:gd name="T53" fmla="*/ 69 h 131"/>
                <a:gd name="T54" fmla="*/ 4 w 134"/>
                <a:gd name="T55" fmla="*/ 74 h 131"/>
                <a:gd name="T56" fmla="*/ 4 w 134"/>
                <a:gd name="T57" fmla="*/ 79 h 131"/>
                <a:gd name="T58" fmla="*/ 4 w 134"/>
                <a:gd name="T59" fmla="*/ 90 h 131"/>
                <a:gd name="T60" fmla="*/ 11 w 134"/>
                <a:gd name="T61" fmla="*/ 98 h 131"/>
                <a:gd name="T62" fmla="*/ 15 w 134"/>
                <a:gd name="T63" fmla="*/ 102 h 131"/>
                <a:gd name="T64" fmla="*/ 17 w 134"/>
                <a:gd name="T65" fmla="*/ 106 h 131"/>
                <a:gd name="T66" fmla="*/ 22 w 134"/>
                <a:gd name="T67" fmla="*/ 116 h 131"/>
                <a:gd name="T68" fmla="*/ 32 w 134"/>
                <a:gd name="T69" fmla="*/ 120 h 131"/>
                <a:gd name="T70" fmla="*/ 37 w 134"/>
                <a:gd name="T71" fmla="*/ 121 h 131"/>
                <a:gd name="T72" fmla="*/ 42 w 134"/>
                <a:gd name="T73" fmla="*/ 124 h 131"/>
                <a:gd name="T74" fmla="*/ 51 w 134"/>
                <a:gd name="T75" fmla="*/ 130 h 131"/>
                <a:gd name="T76" fmla="*/ 62 w 134"/>
                <a:gd name="T77" fmla="*/ 129 h 131"/>
                <a:gd name="T78" fmla="*/ 67 w 134"/>
                <a:gd name="T79" fmla="*/ 128 h 131"/>
                <a:gd name="T80" fmla="*/ 72 w 134"/>
                <a:gd name="T81" fmla="*/ 129 h 131"/>
                <a:gd name="T82" fmla="*/ 80 w 134"/>
                <a:gd name="T83" fmla="*/ 130 h 131"/>
                <a:gd name="T84" fmla="*/ 83 w 134"/>
                <a:gd name="T85" fmla="*/ 130 h 131"/>
                <a:gd name="T86" fmla="*/ 92 w 134"/>
                <a:gd name="T87" fmla="*/ 124 h 131"/>
                <a:gd name="T88" fmla="*/ 96 w 134"/>
                <a:gd name="T89" fmla="*/ 121 h 131"/>
                <a:gd name="T90" fmla="*/ 101 w 134"/>
                <a:gd name="T91" fmla="*/ 120 h 131"/>
                <a:gd name="T92" fmla="*/ 111 w 134"/>
                <a:gd name="T93" fmla="*/ 116 h 131"/>
                <a:gd name="T94" fmla="*/ 117 w 134"/>
                <a:gd name="T95" fmla="*/ 106 h 131"/>
                <a:gd name="T96" fmla="*/ 119 w 134"/>
                <a:gd name="T97" fmla="*/ 102 h 131"/>
                <a:gd name="T98" fmla="*/ 123 w 134"/>
                <a:gd name="T99" fmla="*/ 98 h 131"/>
                <a:gd name="T100" fmla="*/ 130 w 134"/>
                <a:gd name="T101" fmla="*/ 90 h 131"/>
                <a:gd name="T102" fmla="*/ 130 w 134"/>
                <a:gd name="T103" fmla="*/ 79 h 131"/>
                <a:gd name="T104" fmla="*/ 130 w 134"/>
                <a:gd name="T105" fmla="*/ 74 h 131"/>
                <a:gd name="T106" fmla="*/ 131 w 134"/>
                <a:gd name="T107" fmla="*/ 69 h 131"/>
                <a:gd name="T108" fmla="*/ 67 w 134"/>
                <a:gd name="T109" fmla="*/ 104 h 131"/>
                <a:gd name="T110" fmla="*/ 28 w 134"/>
                <a:gd name="T111" fmla="*/ 65 h 131"/>
                <a:gd name="T112" fmla="*/ 67 w 134"/>
                <a:gd name="T113" fmla="*/ 27 h 131"/>
                <a:gd name="T114" fmla="*/ 106 w 134"/>
                <a:gd name="T115" fmla="*/ 65 h 131"/>
                <a:gd name="T116" fmla="*/ 67 w 134"/>
                <a:gd name="T117" fmla="*/ 10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131">
                  <a:moveTo>
                    <a:pt x="131" y="69"/>
                  </a:moveTo>
                  <a:cubicBezTo>
                    <a:pt x="133" y="65"/>
                    <a:pt x="134" y="61"/>
                    <a:pt x="134" y="58"/>
                  </a:cubicBezTo>
                  <a:cubicBezTo>
                    <a:pt x="133" y="55"/>
                    <a:pt x="131" y="52"/>
                    <a:pt x="129" y="48"/>
                  </a:cubicBezTo>
                  <a:cubicBezTo>
                    <a:pt x="128" y="47"/>
                    <a:pt x="127" y="45"/>
                    <a:pt x="126" y="44"/>
                  </a:cubicBezTo>
                  <a:cubicBezTo>
                    <a:pt x="126" y="43"/>
                    <a:pt x="125" y="41"/>
                    <a:pt x="125" y="39"/>
                  </a:cubicBezTo>
                  <a:cubicBezTo>
                    <a:pt x="125" y="35"/>
                    <a:pt x="124" y="31"/>
                    <a:pt x="122" y="29"/>
                  </a:cubicBezTo>
                  <a:cubicBezTo>
                    <a:pt x="120" y="26"/>
                    <a:pt x="117" y="24"/>
                    <a:pt x="113" y="22"/>
                  </a:cubicBezTo>
                  <a:cubicBezTo>
                    <a:pt x="112" y="21"/>
                    <a:pt x="110" y="20"/>
                    <a:pt x="109" y="19"/>
                  </a:cubicBezTo>
                  <a:cubicBezTo>
                    <a:pt x="108" y="19"/>
                    <a:pt x="107" y="17"/>
                    <a:pt x="106" y="15"/>
                  </a:cubicBezTo>
                  <a:cubicBezTo>
                    <a:pt x="103" y="12"/>
                    <a:pt x="101" y="9"/>
                    <a:pt x="98" y="8"/>
                  </a:cubicBezTo>
                  <a:cubicBezTo>
                    <a:pt x="95" y="6"/>
                    <a:pt x="91" y="6"/>
                    <a:pt x="87" y="6"/>
                  </a:cubicBezTo>
                  <a:cubicBezTo>
                    <a:pt x="85" y="6"/>
                    <a:pt x="83" y="6"/>
                    <a:pt x="82" y="6"/>
                  </a:cubicBezTo>
                  <a:cubicBezTo>
                    <a:pt x="81" y="5"/>
                    <a:pt x="79" y="4"/>
                    <a:pt x="77" y="4"/>
                  </a:cubicBezTo>
                  <a:cubicBezTo>
                    <a:pt x="74" y="2"/>
                    <a:pt x="70" y="0"/>
                    <a:pt x="67" y="0"/>
                  </a:cubicBezTo>
                  <a:cubicBezTo>
                    <a:pt x="64" y="0"/>
                    <a:pt x="60" y="2"/>
                    <a:pt x="57" y="3"/>
                  </a:cubicBezTo>
                  <a:cubicBezTo>
                    <a:pt x="55" y="4"/>
                    <a:pt x="53" y="5"/>
                    <a:pt x="52" y="6"/>
                  </a:cubicBezTo>
                  <a:cubicBezTo>
                    <a:pt x="51" y="6"/>
                    <a:pt x="49" y="6"/>
                    <a:pt x="47" y="6"/>
                  </a:cubicBezTo>
                  <a:cubicBezTo>
                    <a:pt x="43" y="6"/>
                    <a:pt x="39" y="6"/>
                    <a:pt x="36" y="8"/>
                  </a:cubicBezTo>
                  <a:cubicBezTo>
                    <a:pt x="33" y="9"/>
                    <a:pt x="30" y="13"/>
                    <a:pt x="28" y="16"/>
                  </a:cubicBezTo>
                  <a:cubicBezTo>
                    <a:pt x="26" y="17"/>
                    <a:pt x="25" y="19"/>
                    <a:pt x="25" y="20"/>
                  </a:cubicBezTo>
                  <a:cubicBezTo>
                    <a:pt x="24" y="20"/>
                    <a:pt x="22" y="21"/>
                    <a:pt x="20" y="22"/>
                  </a:cubicBezTo>
                  <a:cubicBezTo>
                    <a:pt x="17" y="24"/>
                    <a:pt x="13" y="26"/>
                    <a:pt x="11" y="29"/>
                  </a:cubicBezTo>
                  <a:cubicBezTo>
                    <a:pt x="10" y="31"/>
                    <a:pt x="9" y="35"/>
                    <a:pt x="8" y="39"/>
                  </a:cubicBezTo>
                  <a:cubicBezTo>
                    <a:pt x="8" y="41"/>
                    <a:pt x="8" y="43"/>
                    <a:pt x="7" y="44"/>
                  </a:cubicBezTo>
                  <a:cubicBezTo>
                    <a:pt x="7" y="45"/>
                    <a:pt x="6" y="47"/>
                    <a:pt x="5" y="48"/>
                  </a:cubicBezTo>
                  <a:cubicBezTo>
                    <a:pt x="3" y="52"/>
                    <a:pt x="0" y="55"/>
                    <a:pt x="0" y="58"/>
                  </a:cubicBezTo>
                  <a:cubicBezTo>
                    <a:pt x="0" y="61"/>
                    <a:pt x="1" y="65"/>
                    <a:pt x="2" y="69"/>
                  </a:cubicBezTo>
                  <a:cubicBezTo>
                    <a:pt x="3" y="70"/>
                    <a:pt x="4" y="73"/>
                    <a:pt x="4" y="74"/>
                  </a:cubicBezTo>
                  <a:cubicBezTo>
                    <a:pt x="4" y="75"/>
                    <a:pt x="4" y="77"/>
                    <a:pt x="4" y="79"/>
                  </a:cubicBezTo>
                  <a:cubicBezTo>
                    <a:pt x="3" y="83"/>
                    <a:pt x="3" y="87"/>
                    <a:pt x="4" y="90"/>
                  </a:cubicBezTo>
                  <a:cubicBezTo>
                    <a:pt x="5" y="92"/>
                    <a:pt x="8" y="95"/>
                    <a:pt x="11" y="98"/>
                  </a:cubicBezTo>
                  <a:cubicBezTo>
                    <a:pt x="12" y="99"/>
                    <a:pt x="14" y="101"/>
                    <a:pt x="15" y="102"/>
                  </a:cubicBezTo>
                  <a:cubicBezTo>
                    <a:pt x="15" y="102"/>
                    <a:pt x="16" y="104"/>
                    <a:pt x="17" y="106"/>
                  </a:cubicBezTo>
                  <a:cubicBezTo>
                    <a:pt x="18" y="110"/>
                    <a:pt x="20" y="113"/>
                    <a:pt x="22" y="116"/>
                  </a:cubicBezTo>
                  <a:cubicBezTo>
                    <a:pt x="25" y="118"/>
                    <a:pt x="29" y="119"/>
                    <a:pt x="32" y="120"/>
                  </a:cubicBezTo>
                  <a:cubicBezTo>
                    <a:pt x="34" y="120"/>
                    <a:pt x="36" y="121"/>
                    <a:pt x="37" y="121"/>
                  </a:cubicBezTo>
                  <a:cubicBezTo>
                    <a:pt x="38" y="122"/>
                    <a:pt x="40" y="123"/>
                    <a:pt x="42" y="124"/>
                  </a:cubicBezTo>
                  <a:cubicBezTo>
                    <a:pt x="45" y="127"/>
                    <a:pt x="48" y="129"/>
                    <a:pt x="51" y="130"/>
                  </a:cubicBezTo>
                  <a:cubicBezTo>
                    <a:pt x="54" y="131"/>
                    <a:pt x="58" y="130"/>
                    <a:pt x="62" y="129"/>
                  </a:cubicBezTo>
                  <a:cubicBezTo>
                    <a:pt x="64" y="129"/>
                    <a:pt x="66" y="128"/>
                    <a:pt x="67" y="128"/>
                  </a:cubicBezTo>
                  <a:cubicBezTo>
                    <a:pt x="68" y="128"/>
                    <a:pt x="70" y="129"/>
                    <a:pt x="72" y="129"/>
                  </a:cubicBezTo>
                  <a:cubicBezTo>
                    <a:pt x="75" y="130"/>
                    <a:pt x="78" y="130"/>
                    <a:pt x="80" y="130"/>
                  </a:cubicBezTo>
                  <a:cubicBezTo>
                    <a:pt x="81" y="130"/>
                    <a:pt x="82" y="130"/>
                    <a:pt x="83" y="130"/>
                  </a:cubicBezTo>
                  <a:cubicBezTo>
                    <a:pt x="86" y="129"/>
                    <a:pt x="89" y="127"/>
                    <a:pt x="92" y="124"/>
                  </a:cubicBezTo>
                  <a:cubicBezTo>
                    <a:pt x="94" y="123"/>
                    <a:pt x="95" y="122"/>
                    <a:pt x="96" y="121"/>
                  </a:cubicBezTo>
                  <a:cubicBezTo>
                    <a:pt x="97" y="121"/>
                    <a:pt x="99" y="120"/>
                    <a:pt x="101" y="120"/>
                  </a:cubicBezTo>
                  <a:cubicBezTo>
                    <a:pt x="105" y="119"/>
                    <a:pt x="109" y="118"/>
                    <a:pt x="111" y="116"/>
                  </a:cubicBezTo>
                  <a:cubicBezTo>
                    <a:pt x="114" y="113"/>
                    <a:pt x="115" y="110"/>
                    <a:pt x="117" y="106"/>
                  </a:cubicBezTo>
                  <a:cubicBezTo>
                    <a:pt x="118" y="104"/>
                    <a:pt x="118" y="102"/>
                    <a:pt x="119" y="102"/>
                  </a:cubicBezTo>
                  <a:cubicBezTo>
                    <a:pt x="120" y="101"/>
                    <a:pt x="121" y="99"/>
                    <a:pt x="123" y="98"/>
                  </a:cubicBezTo>
                  <a:cubicBezTo>
                    <a:pt x="126" y="95"/>
                    <a:pt x="129" y="92"/>
                    <a:pt x="130" y="90"/>
                  </a:cubicBezTo>
                  <a:cubicBezTo>
                    <a:pt x="131" y="87"/>
                    <a:pt x="130" y="83"/>
                    <a:pt x="130" y="79"/>
                  </a:cubicBezTo>
                  <a:cubicBezTo>
                    <a:pt x="130" y="77"/>
                    <a:pt x="130" y="75"/>
                    <a:pt x="130" y="74"/>
                  </a:cubicBezTo>
                  <a:cubicBezTo>
                    <a:pt x="130" y="73"/>
                    <a:pt x="131" y="71"/>
                    <a:pt x="131" y="69"/>
                  </a:cubicBezTo>
                  <a:close/>
                  <a:moveTo>
                    <a:pt x="67" y="104"/>
                  </a:moveTo>
                  <a:cubicBezTo>
                    <a:pt x="45" y="104"/>
                    <a:pt x="28" y="86"/>
                    <a:pt x="28" y="65"/>
                  </a:cubicBezTo>
                  <a:cubicBezTo>
                    <a:pt x="28" y="44"/>
                    <a:pt x="45" y="27"/>
                    <a:pt x="67" y="27"/>
                  </a:cubicBezTo>
                  <a:cubicBezTo>
                    <a:pt x="88" y="27"/>
                    <a:pt x="106" y="44"/>
                    <a:pt x="106" y="65"/>
                  </a:cubicBezTo>
                  <a:cubicBezTo>
                    <a:pt x="106" y="86"/>
                    <a:pt x="88" y="104"/>
                    <a:pt x="67"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文本框 29">
            <a:extLst>
              <a:ext uri="{FF2B5EF4-FFF2-40B4-BE49-F238E27FC236}">
                <a16:creationId xmlns:a16="http://schemas.microsoft.com/office/drawing/2014/main" id="{5501E9E9-1918-49B7-8FE4-85997333D28D}"/>
              </a:ext>
            </a:extLst>
          </p:cNvPr>
          <p:cNvSpPr txBox="1"/>
          <p:nvPr/>
        </p:nvSpPr>
        <p:spPr>
          <a:xfrm>
            <a:off x="988786" y="1594143"/>
            <a:ext cx="4180644" cy="3927294"/>
          </a:xfrm>
          <a:prstGeom prst="rect">
            <a:avLst/>
          </a:prstGeom>
          <a:noFill/>
        </p:spPr>
        <p:txBody>
          <a:bodyPr wrap="square" rtlCol="0">
            <a:spAutoFit/>
          </a:bodyPr>
          <a:lstStyle/>
          <a:p>
            <a:pPr>
              <a:lnSpc>
                <a:spcPct val="150000"/>
              </a:lnSpc>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这里应该有一段文字说明：</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河南农业大学走过了百余年的办学历程。学校源自</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1902</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年创办的河南大学堂，</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1984</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月更名为河南农业大学。</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2009</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月成为农业部与地方省政府共建的第一所省属农业高校。</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2012</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月成为国家林业局与省政府共建高校。</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月学校牵头的河南粮食作物协同创新中心入选国家首批“</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2011</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计划”。</a:t>
            </a:r>
          </a:p>
        </p:txBody>
      </p:sp>
      <p:sp>
        <p:nvSpPr>
          <p:cNvPr id="31" name="Text Box 10">
            <a:extLst>
              <a:ext uri="{FF2B5EF4-FFF2-40B4-BE49-F238E27FC236}">
                <a16:creationId xmlns:a16="http://schemas.microsoft.com/office/drawing/2014/main" id="{B7147EDB-55BF-4185-A150-BE4E7E1B4D2C}"/>
              </a:ext>
            </a:extLst>
          </p:cNvPr>
          <p:cNvSpPr txBox="1">
            <a:spLocks noChangeArrowheads="1"/>
          </p:cNvSpPr>
          <p:nvPr/>
        </p:nvSpPr>
        <p:spPr bwMode="auto">
          <a:xfrm>
            <a:off x="6605545" y="2201877"/>
            <a:ext cx="4180644" cy="76674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b="1" dirty="0">
                <a:solidFill>
                  <a:schemeClr val="bg1"/>
                </a:solidFill>
                <a:latin typeface="微软雅黑" panose="020B0503020204020204" pitchFamily="34" charset="-122"/>
                <a:ea typeface="微软雅黑" panose="020B0503020204020204" pitchFamily="34" charset="-122"/>
                <a:cs typeface="Open Sans" pitchFamily="34" charset="0"/>
              </a:rPr>
              <a:t>一个小标题</a:t>
            </a:r>
            <a:endParaRPr lang="en-US" b="1" dirty="0">
              <a:solidFill>
                <a:schemeClr val="bg1"/>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cs typeface="Lato Light" charset="0"/>
              </a:rPr>
              <a:t>这里是对标题进行一系列辅助说明的文本。</a:t>
            </a:r>
            <a:endParaRPr lang="en-US" altLang="zh-CN" sz="1400" dirty="0">
              <a:solidFill>
                <a:schemeClr val="bg1"/>
              </a:solidFill>
              <a:latin typeface="微软雅黑" panose="020B0503020204020204" pitchFamily="34" charset="-122"/>
              <a:ea typeface="微软雅黑" panose="020B0503020204020204" pitchFamily="34" charset="-122"/>
              <a:cs typeface="Lato Light" charset="0"/>
            </a:endParaRPr>
          </a:p>
        </p:txBody>
      </p:sp>
      <p:sp>
        <p:nvSpPr>
          <p:cNvPr id="32" name="Text Box 10">
            <a:extLst>
              <a:ext uri="{FF2B5EF4-FFF2-40B4-BE49-F238E27FC236}">
                <a16:creationId xmlns:a16="http://schemas.microsoft.com/office/drawing/2014/main" id="{147E051C-9FD4-4A40-A4FA-A7DC33455A3C}"/>
              </a:ext>
            </a:extLst>
          </p:cNvPr>
          <p:cNvSpPr txBox="1">
            <a:spLocks noChangeArrowheads="1"/>
          </p:cNvSpPr>
          <p:nvPr/>
        </p:nvSpPr>
        <p:spPr bwMode="auto">
          <a:xfrm>
            <a:off x="6818882" y="3377397"/>
            <a:ext cx="4180644" cy="76674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b="1" dirty="0">
                <a:solidFill>
                  <a:schemeClr val="bg1"/>
                </a:solidFill>
                <a:latin typeface="微软雅黑" panose="020B0503020204020204" pitchFamily="34" charset="-122"/>
                <a:ea typeface="微软雅黑" panose="020B0503020204020204" pitchFamily="34" charset="-122"/>
                <a:cs typeface="Open Sans" pitchFamily="34" charset="0"/>
              </a:rPr>
              <a:t>一个小标题</a:t>
            </a:r>
            <a:endParaRPr lang="en-US" b="1" dirty="0">
              <a:solidFill>
                <a:schemeClr val="bg1"/>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cs typeface="Lato Light" charset="0"/>
              </a:rPr>
              <a:t>这里是对标题进行一系列辅助说明的文本。</a:t>
            </a:r>
            <a:endParaRPr lang="en-US" altLang="zh-CN" sz="1400" dirty="0">
              <a:solidFill>
                <a:schemeClr val="bg1"/>
              </a:solidFill>
              <a:latin typeface="微软雅黑" panose="020B0503020204020204" pitchFamily="34" charset="-122"/>
              <a:ea typeface="微软雅黑" panose="020B0503020204020204" pitchFamily="34" charset="-122"/>
              <a:cs typeface="Lato Light" charset="0"/>
            </a:endParaRPr>
          </a:p>
        </p:txBody>
      </p:sp>
      <p:sp>
        <p:nvSpPr>
          <p:cNvPr id="33" name="Text Box 10">
            <a:extLst>
              <a:ext uri="{FF2B5EF4-FFF2-40B4-BE49-F238E27FC236}">
                <a16:creationId xmlns:a16="http://schemas.microsoft.com/office/drawing/2014/main" id="{82450626-A372-463D-8E91-8416535C8798}"/>
              </a:ext>
            </a:extLst>
          </p:cNvPr>
          <p:cNvSpPr txBox="1">
            <a:spLocks noChangeArrowheads="1"/>
          </p:cNvSpPr>
          <p:nvPr/>
        </p:nvSpPr>
        <p:spPr bwMode="auto">
          <a:xfrm>
            <a:off x="6556560" y="4550744"/>
            <a:ext cx="4180644" cy="76674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b="1" dirty="0">
                <a:solidFill>
                  <a:schemeClr val="bg1"/>
                </a:solidFill>
                <a:latin typeface="微软雅黑" panose="020B0503020204020204" pitchFamily="34" charset="-122"/>
                <a:ea typeface="微软雅黑" panose="020B0503020204020204" pitchFamily="34" charset="-122"/>
                <a:cs typeface="Open Sans" pitchFamily="34" charset="0"/>
              </a:rPr>
              <a:t>一个小标题</a:t>
            </a:r>
            <a:endParaRPr lang="en-US" b="1" dirty="0">
              <a:solidFill>
                <a:schemeClr val="bg1"/>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cs typeface="Lato Light" charset="0"/>
              </a:rPr>
              <a:t>这里是对标题进行一系列辅助说明的文本。</a:t>
            </a:r>
            <a:endParaRPr lang="en-US" altLang="zh-CN" sz="1400" dirty="0">
              <a:solidFill>
                <a:schemeClr val="bg1"/>
              </a:solidFill>
              <a:latin typeface="微软雅黑" panose="020B0503020204020204" pitchFamily="34" charset="-122"/>
              <a:ea typeface="微软雅黑" panose="020B0503020204020204" pitchFamily="34" charset="-122"/>
              <a:cs typeface="Lato Light" charset="0"/>
            </a:endParaRPr>
          </a:p>
        </p:txBody>
      </p:sp>
      <p:pic>
        <p:nvPicPr>
          <p:cNvPr id="34" name="图片 33">
            <a:extLst>
              <a:ext uri="{FF2B5EF4-FFF2-40B4-BE49-F238E27FC236}">
                <a16:creationId xmlns:a16="http://schemas.microsoft.com/office/drawing/2014/main" id="{6443E2D0-BB00-46D3-AD42-09FF8E2F967B}"/>
              </a:ext>
            </a:extLst>
          </p:cNvPr>
          <p:cNvPicPr>
            <a:picLocks noChangeAspect="1"/>
          </p:cNvPicPr>
          <p:nvPr/>
        </p:nvPicPr>
        <p:blipFill>
          <a:blip r:embed="rId8">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35" name="组合 34">
            <a:extLst>
              <a:ext uri="{FF2B5EF4-FFF2-40B4-BE49-F238E27FC236}">
                <a16:creationId xmlns:a16="http://schemas.microsoft.com/office/drawing/2014/main" id="{D79F4342-4FDD-4466-91FC-D626AB77B850}"/>
              </a:ext>
            </a:extLst>
          </p:cNvPr>
          <p:cNvGrpSpPr/>
          <p:nvPr/>
        </p:nvGrpSpPr>
        <p:grpSpPr>
          <a:xfrm>
            <a:off x="0" y="6590807"/>
            <a:ext cx="12192000" cy="267193"/>
            <a:chOff x="0" y="6590807"/>
            <a:chExt cx="12192000" cy="267193"/>
          </a:xfrm>
        </p:grpSpPr>
        <p:sp>
          <p:nvSpPr>
            <p:cNvPr id="36" name="矩形 35">
              <a:extLst>
                <a:ext uri="{FF2B5EF4-FFF2-40B4-BE49-F238E27FC236}">
                  <a16:creationId xmlns:a16="http://schemas.microsoft.com/office/drawing/2014/main" id="{E4C5CA68-7E5D-42B4-8957-477F9E999CF8}"/>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034EE240-97B8-4857-84C7-452511A2442C}"/>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38" name="直接连接符 37">
            <a:extLst>
              <a:ext uri="{FF2B5EF4-FFF2-40B4-BE49-F238E27FC236}">
                <a16:creationId xmlns:a16="http://schemas.microsoft.com/office/drawing/2014/main" id="{3A60F344-BEEF-4816-BDDE-7BB9190B4910}"/>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39" name="组合 38">
            <a:extLst>
              <a:ext uri="{FF2B5EF4-FFF2-40B4-BE49-F238E27FC236}">
                <a16:creationId xmlns:a16="http://schemas.microsoft.com/office/drawing/2014/main" id="{274CFB49-B0E1-461E-83ED-8834761B1DAC}"/>
              </a:ext>
            </a:extLst>
          </p:cNvPr>
          <p:cNvGrpSpPr/>
          <p:nvPr/>
        </p:nvGrpSpPr>
        <p:grpSpPr>
          <a:xfrm>
            <a:off x="0" y="188421"/>
            <a:ext cx="852848" cy="484632"/>
            <a:chOff x="309488" y="188421"/>
            <a:chExt cx="852848" cy="484632"/>
          </a:xfrm>
        </p:grpSpPr>
        <p:sp>
          <p:nvSpPr>
            <p:cNvPr id="40" name="箭头: V 形 39">
              <a:extLst>
                <a:ext uri="{FF2B5EF4-FFF2-40B4-BE49-F238E27FC236}">
                  <a16:creationId xmlns:a16="http://schemas.microsoft.com/office/drawing/2014/main" id="{A89D6100-9492-4D7A-8581-B0E653E5F68A}"/>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箭头: V 形 40">
              <a:extLst>
                <a:ext uri="{FF2B5EF4-FFF2-40B4-BE49-F238E27FC236}">
                  <a16:creationId xmlns:a16="http://schemas.microsoft.com/office/drawing/2014/main" id="{3C2C3617-ECF2-4CA7-BA47-CC30E104B0A9}"/>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箭头: V 形 41">
              <a:extLst>
                <a:ext uri="{FF2B5EF4-FFF2-40B4-BE49-F238E27FC236}">
                  <a16:creationId xmlns:a16="http://schemas.microsoft.com/office/drawing/2014/main" id="{986BB6BB-3B83-46FE-B2EC-6503FCDD6F60}"/>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3" name="文本框 42">
            <a:extLst>
              <a:ext uri="{FF2B5EF4-FFF2-40B4-BE49-F238E27FC236}">
                <a16:creationId xmlns:a16="http://schemas.microsoft.com/office/drawing/2014/main" id="{9AAC2219-5EB6-435A-9714-123D91E58C08}"/>
              </a:ext>
            </a:extLst>
          </p:cNvPr>
          <p:cNvSpPr txBox="1"/>
          <p:nvPr/>
        </p:nvSpPr>
        <p:spPr>
          <a:xfrm>
            <a:off x="890522" y="175455"/>
            <a:ext cx="2646878" cy="584775"/>
          </a:xfrm>
          <a:prstGeom prst="rect">
            <a:avLst/>
          </a:prstGeom>
          <a:noFill/>
        </p:spPr>
        <p:txBody>
          <a:bodyPr wrap="none" rtlCol="0">
            <a:spAutoFit/>
          </a:bodyPr>
          <a:lstStyle/>
          <a:p>
            <a:pPr algn="l"/>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这是一个标题</a:t>
            </a:r>
          </a:p>
        </p:txBody>
      </p:sp>
      <p:grpSp>
        <p:nvGrpSpPr>
          <p:cNvPr id="45" name="Group 36">
            <a:extLst>
              <a:ext uri="{FF2B5EF4-FFF2-40B4-BE49-F238E27FC236}">
                <a16:creationId xmlns:a16="http://schemas.microsoft.com/office/drawing/2014/main" id="{F57F4AC8-CCA1-48DC-B17D-F61E82374C5A}"/>
              </a:ext>
            </a:extLst>
          </p:cNvPr>
          <p:cNvGrpSpPr/>
          <p:nvPr/>
        </p:nvGrpSpPr>
        <p:grpSpPr>
          <a:xfrm>
            <a:off x="5940391" y="3477204"/>
            <a:ext cx="640206" cy="630044"/>
            <a:chOff x="1587575" y="2265358"/>
            <a:chExt cx="314468" cy="309477"/>
          </a:xfrm>
          <a:solidFill>
            <a:srgbClr val="009639"/>
          </a:solidFill>
        </p:grpSpPr>
        <p:sp>
          <p:nvSpPr>
            <p:cNvPr id="46" name="Freeform 59">
              <a:extLst>
                <a:ext uri="{FF2B5EF4-FFF2-40B4-BE49-F238E27FC236}">
                  <a16:creationId xmlns:a16="http://schemas.microsoft.com/office/drawing/2014/main" id="{66F09C2B-ECC8-43C8-8319-76BFD07A26C9}"/>
                </a:ext>
              </a:extLst>
            </p:cNvPr>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7" name="Oval 60">
              <a:extLst>
                <a:ext uri="{FF2B5EF4-FFF2-40B4-BE49-F238E27FC236}">
                  <a16:creationId xmlns:a16="http://schemas.microsoft.com/office/drawing/2014/main" id="{336434F9-0203-4A9E-9D5C-CFC429A139CF}"/>
                </a:ext>
              </a:extLst>
            </p:cNvPr>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48" name="Group 29">
            <a:extLst>
              <a:ext uri="{FF2B5EF4-FFF2-40B4-BE49-F238E27FC236}">
                <a16:creationId xmlns:a16="http://schemas.microsoft.com/office/drawing/2014/main" id="{F6C907E7-5AF2-4EC0-88A8-3F4CE210E8E0}"/>
              </a:ext>
            </a:extLst>
          </p:cNvPr>
          <p:cNvGrpSpPr/>
          <p:nvPr/>
        </p:nvGrpSpPr>
        <p:grpSpPr>
          <a:xfrm>
            <a:off x="5738961" y="4753119"/>
            <a:ext cx="560336" cy="475864"/>
            <a:chOff x="2950272" y="1314466"/>
            <a:chExt cx="496661" cy="421788"/>
          </a:xfrm>
          <a:solidFill>
            <a:srgbClr val="77BD1F"/>
          </a:solidFill>
        </p:grpSpPr>
        <p:sp>
          <p:nvSpPr>
            <p:cNvPr id="49" name="Freeform 12">
              <a:extLst>
                <a:ext uri="{FF2B5EF4-FFF2-40B4-BE49-F238E27FC236}">
                  <a16:creationId xmlns:a16="http://schemas.microsoft.com/office/drawing/2014/main" id="{6D945458-CCD2-4E4B-92BD-E22937A5E54A}"/>
                </a:ext>
              </a:extLst>
            </p:cNvPr>
            <p:cNvSpPr>
              <a:spLocks/>
            </p:cNvSpPr>
            <p:nvPr/>
          </p:nvSpPr>
          <p:spPr bwMode="auto">
            <a:xfrm>
              <a:off x="3107507" y="1559052"/>
              <a:ext cx="89848" cy="89848"/>
            </a:xfrm>
            <a:custGeom>
              <a:avLst/>
              <a:gdLst>
                <a:gd name="T0" fmla="*/ 36 w 36"/>
                <a:gd name="T1" fmla="*/ 20 h 36"/>
                <a:gd name="T2" fmla="*/ 16 w 36"/>
                <a:gd name="T3" fmla="*/ 0 h 36"/>
                <a:gd name="T4" fmla="*/ 16 w 36"/>
                <a:gd name="T5" fmla="*/ 0 h 36"/>
                <a:gd name="T6" fmla="*/ 0 w 36"/>
                <a:gd name="T7" fmla="*/ 36 h 36"/>
                <a:gd name="T8" fmla="*/ 36 w 36"/>
                <a:gd name="T9" fmla="*/ 20 h 36"/>
              </a:gdLst>
              <a:ahLst/>
              <a:cxnLst>
                <a:cxn ang="0">
                  <a:pos x="T0" y="T1"/>
                </a:cxn>
                <a:cxn ang="0">
                  <a:pos x="T2" y="T3"/>
                </a:cxn>
                <a:cxn ang="0">
                  <a:pos x="T4" y="T5"/>
                </a:cxn>
                <a:cxn ang="0">
                  <a:pos x="T6" y="T7"/>
                </a:cxn>
                <a:cxn ang="0">
                  <a:pos x="T8" y="T9"/>
                </a:cxn>
              </a:cxnLst>
              <a:rect l="0" t="0" r="r" b="b"/>
              <a:pathLst>
                <a:path w="36" h="36">
                  <a:moveTo>
                    <a:pt x="36" y="20"/>
                  </a:moveTo>
                  <a:lnTo>
                    <a:pt x="16" y="0"/>
                  </a:lnTo>
                  <a:lnTo>
                    <a:pt x="16" y="0"/>
                  </a:lnTo>
                  <a:lnTo>
                    <a:pt x="0" y="36"/>
                  </a:ln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0" name="Rectangle 13">
              <a:extLst>
                <a:ext uri="{FF2B5EF4-FFF2-40B4-BE49-F238E27FC236}">
                  <a16:creationId xmlns:a16="http://schemas.microsoft.com/office/drawing/2014/main" id="{83709BBB-4577-4461-866B-5FBFE0B46A21}"/>
                </a:ext>
              </a:extLst>
            </p:cNvPr>
            <p:cNvSpPr>
              <a:spLocks noChangeArrowheads="1"/>
            </p:cNvSpPr>
            <p:nvPr/>
          </p:nvSpPr>
          <p:spPr bwMode="auto">
            <a:xfrm>
              <a:off x="3197355" y="1608968"/>
              <a:ext cx="2497" cy="24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1" name="Freeform 14">
              <a:extLst>
                <a:ext uri="{FF2B5EF4-FFF2-40B4-BE49-F238E27FC236}">
                  <a16:creationId xmlns:a16="http://schemas.microsoft.com/office/drawing/2014/main" id="{92DB5C06-8922-40DE-B085-2F356E6377D0}"/>
                </a:ext>
              </a:extLst>
            </p:cNvPr>
            <p:cNvSpPr>
              <a:spLocks/>
            </p:cNvSpPr>
            <p:nvPr/>
          </p:nvSpPr>
          <p:spPr bwMode="auto">
            <a:xfrm>
              <a:off x="3159917" y="1344415"/>
              <a:ext cx="227117" cy="222125"/>
            </a:xfrm>
            <a:custGeom>
              <a:avLst/>
              <a:gdLst>
                <a:gd name="T0" fmla="*/ 81 w 91"/>
                <a:gd name="T1" fmla="*/ 0 h 89"/>
                <a:gd name="T2" fmla="*/ 0 w 91"/>
                <a:gd name="T3" fmla="*/ 81 h 89"/>
                <a:gd name="T4" fmla="*/ 8 w 91"/>
                <a:gd name="T5" fmla="*/ 89 h 89"/>
                <a:gd name="T6" fmla="*/ 91 w 91"/>
                <a:gd name="T7" fmla="*/ 8 h 89"/>
                <a:gd name="T8" fmla="*/ 81 w 91"/>
                <a:gd name="T9" fmla="*/ 0 h 89"/>
              </a:gdLst>
              <a:ahLst/>
              <a:cxnLst>
                <a:cxn ang="0">
                  <a:pos x="T0" y="T1"/>
                </a:cxn>
                <a:cxn ang="0">
                  <a:pos x="T2" y="T3"/>
                </a:cxn>
                <a:cxn ang="0">
                  <a:pos x="T4" y="T5"/>
                </a:cxn>
                <a:cxn ang="0">
                  <a:pos x="T6" y="T7"/>
                </a:cxn>
                <a:cxn ang="0">
                  <a:pos x="T8" y="T9"/>
                </a:cxn>
              </a:cxnLst>
              <a:rect l="0" t="0" r="r" b="b"/>
              <a:pathLst>
                <a:path w="91" h="89">
                  <a:moveTo>
                    <a:pt x="81" y="0"/>
                  </a:moveTo>
                  <a:lnTo>
                    <a:pt x="0" y="81"/>
                  </a:lnTo>
                  <a:lnTo>
                    <a:pt x="8" y="89"/>
                  </a:lnTo>
                  <a:lnTo>
                    <a:pt x="91" y="8"/>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2" name="Freeform 15">
              <a:extLst>
                <a:ext uri="{FF2B5EF4-FFF2-40B4-BE49-F238E27FC236}">
                  <a16:creationId xmlns:a16="http://schemas.microsoft.com/office/drawing/2014/main" id="{CC3AF3C6-00C9-4FB7-BCCD-CA5A0CB3F9B0}"/>
                </a:ext>
              </a:extLst>
            </p:cNvPr>
            <p:cNvSpPr>
              <a:spLocks/>
            </p:cNvSpPr>
            <p:nvPr/>
          </p:nvSpPr>
          <p:spPr bwMode="auto">
            <a:xfrm>
              <a:off x="3189867" y="1374365"/>
              <a:ext cx="227117" cy="224620"/>
            </a:xfrm>
            <a:custGeom>
              <a:avLst/>
              <a:gdLst>
                <a:gd name="T0" fmla="*/ 0 w 91"/>
                <a:gd name="T1" fmla="*/ 82 h 90"/>
                <a:gd name="T2" fmla="*/ 8 w 91"/>
                <a:gd name="T3" fmla="*/ 90 h 90"/>
                <a:gd name="T4" fmla="*/ 91 w 91"/>
                <a:gd name="T5" fmla="*/ 8 h 90"/>
                <a:gd name="T6" fmla="*/ 83 w 91"/>
                <a:gd name="T7" fmla="*/ 0 h 90"/>
                <a:gd name="T8" fmla="*/ 0 w 91"/>
                <a:gd name="T9" fmla="*/ 82 h 90"/>
              </a:gdLst>
              <a:ahLst/>
              <a:cxnLst>
                <a:cxn ang="0">
                  <a:pos x="T0" y="T1"/>
                </a:cxn>
                <a:cxn ang="0">
                  <a:pos x="T2" y="T3"/>
                </a:cxn>
                <a:cxn ang="0">
                  <a:pos x="T4" y="T5"/>
                </a:cxn>
                <a:cxn ang="0">
                  <a:pos x="T6" y="T7"/>
                </a:cxn>
                <a:cxn ang="0">
                  <a:pos x="T8" y="T9"/>
                </a:cxn>
              </a:cxnLst>
              <a:rect l="0" t="0" r="r" b="b"/>
              <a:pathLst>
                <a:path w="91" h="90">
                  <a:moveTo>
                    <a:pt x="0" y="82"/>
                  </a:moveTo>
                  <a:lnTo>
                    <a:pt x="8" y="90"/>
                  </a:lnTo>
                  <a:lnTo>
                    <a:pt x="91" y="8"/>
                  </a:lnTo>
                  <a:lnTo>
                    <a:pt x="83" y="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3" name="Freeform 16">
              <a:extLst>
                <a:ext uri="{FF2B5EF4-FFF2-40B4-BE49-F238E27FC236}">
                  <a16:creationId xmlns:a16="http://schemas.microsoft.com/office/drawing/2014/main" id="{77F33187-61BF-47BB-92A9-653F33331CFD}"/>
                </a:ext>
              </a:extLst>
            </p:cNvPr>
            <p:cNvSpPr>
              <a:spLocks/>
            </p:cNvSpPr>
            <p:nvPr/>
          </p:nvSpPr>
          <p:spPr bwMode="auto">
            <a:xfrm>
              <a:off x="3377051" y="1314466"/>
              <a:ext cx="69882" cy="6489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3"/>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4" name="Freeform 17">
              <a:extLst>
                <a:ext uri="{FF2B5EF4-FFF2-40B4-BE49-F238E27FC236}">
                  <a16:creationId xmlns:a16="http://schemas.microsoft.com/office/drawing/2014/main" id="{2EE2411F-B2CF-49DD-B062-B760D50B5905}"/>
                </a:ext>
              </a:extLst>
            </p:cNvPr>
            <p:cNvSpPr>
              <a:spLocks/>
            </p:cNvSpPr>
            <p:nvPr/>
          </p:nvSpPr>
          <p:spPr bwMode="auto">
            <a:xfrm>
              <a:off x="2950272" y="1324449"/>
              <a:ext cx="416796" cy="411805"/>
            </a:xfrm>
            <a:custGeom>
              <a:avLst/>
              <a:gdLst>
                <a:gd name="T0" fmla="*/ 147 w 167"/>
                <a:gd name="T1" fmla="*/ 145 h 165"/>
                <a:gd name="T2" fmla="*/ 20 w 167"/>
                <a:gd name="T3" fmla="*/ 145 h 165"/>
                <a:gd name="T4" fmla="*/ 20 w 167"/>
                <a:gd name="T5" fmla="*/ 20 h 165"/>
                <a:gd name="T6" fmla="*/ 139 w 167"/>
                <a:gd name="T7" fmla="*/ 20 h 165"/>
                <a:gd name="T8" fmla="*/ 160 w 167"/>
                <a:gd name="T9" fmla="*/ 0 h 165"/>
                <a:gd name="T10" fmla="*/ 0 w 167"/>
                <a:gd name="T11" fmla="*/ 0 h 165"/>
                <a:gd name="T12" fmla="*/ 0 w 167"/>
                <a:gd name="T13" fmla="*/ 165 h 165"/>
                <a:gd name="T14" fmla="*/ 167 w 167"/>
                <a:gd name="T15" fmla="*/ 165 h 165"/>
                <a:gd name="T16" fmla="*/ 167 w 167"/>
                <a:gd name="T17" fmla="*/ 61 h 165"/>
                <a:gd name="T18" fmla="*/ 147 w 167"/>
                <a:gd name="T19" fmla="*/ 81 h 165"/>
                <a:gd name="T20" fmla="*/ 147 w 167"/>
                <a:gd name="T21"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a:extLst>
              <a:ext uri="{FF2B5EF4-FFF2-40B4-BE49-F238E27FC236}">
                <a16:creationId xmlns:a16="http://schemas.microsoft.com/office/drawing/2014/main" id="{6F5B07F3-8676-4846-8579-F478066CA495}"/>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856AED76-8E6F-4A64-A7F6-42433515F03D}"/>
              </a:ext>
            </a:extLst>
          </p:cNvPr>
          <p:cNvGrpSpPr/>
          <p:nvPr/>
        </p:nvGrpSpPr>
        <p:grpSpPr>
          <a:xfrm>
            <a:off x="827088" y="1222171"/>
            <a:ext cx="4713100" cy="4413657"/>
            <a:chOff x="827088" y="1827174"/>
            <a:chExt cx="3959761" cy="3708181"/>
          </a:xfrm>
        </p:grpSpPr>
        <p:sp>
          <p:nvSpPr>
            <p:cNvPr id="8" name="Freeform 4">
              <a:extLst>
                <a:ext uri="{FF2B5EF4-FFF2-40B4-BE49-F238E27FC236}">
                  <a16:creationId xmlns:a16="http://schemas.microsoft.com/office/drawing/2014/main" id="{67932979-1343-4F4C-8938-E347EDDD0E92}"/>
                </a:ext>
              </a:extLst>
            </p:cNvPr>
            <p:cNvSpPr>
              <a:spLocks/>
            </p:cNvSpPr>
            <p:nvPr/>
          </p:nvSpPr>
          <p:spPr bwMode="gray">
            <a:xfrm>
              <a:off x="827088" y="2963863"/>
              <a:ext cx="1447800" cy="1954212"/>
            </a:xfrm>
            <a:custGeom>
              <a:avLst/>
              <a:gdLst>
                <a:gd name="T0" fmla="*/ 1233 w 1233"/>
                <a:gd name="T1" fmla="*/ 343 h 1764"/>
                <a:gd name="T2" fmla="*/ 413 w 1233"/>
                <a:gd name="T3" fmla="*/ 1764 h 1764"/>
                <a:gd name="T4" fmla="*/ 0 w 1233"/>
                <a:gd name="T5" fmla="*/ 1226 h 1764"/>
                <a:gd name="T6" fmla="*/ 6 w 1233"/>
                <a:gd name="T7" fmla="*/ 1098 h 1764"/>
                <a:gd name="T8" fmla="*/ 638 w 1233"/>
                <a:gd name="T9" fmla="*/ 0 h 1764"/>
                <a:gd name="T10" fmla="*/ 1233 w 1233"/>
                <a:gd name="T11" fmla="*/ 343 h 1764"/>
                <a:gd name="T12" fmla="*/ 1233 w 1233"/>
                <a:gd name="T13" fmla="*/ 343 h 1764"/>
              </a:gdLst>
              <a:ahLst/>
              <a:cxnLst>
                <a:cxn ang="0">
                  <a:pos x="T0" y="T1"/>
                </a:cxn>
                <a:cxn ang="0">
                  <a:pos x="T2" y="T3"/>
                </a:cxn>
                <a:cxn ang="0">
                  <a:pos x="T4" y="T5"/>
                </a:cxn>
                <a:cxn ang="0">
                  <a:pos x="T6" y="T7"/>
                </a:cxn>
                <a:cxn ang="0">
                  <a:pos x="T8" y="T9"/>
                </a:cxn>
                <a:cxn ang="0">
                  <a:pos x="T10" y="T11"/>
                </a:cxn>
                <a:cxn ang="0">
                  <a:pos x="T12" y="T1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2">
                <a:lumMod val="75000"/>
              </a:schemeClr>
            </a:solidFill>
            <a:ln>
              <a:noFill/>
            </a:ln>
            <a:extLst/>
          </p:spPr>
          <p:txBody>
            <a:bodyPr/>
            <a:lstStyle/>
            <a:p>
              <a:pPr eaLnBrk="1" fontAlgn="auto" hangingPunct="1">
                <a:spcBef>
                  <a:spcPts val="0"/>
                </a:spcBef>
                <a:spcAft>
                  <a:spcPts val="0"/>
                </a:spcAft>
                <a:defRPr/>
              </a:pPr>
              <a:endParaRPr lang="id-ID">
                <a:latin typeface="+mn-lt"/>
              </a:endParaRPr>
            </a:p>
          </p:txBody>
        </p:sp>
        <p:grpSp>
          <p:nvGrpSpPr>
            <p:cNvPr id="22" name="组合 21">
              <a:extLst>
                <a:ext uri="{FF2B5EF4-FFF2-40B4-BE49-F238E27FC236}">
                  <a16:creationId xmlns:a16="http://schemas.microsoft.com/office/drawing/2014/main" id="{0C79728D-5F39-46FC-9B05-A8567FF2AD79}"/>
                </a:ext>
              </a:extLst>
            </p:cNvPr>
            <p:cNvGrpSpPr/>
            <p:nvPr/>
          </p:nvGrpSpPr>
          <p:grpSpPr>
            <a:xfrm>
              <a:off x="833974" y="1827174"/>
              <a:ext cx="3952875" cy="3708181"/>
              <a:chOff x="833974" y="1827174"/>
              <a:chExt cx="3952875" cy="3708181"/>
            </a:xfrm>
          </p:grpSpPr>
          <p:sp>
            <p:nvSpPr>
              <p:cNvPr id="11" name="Freeform 10">
                <a:extLst>
                  <a:ext uri="{FF2B5EF4-FFF2-40B4-BE49-F238E27FC236}">
                    <a16:creationId xmlns:a16="http://schemas.microsoft.com/office/drawing/2014/main" id="{4779A475-CBB1-48FE-A957-DBF5A131D5D5}"/>
                  </a:ext>
                </a:extLst>
              </p:cNvPr>
              <p:cNvSpPr>
                <a:spLocks/>
              </p:cNvSpPr>
              <p:nvPr/>
            </p:nvSpPr>
            <p:spPr bwMode="gray">
              <a:xfrm rot="14400000">
                <a:off x="2648744" y="3707606"/>
                <a:ext cx="1365250" cy="2071688"/>
              </a:xfrm>
              <a:custGeom>
                <a:avLst/>
                <a:gdLst>
                  <a:gd name="T0" fmla="*/ 1233 w 1233"/>
                  <a:gd name="T1" fmla="*/ 343 h 1764"/>
                  <a:gd name="T2" fmla="*/ 413 w 1233"/>
                  <a:gd name="T3" fmla="*/ 1764 h 1764"/>
                  <a:gd name="T4" fmla="*/ 0 w 1233"/>
                  <a:gd name="T5" fmla="*/ 1226 h 1764"/>
                  <a:gd name="T6" fmla="*/ 6 w 1233"/>
                  <a:gd name="T7" fmla="*/ 1098 h 1764"/>
                  <a:gd name="T8" fmla="*/ 638 w 1233"/>
                  <a:gd name="T9" fmla="*/ 0 h 1764"/>
                  <a:gd name="T10" fmla="*/ 1233 w 1233"/>
                  <a:gd name="T11" fmla="*/ 343 h 1764"/>
                  <a:gd name="T12" fmla="*/ 1233 w 1233"/>
                  <a:gd name="T13" fmla="*/ 343 h 1764"/>
                </a:gdLst>
                <a:ahLst/>
                <a:cxnLst>
                  <a:cxn ang="0">
                    <a:pos x="T0" y="T1"/>
                  </a:cxn>
                  <a:cxn ang="0">
                    <a:pos x="T2" y="T3"/>
                  </a:cxn>
                  <a:cxn ang="0">
                    <a:pos x="T4" y="T5"/>
                  </a:cxn>
                  <a:cxn ang="0">
                    <a:pos x="T6" y="T7"/>
                  </a:cxn>
                  <a:cxn ang="0">
                    <a:pos x="T8" y="T9"/>
                  </a:cxn>
                  <a:cxn ang="0">
                    <a:pos x="T10" y="T11"/>
                  </a:cxn>
                  <a:cxn ang="0">
                    <a:pos x="T12" y="T1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3">
                  <a:lumMod val="75000"/>
                </a:schemeClr>
              </a:solidFill>
              <a:ln>
                <a:noFill/>
              </a:ln>
              <a:extLst/>
            </p:spPr>
            <p:txBody>
              <a:bodyPr/>
              <a:lstStyle/>
              <a:p>
                <a:pPr eaLnBrk="1" fontAlgn="auto" hangingPunct="1">
                  <a:spcBef>
                    <a:spcPts val="0"/>
                  </a:spcBef>
                  <a:spcAft>
                    <a:spcPts val="0"/>
                  </a:spcAft>
                  <a:defRPr/>
                </a:pPr>
                <a:endParaRPr lang="id-ID">
                  <a:latin typeface="+mn-lt"/>
                </a:endParaRPr>
              </a:p>
            </p:txBody>
          </p:sp>
          <p:grpSp>
            <p:nvGrpSpPr>
              <p:cNvPr id="19" name="组合 18">
                <a:extLst>
                  <a:ext uri="{FF2B5EF4-FFF2-40B4-BE49-F238E27FC236}">
                    <a16:creationId xmlns:a16="http://schemas.microsoft.com/office/drawing/2014/main" id="{DB8C00F3-0689-4FFB-B6FE-45EECFA5F42C}"/>
                  </a:ext>
                </a:extLst>
              </p:cNvPr>
              <p:cNvGrpSpPr/>
              <p:nvPr/>
            </p:nvGrpSpPr>
            <p:grpSpPr>
              <a:xfrm>
                <a:off x="833974" y="1827174"/>
                <a:ext cx="3952875" cy="3708181"/>
                <a:chOff x="833974" y="1827174"/>
                <a:chExt cx="3952875" cy="3708181"/>
              </a:xfrm>
            </p:grpSpPr>
            <p:sp>
              <p:nvSpPr>
                <p:cNvPr id="9" name="Freeform 5">
                  <a:extLst>
                    <a:ext uri="{FF2B5EF4-FFF2-40B4-BE49-F238E27FC236}">
                      <a16:creationId xmlns:a16="http://schemas.microsoft.com/office/drawing/2014/main" id="{39247CE8-D0D7-4D49-8DC8-F4488639EE85}"/>
                    </a:ext>
                  </a:extLst>
                </p:cNvPr>
                <p:cNvSpPr>
                  <a:spLocks/>
                </p:cNvSpPr>
                <p:nvPr/>
              </p:nvSpPr>
              <p:spPr bwMode="gray">
                <a:xfrm rot="7200000">
                  <a:off x="2534444" y="1839119"/>
                  <a:ext cx="1365250" cy="2071688"/>
                </a:xfrm>
                <a:custGeom>
                  <a:avLst/>
                  <a:gdLst>
                    <a:gd name="T0" fmla="*/ 1233 w 1233"/>
                    <a:gd name="T1" fmla="*/ 343 h 1764"/>
                    <a:gd name="T2" fmla="*/ 413 w 1233"/>
                    <a:gd name="T3" fmla="*/ 1764 h 1764"/>
                    <a:gd name="T4" fmla="*/ 0 w 1233"/>
                    <a:gd name="T5" fmla="*/ 1226 h 1764"/>
                    <a:gd name="T6" fmla="*/ 6 w 1233"/>
                    <a:gd name="T7" fmla="*/ 1098 h 1764"/>
                    <a:gd name="T8" fmla="*/ 638 w 1233"/>
                    <a:gd name="T9" fmla="*/ 0 h 1764"/>
                    <a:gd name="T10" fmla="*/ 1233 w 1233"/>
                    <a:gd name="T11" fmla="*/ 343 h 1764"/>
                    <a:gd name="T12" fmla="*/ 1233 w 1233"/>
                    <a:gd name="T13" fmla="*/ 343 h 1764"/>
                  </a:gdLst>
                  <a:ahLst/>
                  <a:cxnLst>
                    <a:cxn ang="0">
                      <a:pos x="T0" y="T1"/>
                    </a:cxn>
                    <a:cxn ang="0">
                      <a:pos x="T2" y="T3"/>
                    </a:cxn>
                    <a:cxn ang="0">
                      <a:pos x="T4" y="T5"/>
                    </a:cxn>
                    <a:cxn ang="0">
                      <a:pos x="T6" y="T7"/>
                    </a:cxn>
                    <a:cxn ang="0">
                      <a:pos x="T8" y="T9"/>
                    </a:cxn>
                    <a:cxn ang="0">
                      <a:pos x="T10" y="T11"/>
                    </a:cxn>
                    <a:cxn ang="0">
                      <a:pos x="T12" y="T1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1">
                    <a:lumMod val="75000"/>
                  </a:schemeClr>
                </a:solidFill>
                <a:ln>
                  <a:noFill/>
                </a:ln>
                <a:extLst/>
              </p:spPr>
              <p:txBody>
                <a:bodyPr/>
                <a:lstStyle/>
                <a:p>
                  <a:pPr eaLnBrk="1" fontAlgn="auto" hangingPunct="1">
                    <a:spcBef>
                      <a:spcPts val="0"/>
                    </a:spcBef>
                    <a:spcAft>
                      <a:spcPts val="0"/>
                    </a:spcAft>
                    <a:defRPr/>
                  </a:pPr>
                  <a:endParaRPr lang="id-ID">
                    <a:latin typeface="+mn-lt"/>
                  </a:endParaRPr>
                </a:p>
              </p:txBody>
            </p:sp>
            <p:grpSp>
              <p:nvGrpSpPr>
                <p:cNvPr id="13" name="组合 12">
                  <a:extLst>
                    <a:ext uri="{FF2B5EF4-FFF2-40B4-BE49-F238E27FC236}">
                      <a16:creationId xmlns:a16="http://schemas.microsoft.com/office/drawing/2014/main" id="{E0036C20-5EE2-44D3-A4FA-3B2540043A5A}"/>
                    </a:ext>
                  </a:extLst>
                </p:cNvPr>
                <p:cNvGrpSpPr/>
                <p:nvPr/>
              </p:nvGrpSpPr>
              <p:grpSpPr>
                <a:xfrm>
                  <a:off x="833974" y="1827174"/>
                  <a:ext cx="3952875" cy="3708181"/>
                  <a:chOff x="833974" y="1827174"/>
                  <a:chExt cx="3952875" cy="3708181"/>
                </a:xfrm>
              </p:grpSpPr>
              <p:grpSp>
                <p:nvGrpSpPr>
                  <p:cNvPr id="3" name="Group 6">
                    <a:extLst>
                      <a:ext uri="{FF2B5EF4-FFF2-40B4-BE49-F238E27FC236}">
                        <a16:creationId xmlns:a16="http://schemas.microsoft.com/office/drawing/2014/main" id="{F9EFCAC0-CEAB-453E-B35E-C9ABAE761AD5}"/>
                      </a:ext>
                    </a:extLst>
                  </p:cNvPr>
                  <p:cNvGrpSpPr>
                    <a:grpSpLocks/>
                  </p:cNvGrpSpPr>
                  <p:nvPr/>
                </p:nvGrpSpPr>
                <p:grpSpPr bwMode="auto">
                  <a:xfrm>
                    <a:off x="924462" y="1827174"/>
                    <a:ext cx="2349500" cy="2066925"/>
                    <a:chOff x="1712" y="1389"/>
                    <a:chExt cx="1480" cy="1302"/>
                  </a:xfrm>
                  <a:solidFill>
                    <a:schemeClr val="accent1"/>
                  </a:solidFill>
                </p:grpSpPr>
                <p:sp>
                  <p:nvSpPr>
                    <p:cNvPr id="23" name="AutoShape 7">
                      <a:extLst>
                        <a:ext uri="{FF2B5EF4-FFF2-40B4-BE49-F238E27FC236}">
                          <a16:creationId xmlns:a16="http://schemas.microsoft.com/office/drawing/2014/main" id="{F34DF823-7670-44F3-9068-11D1DA3B958E}"/>
                        </a:ext>
                      </a:extLst>
                    </p:cNvPr>
                    <p:cNvSpPr>
                      <a:spLocks noChangeArrowheads="1"/>
                    </p:cNvSpPr>
                    <p:nvPr/>
                  </p:nvSpPr>
                  <p:spPr bwMode="gray">
                    <a:xfrm rot="12600000">
                      <a:off x="1712" y="2311"/>
                      <a:ext cx="908" cy="380"/>
                    </a:xfrm>
                    <a:prstGeom prst="triangle">
                      <a:avLst>
                        <a:gd name="adj" fmla="val 50000"/>
                      </a:avLst>
                    </a:prstGeom>
                    <a:grpFill/>
                    <a:ln>
                      <a:noFill/>
                    </a:ln>
                    <a:effectLst/>
                    <a:extLst/>
                  </p:spPr>
                  <p:txBody>
                    <a:bodyPr wrap="none" anchor="ctr"/>
                    <a:lstStyle/>
                    <a:p>
                      <a:pPr eaLnBrk="1" fontAlgn="auto" hangingPunct="1">
                        <a:spcBef>
                          <a:spcPts val="0"/>
                        </a:spcBef>
                        <a:spcAft>
                          <a:spcPts val="0"/>
                        </a:spcAft>
                        <a:defRPr/>
                      </a:pPr>
                      <a:endParaRPr lang="id-ID">
                        <a:latin typeface="+mn-lt"/>
                      </a:endParaRPr>
                    </a:p>
                  </p:txBody>
                </p:sp>
                <p:sp>
                  <p:nvSpPr>
                    <p:cNvPr id="24" name="Freeform 8">
                      <a:extLst>
                        <a:ext uri="{FF2B5EF4-FFF2-40B4-BE49-F238E27FC236}">
                          <a16:creationId xmlns:a16="http://schemas.microsoft.com/office/drawing/2014/main" id="{D9E36FB6-AEAF-4D18-A359-3CE426D019EB}"/>
                        </a:ext>
                      </a:extLst>
                    </p:cNvPr>
                    <p:cNvSpPr>
                      <a:spLocks/>
                    </p:cNvSpPr>
                    <p:nvPr/>
                  </p:nvSpPr>
                  <p:spPr bwMode="gray">
                    <a:xfrm rot="7200000">
                      <a:off x="1961" y="1810"/>
                      <a:ext cx="948" cy="508"/>
                    </a:xfrm>
                    <a:custGeom>
                      <a:avLst/>
                      <a:gdLst>
                        <a:gd name="T0" fmla="*/ 750 w 750"/>
                        <a:gd name="T1" fmla="*/ 0 h 378"/>
                        <a:gd name="T2" fmla="*/ 0 w 750"/>
                        <a:gd name="T3" fmla="*/ 0 h 378"/>
                        <a:gd name="T4" fmla="*/ 2 w 750"/>
                        <a:gd name="T5" fmla="*/ 194 h 378"/>
                        <a:gd name="T6" fmla="*/ 28 w 750"/>
                        <a:gd name="T7" fmla="*/ 378 h 378"/>
                        <a:gd name="T8" fmla="*/ 750 w 750"/>
                        <a:gd name="T9" fmla="*/ 378 h 378"/>
                        <a:gd name="T10" fmla="*/ 750 w 750"/>
                        <a:gd name="T11" fmla="*/ 0 h 378"/>
                        <a:gd name="T12" fmla="*/ 750 w 750"/>
                        <a:gd name="T13" fmla="*/ 0 h 378"/>
                      </a:gdLst>
                      <a:ahLst/>
                      <a:cxnLst>
                        <a:cxn ang="0">
                          <a:pos x="T0" y="T1"/>
                        </a:cxn>
                        <a:cxn ang="0">
                          <a:pos x="T2" y="T3"/>
                        </a:cxn>
                        <a:cxn ang="0">
                          <a:pos x="T4" y="T5"/>
                        </a:cxn>
                        <a:cxn ang="0">
                          <a:pos x="T6" y="T7"/>
                        </a:cxn>
                        <a:cxn ang="0">
                          <a:pos x="T8" y="T9"/>
                        </a:cxn>
                        <a:cxn ang="0">
                          <a:pos x="T10" y="T11"/>
                        </a:cxn>
                        <a:cxn ang="0">
                          <a:pos x="T12" y="T13"/>
                        </a:cxn>
                      </a:cxnLst>
                      <a:rect l="0" t="0" r="r" b="b"/>
                      <a:pathLst>
                        <a:path w="750" h="378">
                          <a:moveTo>
                            <a:pt x="750" y="0"/>
                          </a:moveTo>
                          <a:lnTo>
                            <a:pt x="0" y="0"/>
                          </a:lnTo>
                          <a:lnTo>
                            <a:pt x="2" y="194"/>
                          </a:lnTo>
                          <a:lnTo>
                            <a:pt x="28" y="378"/>
                          </a:lnTo>
                          <a:lnTo>
                            <a:pt x="750" y="378"/>
                          </a:lnTo>
                          <a:lnTo>
                            <a:pt x="750" y="0"/>
                          </a:lnTo>
                          <a:lnTo>
                            <a:pt x="750" y="0"/>
                          </a:lnTo>
                          <a:close/>
                        </a:path>
                      </a:pathLst>
                    </a:custGeom>
                    <a:grpFill/>
                    <a:ln>
                      <a:noFill/>
                    </a:ln>
                    <a:extLst/>
                  </p:spPr>
                  <p:txBody>
                    <a:bodyPr/>
                    <a:lstStyle/>
                    <a:p>
                      <a:pPr eaLnBrk="1" fontAlgn="auto" hangingPunct="1">
                        <a:spcBef>
                          <a:spcPts val="0"/>
                        </a:spcBef>
                        <a:spcAft>
                          <a:spcPts val="0"/>
                        </a:spcAft>
                        <a:defRPr/>
                      </a:pPr>
                      <a:endParaRPr lang="id-ID">
                        <a:latin typeface="+mn-lt"/>
                      </a:endParaRPr>
                    </a:p>
                  </p:txBody>
                </p:sp>
                <p:sp>
                  <p:nvSpPr>
                    <p:cNvPr id="25" name="Freeform 9">
                      <a:extLst>
                        <a:ext uri="{FF2B5EF4-FFF2-40B4-BE49-F238E27FC236}">
                          <a16:creationId xmlns:a16="http://schemas.microsoft.com/office/drawing/2014/main" id="{CD2C37E4-0720-4453-840E-6BFB4A458EBB}"/>
                        </a:ext>
                      </a:extLst>
                    </p:cNvPr>
                    <p:cNvSpPr>
                      <a:spLocks/>
                    </p:cNvSpPr>
                    <p:nvPr/>
                  </p:nvSpPr>
                  <p:spPr bwMode="gray">
                    <a:xfrm rot="7200000">
                      <a:off x="2637" y="1226"/>
                      <a:ext cx="392" cy="718"/>
                    </a:xfrm>
                    <a:custGeom>
                      <a:avLst/>
                      <a:gdLst>
                        <a:gd name="T0" fmla="*/ 495 w 495"/>
                        <a:gd name="T1" fmla="*/ 285 h 971"/>
                        <a:gd name="T2" fmla="*/ 495 w 495"/>
                        <a:gd name="T3" fmla="*/ 971 h 971"/>
                        <a:gd name="T4" fmla="*/ 462 w 495"/>
                        <a:gd name="T5" fmla="*/ 964 h 971"/>
                        <a:gd name="T6" fmla="*/ 430 w 495"/>
                        <a:gd name="T7" fmla="*/ 953 h 971"/>
                        <a:gd name="T8" fmla="*/ 401 w 495"/>
                        <a:gd name="T9" fmla="*/ 931 h 971"/>
                        <a:gd name="T10" fmla="*/ 372 w 495"/>
                        <a:gd name="T11" fmla="*/ 898 h 971"/>
                        <a:gd name="T12" fmla="*/ 339 w 495"/>
                        <a:gd name="T13" fmla="*/ 855 h 971"/>
                        <a:gd name="T14" fmla="*/ 306 w 495"/>
                        <a:gd name="T15" fmla="*/ 801 h 971"/>
                        <a:gd name="T16" fmla="*/ 270 w 495"/>
                        <a:gd name="T17" fmla="*/ 732 h 971"/>
                        <a:gd name="T18" fmla="*/ 227 w 495"/>
                        <a:gd name="T19" fmla="*/ 648 h 971"/>
                        <a:gd name="T20" fmla="*/ 183 w 495"/>
                        <a:gd name="T21" fmla="*/ 554 h 971"/>
                        <a:gd name="T22" fmla="*/ 129 w 495"/>
                        <a:gd name="T23" fmla="*/ 438 h 971"/>
                        <a:gd name="T24" fmla="*/ 96 w 495"/>
                        <a:gd name="T25" fmla="*/ 369 h 971"/>
                        <a:gd name="T26" fmla="*/ 29 w 495"/>
                        <a:gd name="T27" fmla="*/ 211 h 971"/>
                        <a:gd name="T28" fmla="*/ 2 w 495"/>
                        <a:gd name="T29" fmla="*/ 127 h 971"/>
                        <a:gd name="T30" fmla="*/ 0 w 495"/>
                        <a:gd name="T31" fmla="*/ 60 h 971"/>
                        <a:gd name="T32" fmla="*/ 15 w 495"/>
                        <a:gd name="T33" fmla="*/ 0 h 971"/>
                        <a:gd name="T34" fmla="*/ 15 w 495"/>
                        <a:gd name="T35" fmla="*/ 43 h 971"/>
                        <a:gd name="T36" fmla="*/ 15 w 495"/>
                        <a:gd name="T37" fmla="*/ 72 h 971"/>
                        <a:gd name="T38" fmla="*/ 15 w 495"/>
                        <a:gd name="T39" fmla="*/ 99 h 971"/>
                        <a:gd name="T40" fmla="*/ 18 w 495"/>
                        <a:gd name="T41" fmla="*/ 126 h 971"/>
                        <a:gd name="T42" fmla="*/ 29 w 495"/>
                        <a:gd name="T43" fmla="*/ 162 h 971"/>
                        <a:gd name="T44" fmla="*/ 53 w 495"/>
                        <a:gd name="T45" fmla="*/ 198 h 971"/>
                        <a:gd name="T46" fmla="*/ 85 w 495"/>
                        <a:gd name="T47" fmla="*/ 231 h 971"/>
                        <a:gd name="T48" fmla="*/ 125 w 495"/>
                        <a:gd name="T49" fmla="*/ 260 h 971"/>
                        <a:gd name="T50" fmla="*/ 180 w 495"/>
                        <a:gd name="T51" fmla="*/ 278 h 971"/>
                        <a:gd name="T52" fmla="*/ 245 w 495"/>
                        <a:gd name="T53" fmla="*/ 282 h 971"/>
                        <a:gd name="T54" fmla="*/ 495 w 495"/>
                        <a:gd name="T55" fmla="*/ 285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a:noFill/>
                    </a:ln>
                    <a:extLst/>
                  </p:spPr>
                  <p:txBody>
                    <a:bodyPr/>
                    <a:lstStyle/>
                    <a:p>
                      <a:pPr eaLnBrk="1" fontAlgn="auto" hangingPunct="1">
                        <a:spcBef>
                          <a:spcPts val="0"/>
                        </a:spcBef>
                        <a:spcAft>
                          <a:spcPts val="0"/>
                        </a:spcAft>
                        <a:defRPr/>
                      </a:pPr>
                      <a:endParaRPr lang="id-ID">
                        <a:latin typeface="+mn-lt"/>
                      </a:endParaRPr>
                    </a:p>
                  </p:txBody>
                </p:sp>
              </p:grpSp>
              <p:grpSp>
                <p:nvGrpSpPr>
                  <p:cNvPr id="4" name="Group 11">
                    <a:extLst>
                      <a:ext uri="{FF2B5EF4-FFF2-40B4-BE49-F238E27FC236}">
                        <a16:creationId xmlns:a16="http://schemas.microsoft.com/office/drawing/2014/main" id="{4FF2EE19-BA58-4ECC-93EE-4AB7806F44DC}"/>
                      </a:ext>
                    </a:extLst>
                  </p:cNvPr>
                  <p:cNvGrpSpPr>
                    <a:grpSpLocks/>
                  </p:cNvGrpSpPr>
                  <p:nvPr/>
                </p:nvGrpSpPr>
                <p:grpSpPr bwMode="auto">
                  <a:xfrm>
                    <a:off x="2729449" y="2782849"/>
                    <a:ext cx="2057400" cy="2192338"/>
                    <a:chOff x="2854" y="1996"/>
                    <a:chExt cx="1296" cy="1381"/>
                  </a:xfrm>
                  <a:solidFill>
                    <a:schemeClr val="accent3"/>
                  </a:solidFill>
                </p:grpSpPr>
                <p:sp>
                  <p:nvSpPr>
                    <p:cNvPr id="17" name="AutoShape 12">
                      <a:extLst>
                        <a:ext uri="{FF2B5EF4-FFF2-40B4-BE49-F238E27FC236}">
                          <a16:creationId xmlns:a16="http://schemas.microsoft.com/office/drawing/2014/main" id="{8D813F2C-F6E7-4807-B54C-46D5BF0F6655}"/>
                        </a:ext>
                      </a:extLst>
                    </p:cNvPr>
                    <p:cNvSpPr>
                      <a:spLocks noChangeArrowheads="1"/>
                    </p:cNvSpPr>
                    <p:nvPr/>
                  </p:nvSpPr>
                  <p:spPr bwMode="gray">
                    <a:xfrm rot="19800000">
                      <a:off x="2854" y="1996"/>
                      <a:ext cx="906" cy="380"/>
                    </a:xfrm>
                    <a:prstGeom prst="triangle">
                      <a:avLst>
                        <a:gd name="adj" fmla="val 50000"/>
                      </a:avLst>
                    </a:prstGeom>
                    <a:grpFill/>
                    <a:ln>
                      <a:noFill/>
                    </a:ln>
                    <a:effectLst/>
                    <a:extLst/>
                  </p:spPr>
                  <p:txBody>
                    <a:bodyPr wrap="none" anchor="ctr"/>
                    <a:lstStyle/>
                    <a:p>
                      <a:pPr eaLnBrk="1" fontAlgn="auto" hangingPunct="1">
                        <a:spcBef>
                          <a:spcPts val="0"/>
                        </a:spcBef>
                        <a:spcAft>
                          <a:spcPts val="0"/>
                        </a:spcAft>
                        <a:defRPr/>
                      </a:pPr>
                      <a:endParaRPr lang="id-ID">
                        <a:latin typeface="+mn-lt"/>
                      </a:endParaRPr>
                    </a:p>
                  </p:txBody>
                </p:sp>
                <p:sp>
                  <p:nvSpPr>
                    <p:cNvPr id="18" name="Freeform 13">
                      <a:extLst>
                        <a:ext uri="{FF2B5EF4-FFF2-40B4-BE49-F238E27FC236}">
                          <a16:creationId xmlns:a16="http://schemas.microsoft.com/office/drawing/2014/main" id="{E2BACE07-D365-45A4-945B-F8CB9CDF0288}"/>
                        </a:ext>
                      </a:extLst>
                    </p:cNvPr>
                    <p:cNvSpPr>
                      <a:spLocks/>
                    </p:cNvSpPr>
                    <p:nvPr/>
                  </p:nvSpPr>
                  <p:spPr bwMode="gray">
                    <a:xfrm rot="14400000">
                      <a:off x="3102" y="2371"/>
                      <a:ext cx="948" cy="507"/>
                    </a:xfrm>
                    <a:custGeom>
                      <a:avLst/>
                      <a:gdLst>
                        <a:gd name="T0" fmla="*/ 750 w 750"/>
                        <a:gd name="T1" fmla="*/ 0 h 378"/>
                        <a:gd name="T2" fmla="*/ 0 w 750"/>
                        <a:gd name="T3" fmla="*/ 0 h 378"/>
                        <a:gd name="T4" fmla="*/ 2 w 750"/>
                        <a:gd name="T5" fmla="*/ 194 h 378"/>
                        <a:gd name="T6" fmla="*/ 28 w 750"/>
                        <a:gd name="T7" fmla="*/ 378 h 378"/>
                        <a:gd name="T8" fmla="*/ 750 w 750"/>
                        <a:gd name="T9" fmla="*/ 378 h 378"/>
                        <a:gd name="T10" fmla="*/ 750 w 750"/>
                        <a:gd name="T11" fmla="*/ 0 h 378"/>
                        <a:gd name="T12" fmla="*/ 750 w 750"/>
                        <a:gd name="T13" fmla="*/ 0 h 378"/>
                      </a:gdLst>
                      <a:ahLst/>
                      <a:cxnLst>
                        <a:cxn ang="0">
                          <a:pos x="T0" y="T1"/>
                        </a:cxn>
                        <a:cxn ang="0">
                          <a:pos x="T2" y="T3"/>
                        </a:cxn>
                        <a:cxn ang="0">
                          <a:pos x="T4" y="T5"/>
                        </a:cxn>
                        <a:cxn ang="0">
                          <a:pos x="T6" y="T7"/>
                        </a:cxn>
                        <a:cxn ang="0">
                          <a:pos x="T8" y="T9"/>
                        </a:cxn>
                        <a:cxn ang="0">
                          <a:pos x="T10" y="T11"/>
                        </a:cxn>
                        <a:cxn ang="0">
                          <a:pos x="T12" y="T13"/>
                        </a:cxn>
                      </a:cxnLst>
                      <a:rect l="0" t="0" r="r" b="b"/>
                      <a:pathLst>
                        <a:path w="750" h="378">
                          <a:moveTo>
                            <a:pt x="750" y="0"/>
                          </a:moveTo>
                          <a:lnTo>
                            <a:pt x="0" y="0"/>
                          </a:lnTo>
                          <a:lnTo>
                            <a:pt x="2" y="194"/>
                          </a:lnTo>
                          <a:lnTo>
                            <a:pt x="28" y="378"/>
                          </a:lnTo>
                          <a:lnTo>
                            <a:pt x="750" y="378"/>
                          </a:lnTo>
                          <a:lnTo>
                            <a:pt x="750" y="0"/>
                          </a:lnTo>
                          <a:lnTo>
                            <a:pt x="750" y="0"/>
                          </a:lnTo>
                          <a:close/>
                        </a:path>
                      </a:pathLst>
                    </a:custGeom>
                    <a:grpFill/>
                    <a:ln>
                      <a:noFill/>
                    </a:ln>
                    <a:extLst/>
                  </p:spPr>
                  <p:txBody>
                    <a:bodyPr/>
                    <a:lstStyle/>
                    <a:p>
                      <a:pPr eaLnBrk="1" fontAlgn="auto" hangingPunct="1">
                        <a:spcBef>
                          <a:spcPts val="0"/>
                        </a:spcBef>
                        <a:spcAft>
                          <a:spcPts val="0"/>
                        </a:spcAft>
                        <a:defRPr/>
                      </a:pPr>
                      <a:endParaRPr lang="id-ID">
                        <a:latin typeface="+mn-lt"/>
                      </a:endParaRPr>
                    </a:p>
                  </p:txBody>
                </p:sp>
                <p:sp>
                  <p:nvSpPr>
                    <p:cNvPr id="20" name="Freeform 14">
                      <a:extLst>
                        <a:ext uri="{FF2B5EF4-FFF2-40B4-BE49-F238E27FC236}">
                          <a16:creationId xmlns:a16="http://schemas.microsoft.com/office/drawing/2014/main" id="{A18C0843-65BB-41C5-BE45-940F0D113306}"/>
                        </a:ext>
                      </a:extLst>
                    </p:cNvPr>
                    <p:cNvSpPr>
                      <a:spLocks/>
                    </p:cNvSpPr>
                    <p:nvPr/>
                  </p:nvSpPr>
                  <p:spPr bwMode="gray">
                    <a:xfrm rot="14400000">
                      <a:off x="3618" y="2845"/>
                      <a:ext cx="346" cy="718"/>
                    </a:xfrm>
                    <a:custGeom>
                      <a:avLst/>
                      <a:gdLst>
                        <a:gd name="T0" fmla="*/ 495 w 495"/>
                        <a:gd name="T1" fmla="*/ 285 h 971"/>
                        <a:gd name="T2" fmla="*/ 495 w 495"/>
                        <a:gd name="T3" fmla="*/ 971 h 971"/>
                        <a:gd name="T4" fmla="*/ 462 w 495"/>
                        <a:gd name="T5" fmla="*/ 964 h 971"/>
                        <a:gd name="T6" fmla="*/ 430 w 495"/>
                        <a:gd name="T7" fmla="*/ 953 h 971"/>
                        <a:gd name="T8" fmla="*/ 401 w 495"/>
                        <a:gd name="T9" fmla="*/ 931 h 971"/>
                        <a:gd name="T10" fmla="*/ 372 w 495"/>
                        <a:gd name="T11" fmla="*/ 898 h 971"/>
                        <a:gd name="T12" fmla="*/ 339 w 495"/>
                        <a:gd name="T13" fmla="*/ 855 h 971"/>
                        <a:gd name="T14" fmla="*/ 306 w 495"/>
                        <a:gd name="T15" fmla="*/ 801 h 971"/>
                        <a:gd name="T16" fmla="*/ 270 w 495"/>
                        <a:gd name="T17" fmla="*/ 732 h 971"/>
                        <a:gd name="T18" fmla="*/ 227 w 495"/>
                        <a:gd name="T19" fmla="*/ 648 h 971"/>
                        <a:gd name="T20" fmla="*/ 183 w 495"/>
                        <a:gd name="T21" fmla="*/ 554 h 971"/>
                        <a:gd name="T22" fmla="*/ 129 w 495"/>
                        <a:gd name="T23" fmla="*/ 438 h 971"/>
                        <a:gd name="T24" fmla="*/ 96 w 495"/>
                        <a:gd name="T25" fmla="*/ 369 h 971"/>
                        <a:gd name="T26" fmla="*/ 29 w 495"/>
                        <a:gd name="T27" fmla="*/ 211 h 971"/>
                        <a:gd name="T28" fmla="*/ 2 w 495"/>
                        <a:gd name="T29" fmla="*/ 127 h 971"/>
                        <a:gd name="T30" fmla="*/ 0 w 495"/>
                        <a:gd name="T31" fmla="*/ 60 h 971"/>
                        <a:gd name="T32" fmla="*/ 15 w 495"/>
                        <a:gd name="T33" fmla="*/ 0 h 971"/>
                        <a:gd name="T34" fmla="*/ 15 w 495"/>
                        <a:gd name="T35" fmla="*/ 43 h 971"/>
                        <a:gd name="T36" fmla="*/ 15 w 495"/>
                        <a:gd name="T37" fmla="*/ 72 h 971"/>
                        <a:gd name="T38" fmla="*/ 15 w 495"/>
                        <a:gd name="T39" fmla="*/ 99 h 971"/>
                        <a:gd name="T40" fmla="*/ 18 w 495"/>
                        <a:gd name="T41" fmla="*/ 126 h 971"/>
                        <a:gd name="T42" fmla="*/ 29 w 495"/>
                        <a:gd name="T43" fmla="*/ 162 h 971"/>
                        <a:gd name="T44" fmla="*/ 53 w 495"/>
                        <a:gd name="T45" fmla="*/ 198 h 971"/>
                        <a:gd name="T46" fmla="*/ 85 w 495"/>
                        <a:gd name="T47" fmla="*/ 231 h 971"/>
                        <a:gd name="T48" fmla="*/ 125 w 495"/>
                        <a:gd name="T49" fmla="*/ 260 h 971"/>
                        <a:gd name="T50" fmla="*/ 180 w 495"/>
                        <a:gd name="T51" fmla="*/ 278 h 971"/>
                        <a:gd name="T52" fmla="*/ 245 w 495"/>
                        <a:gd name="T53" fmla="*/ 282 h 971"/>
                        <a:gd name="T54" fmla="*/ 495 w 495"/>
                        <a:gd name="T55" fmla="*/ 285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a:noFill/>
                    </a:ln>
                    <a:extLst/>
                  </p:spPr>
                  <p:txBody>
                    <a:bodyPr/>
                    <a:lstStyle/>
                    <a:p>
                      <a:pPr eaLnBrk="1" fontAlgn="auto" hangingPunct="1">
                        <a:spcBef>
                          <a:spcPts val="0"/>
                        </a:spcBef>
                        <a:spcAft>
                          <a:spcPts val="0"/>
                        </a:spcAft>
                        <a:defRPr/>
                      </a:pPr>
                      <a:endParaRPr lang="id-ID">
                        <a:latin typeface="+mn-lt"/>
                      </a:endParaRPr>
                    </a:p>
                  </p:txBody>
                </p:sp>
              </p:grpSp>
              <p:grpSp>
                <p:nvGrpSpPr>
                  <p:cNvPr id="7" name="Group 15">
                    <a:extLst>
                      <a:ext uri="{FF2B5EF4-FFF2-40B4-BE49-F238E27FC236}">
                        <a16:creationId xmlns:a16="http://schemas.microsoft.com/office/drawing/2014/main" id="{F0A0FBAE-9AC3-4209-BB1B-6FEAFF30F22A}"/>
                      </a:ext>
                    </a:extLst>
                  </p:cNvPr>
                  <p:cNvGrpSpPr>
                    <a:grpSpLocks/>
                  </p:cNvGrpSpPr>
                  <p:nvPr/>
                </p:nvGrpSpPr>
                <p:grpSpPr bwMode="auto">
                  <a:xfrm>
                    <a:off x="833974" y="4139942"/>
                    <a:ext cx="2493963" cy="1395413"/>
                    <a:chOff x="1655" y="2837"/>
                    <a:chExt cx="1571" cy="879"/>
                  </a:xfrm>
                  <a:solidFill>
                    <a:schemeClr val="accent2"/>
                  </a:solidFill>
                </p:grpSpPr>
                <p:sp>
                  <p:nvSpPr>
                    <p:cNvPr id="14" name="Freeform 16">
                      <a:extLst>
                        <a:ext uri="{FF2B5EF4-FFF2-40B4-BE49-F238E27FC236}">
                          <a16:creationId xmlns:a16="http://schemas.microsoft.com/office/drawing/2014/main" id="{562BDF31-8557-45C4-8EAD-7BB7A08481D7}"/>
                        </a:ext>
                      </a:extLst>
                    </p:cNvPr>
                    <p:cNvSpPr>
                      <a:spLocks/>
                    </p:cNvSpPr>
                    <p:nvPr/>
                  </p:nvSpPr>
                  <p:spPr bwMode="gray">
                    <a:xfrm>
                      <a:off x="1655" y="2837"/>
                      <a:ext cx="366" cy="692"/>
                    </a:xfrm>
                    <a:custGeom>
                      <a:avLst/>
                      <a:gdLst>
                        <a:gd name="T0" fmla="*/ 495 w 495"/>
                        <a:gd name="T1" fmla="*/ 285 h 971"/>
                        <a:gd name="T2" fmla="*/ 495 w 495"/>
                        <a:gd name="T3" fmla="*/ 971 h 971"/>
                        <a:gd name="T4" fmla="*/ 462 w 495"/>
                        <a:gd name="T5" fmla="*/ 964 h 971"/>
                        <a:gd name="T6" fmla="*/ 430 w 495"/>
                        <a:gd name="T7" fmla="*/ 953 h 971"/>
                        <a:gd name="T8" fmla="*/ 401 w 495"/>
                        <a:gd name="T9" fmla="*/ 931 h 971"/>
                        <a:gd name="T10" fmla="*/ 372 w 495"/>
                        <a:gd name="T11" fmla="*/ 898 h 971"/>
                        <a:gd name="T12" fmla="*/ 339 w 495"/>
                        <a:gd name="T13" fmla="*/ 855 h 971"/>
                        <a:gd name="T14" fmla="*/ 306 w 495"/>
                        <a:gd name="T15" fmla="*/ 801 h 971"/>
                        <a:gd name="T16" fmla="*/ 270 w 495"/>
                        <a:gd name="T17" fmla="*/ 732 h 971"/>
                        <a:gd name="T18" fmla="*/ 227 w 495"/>
                        <a:gd name="T19" fmla="*/ 648 h 971"/>
                        <a:gd name="T20" fmla="*/ 183 w 495"/>
                        <a:gd name="T21" fmla="*/ 554 h 971"/>
                        <a:gd name="T22" fmla="*/ 129 w 495"/>
                        <a:gd name="T23" fmla="*/ 438 h 971"/>
                        <a:gd name="T24" fmla="*/ 96 w 495"/>
                        <a:gd name="T25" fmla="*/ 369 h 971"/>
                        <a:gd name="T26" fmla="*/ 29 w 495"/>
                        <a:gd name="T27" fmla="*/ 211 h 971"/>
                        <a:gd name="T28" fmla="*/ 2 w 495"/>
                        <a:gd name="T29" fmla="*/ 127 h 971"/>
                        <a:gd name="T30" fmla="*/ 0 w 495"/>
                        <a:gd name="T31" fmla="*/ 60 h 971"/>
                        <a:gd name="T32" fmla="*/ 15 w 495"/>
                        <a:gd name="T33" fmla="*/ 0 h 971"/>
                        <a:gd name="T34" fmla="*/ 15 w 495"/>
                        <a:gd name="T35" fmla="*/ 43 h 971"/>
                        <a:gd name="T36" fmla="*/ 15 w 495"/>
                        <a:gd name="T37" fmla="*/ 72 h 971"/>
                        <a:gd name="T38" fmla="*/ 15 w 495"/>
                        <a:gd name="T39" fmla="*/ 99 h 971"/>
                        <a:gd name="T40" fmla="*/ 18 w 495"/>
                        <a:gd name="T41" fmla="*/ 126 h 971"/>
                        <a:gd name="T42" fmla="*/ 29 w 495"/>
                        <a:gd name="T43" fmla="*/ 162 h 971"/>
                        <a:gd name="T44" fmla="*/ 53 w 495"/>
                        <a:gd name="T45" fmla="*/ 198 h 971"/>
                        <a:gd name="T46" fmla="*/ 85 w 495"/>
                        <a:gd name="T47" fmla="*/ 231 h 971"/>
                        <a:gd name="T48" fmla="*/ 125 w 495"/>
                        <a:gd name="T49" fmla="*/ 260 h 971"/>
                        <a:gd name="T50" fmla="*/ 180 w 495"/>
                        <a:gd name="T51" fmla="*/ 278 h 971"/>
                        <a:gd name="T52" fmla="*/ 245 w 495"/>
                        <a:gd name="T53" fmla="*/ 282 h 971"/>
                        <a:gd name="T54" fmla="*/ 495 w 495"/>
                        <a:gd name="T55" fmla="*/ 285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a:noFill/>
                    </a:ln>
                    <a:extLst/>
                  </p:spPr>
                  <p:txBody>
                    <a:bodyPr/>
                    <a:lstStyle/>
                    <a:p>
                      <a:pPr eaLnBrk="1" fontAlgn="auto" hangingPunct="1">
                        <a:spcBef>
                          <a:spcPts val="0"/>
                        </a:spcBef>
                        <a:spcAft>
                          <a:spcPts val="0"/>
                        </a:spcAft>
                        <a:defRPr/>
                      </a:pPr>
                      <a:endParaRPr lang="id-ID">
                        <a:latin typeface="+mn-lt"/>
                      </a:endParaRPr>
                    </a:p>
                  </p:txBody>
                </p:sp>
                <p:sp>
                  <p:nvSpPr>
                    <p:cNvPr id="15" name="AutoShape 17">
                      <a:extLst>
                        <a:ext uri="{FF2B5EF4-FFF2-40B4-BE49-F238E27FC236}">
                          <a16:creationId xmlns:a16="http://schemas.microsoft.com/office/drawing/2014/main" id="{A9716A12-795D-4B13-9DBD-A3A1EA2D4FC7}"/>
                        </a:ext>
                      </a:extLst>
                    </p:cNvPr>
                    <p:cNvSpPr>
                      <a:spLocks noChangeArrowheads="1"/>
                    </p:cNvSpPr>
                    <p:nvPr/>
                  </p:nvSpPr>
                  <p:spPr bwMode="gray">
                    <a:xfrm rot="5400000">
                      <a:off x="2589" y="3078"/>
                      <a:ext cx="872" cy="403"/>
                    </a:xfrm>
                    <a:prstGeom prst="triangle">
                      <a:avLst>
                        <a:gd name="adj" fmla="val 50000"/>
                      </a:avLst>
                    </a:prstGeom>
                    <a:grpFill/>
                    <a:ln>
                      <a:noFill/>
                    </a:ln>
                    <a:effectLst/>
                    <a:extLst/>
                  </p:spPr>
                  <p:txBody>
                    <a:bodyPr wrap="none" anchor="ctr"/>
                    <a:lstStyle/>
                    <a:p>
                      <a:pPr eaLnBrk="1" fontAlgn="auto" hangingPunct="1">
                        <a:spcBef>
                          <a:spcPts val="0"/>
                        </a:spcBef>
                        <a:spcAft>
                          <a:spcPts val="0"/>
                        </a:spcAft>
                        <a:defRPr/>
                      </a:pPr>
                      <a:endParaRPr lang="id-ID">
                        <a:latin typeface="+mn-lt"/>
                      </a:endParaRPr>
                    </a:p>
                  </p:txBody>
                </p:sp>
                <p:sp>
                  <p:nvSpPr>
                    <p:cNvPr id="16" name="Freeform 18">
                      <a:extLst>
                        <a:ext uri="{FF2B5EF4-FFF2-40B4-BE49-F238E27FC236}">
                          <a16:creationId xmlns:a16="http://schemas.microsoft.com/office/drawing/2014/main" id="{326649BA-4F39-4016-8A4C-E2E5C7A47F2C}"/>
                        </a:ext>
                      </a:extLst>
                    </p:cNvPr>
                    <p:cNvSpPr>
                      <a:spLocks/>
                    </p:cNvSpPr>
                    <p:nvPr/>
                  </p:nvSpPr>
                  <p:spPr bwMode="gray">
                    <a:xfrm>
                      <a:off x="1985" y="3040"/>
                      <a:ext cx="1005" cy="489"/>
                    </a:xfrm>
                    <a:custGeom>
                      <a:avLst/>
                      <a:gdLst>
                        <a:gd name="T0" fmla="*/ 750 w 750"/>
                        <a:gd name="T1" fmla="*/ 0 h 378"/>
                        <a:gd name="T2" fmla="*/ 0 w 750"/>
                        <a:gd name="T3" fmla="*/ 0 h 378"/>
                        <a:gd name="T4" fmla="*/ 2 w 750"/>
                        <a:gd name="T5" fmla="*/ 194 h 378"/>
                        <a:gd name="T6" fmla="*/ 28 w 750"/>
                        <a:gd name="T7" fmla="*/ 378 h 378"/>
                        <a:gd name="T8" fmla="*/ 750 w 750"/>
                        <a:gd name="T9" fmla="*/ 378 h 378"/>
                        <a:gd name="T10" fmla="*/ 750 w 750"/>
                        <a:gd name="T11" fmla="*/ 0 h 378"/>
                        <a:gd name="T12" fmla="*/ 750 w 750"/>
                        <a:gd name="T13" fmla="*/ 0 h 378"/>
                      </a:gdLst>
                      <a:ahLst/>
                      <a:cxnLst>
                        <a:cxn ang="0">
                          <a:pos x="T0" y="T1"/>
                        </a:cxn>
                        <a:cxn ang="0">
                          <a:pos x="T2" y="T3"/>
                        </a:cxn>
                        <a:cxn ang="0">
                          <a:pos x="T4" y="T5"/>
                        </a:cxn>
                        <a:cxn ang="0">
                          <a:pos x="T6" y="T7"/>
                        </a:cxn>
                        <a:cxn ang="0">
                          <a:pos x="T8" y="T9"/>
                        </a:cxn>
                        <a:cxn ang="0">
                          <a:pos x="T10" y="T11"/>
                        </a:cxn>
                        <a:cxn ang="0">
                          <a:pos x="T12" y="T13"/>
                        </a:cxn>
                      </a:cxnLst>
                      <a:rect l="0" t="0" r="r" b="b"/>
                      <a:pathLst>
                        <a:path w="750" h="378">
                          <a:moveTo>
                            <a:pt x="750" y="0"/>
                          </a:moveTo>
                          <a:lnTo>
                            <a:pt x="0" y="0"/>
                          </a:lnTo>
                          <a:lnTo>
                            <a:pt x="2" y="194"/>
                          </a:lnTo>
                          <a:lnTo>
                            <a:pt x="28" y="378"/>
                          </a:lnTo>
                          <a:lnTo>
                            <a:pt x="750" y="378"/>
                          </a:lnTo>
                          <a:lnTo>
                            <a:pt x="750" y="0"/>
                          </a:lnTo>
                          <a:lnTo>
                            <a:pt x="750" y="0"/>
                          </a:lnTo>
                          <a:close/>
                        </a:path>
                      </a:pathLst>
                    </a:custGeom>
                    <a:grpFill/>
                    <a:ln>
                      <a:noFill/>
                    </a:ln>
                    <a:extLst/>
                  </p:spPr>
                  <p:txBody>
                    <a:bodyPr/>
                    <a:lstStyle/>
                    <a:p>
                      <a:pPr eaLnBrk="1" fontAlgn="auto" hangingPunct="1">
                        <a:spcBef>
                          <a:spcPts val="0"/>
                        </a:spcBef>
                        <a:spcAft>
                          <a:spcPts val="0"/>
                        </a:spcAft>
                        <a:defRPr/>
                      </a:pPr>
                      <a:endParaRPr lang="id-ID">
                        <a:latin typeface="+mn-lt"/>
                      </a:endParaRPr>
                    </a:p>
                  </p:txBody>
                </p:sp>
              </p:grpSp>
              <p:sp>
                <p:nvSpPr>
                  <p:cNvPr id="31" name="Title 1">
                    <a:extLst>
                      <a:ext uri="{FF2B5EF4-FFF2-40B4-BE49-F238E27FC236}">
                        <a16:creationId xmlns:a16="http://schemas.microsoft.com/office/drawing/2014/main" id="{35B1C5DE-9A7F-45E4-8316-1148C837DC51}"/>
                      </a:ext>
                    </a:extLst>
                  </p:cNvPr>
                  <p:cNvSpPr txBox="1">
                    <a:spLocks/>
                  </p:cNvSpPr>
                  <p:nvPr/>
                </p:nvSpPr>
                <p:spPr bwMode="auto">
                  <a:xfrm>
                    <a:off x="1414463" y="4641850"/>
                    <a:ext cx="150971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lgn="ctr">
                      <a:defRPr sz="1600">
                        <a:solidFill>
                          <a:schemeClr val="bg1"/>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defRPr>
                    </a:lvl2pPr>
                    <a:lvl3pPr marL="1143000" indent="-228600">
                      <a:defRPr>
                        <a:latin typeface="Calibri" panose="020F0502020204030204" pitchFamily="34" charset="0"/>
                      </a:defRPr>
                    </a:lvl3pPr>
                    <a:lvl4pPr marL="1600200" indent="-228600">
                      <a:defRPr>
                        <a:latin typeface="Calibri" panose="020F0502020204030204" pitchFamily="34" charset="0"/>
                      </a:defRPr>
                    </a:lvl4pPr>
                    <a:lvl5pPr marL="2057400" indent="-228600">
                      <a:defRPr>
                        <a:latin typeface="Calibri" panose="020F0502020204030204" pitchFamily="34" charset="0"/>
                      </a:defRPr>
                    </a:lvl5pPr>
                    <a:lvl6pPr marL="2514600" indent="-228600" eaLnBrk="0" fontAlgn="base" hangingPunct="0">
                      <a:spcBef>
                        <a:spcPct val="0"/>
                      </a:spcBef>
                      <a:spcAft>
                        <a:spcPct val="0"/>
                      </a:spcAft>
                      <a:defRPr>
                        <a:latin typeface="Calibri" panose="020F0502020204030204" pitchFamily="34" charset="0"/>
                      </a:defRPr>
                    </a:lvl6pPr>
                    <a:lvl7pPr marL="2971800" indent="-228600" eaLnBrk="0" fontAlgn="base" hangingPunct="0">
                      <a:spcBef>
                        <a:spcPct val="0"/>
                      </a:spcBef>
                      <a:spcAft>
                        <a:spcPct val="0"/>
                      </a:spcAft>
                      <a:defRPr>
                        <a:latin typeface="Calibri" panose="020F0502020204030204" pitchFamily="34" charset="0"/>
                      </a:defRPr>
                    </a:lvl7pPr>
                    <a:lvl8pPr marL="3429000" indent="-228600" eaLnBrk="0" fontAlgn="base" hangingPunct="0">
                      <a:spcBef>
                        <a:spcPct val="0"/>
                      </a:spcBef>
                      <a:spcAft>
                        <a:spcPct val="0"/>
                      </a:spcAft>
                      <a:defRPr>
                        <a:latin typeface="Calibri" panose="020F0502020204030204" pitchFamily="34" charset="0"/>
                      </a:defRPr>
                    </a:lvl8pPr>
                    <a:lvl9pPr marL="3886200" indent="-228600" eaLnBrk="0" fontAlgn="base" hangingPunct="0">
                      <a:spcBef>
                        <a:spcPct val="0"/>
                      </a:spcBef>
                      <a:spcAft>
                        <a:spcPct val="0"/>
                      </a:spcAft>
                      <a:defRPr>
                        <a:latin typeface="Calibri" panose="020F0502020204030204" pitchFamily="34" charset="0"/>
                      </a:defRPr>
                    </a:lvl9pPr>
                  </a:lstStyle>
                  <a:p>
                    <a:r>
                      <a:rPr lang="zh-CN" altLang="en-US"/>
                      <a:t>第二部分</a:t>
                    </a:r>
                    <a:endParaRPr lang="en-US" altLang="zh-CN" dirty="0"/>
                  </a:p>
                </p:txBody>
              </p:sp>
              <p:sp>
                <p:nvSpPr>
                  <p:cNvPr id="32" name="Title 1">
                    <a:extLst>
                      <a:ext uri="{FF2B5EF4-FFF2-40B4-BE49-F238E27FC236}">
                        <a16:creationId xmlns:a16="http://schemas.microsoft.com/office/drawing/2014/main" id="{5AAC39B1-BA59-47EF-AD94-A56F917386D0}"/>
                      </a:ext>
                    </a:extLst>
                  </p:cNvPr>
                  <p:cNvSpPr txBox="1">
                    <a:spLocks/>
                  </p:cNvSpPr>
                  <p:nvPr/>
                </p:nvSpPr>
                <p:spPr bwMode="auto">
                  <a:xfrm rot="-3600000">
                    <a:off x="1304926" y="2657475"/>
                    <a:ext cx="1509712"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zh-CN" altLang="en-US" sz="1600" dirty="0">
                        <a:solidFill>
                          <a:schemeClr val="bg1"/>
                        </a:solidFill>
                        <a:latin typeface="微软雅黑" panose="020B0503020204020204" pitchFamily="34" charset="-122"/>
                        <a:ea typeface="微软雅黑" panose="020B0503020204020204" pitchFamily="34" charset="-122"/>
                      </a:rPr>
                      <a:t>第一部分</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3" name="Title 1">
                    <a:extLst>
                      <a:ext uri="{FF2B5EF4-FFF2-40B4-BE49-F238E27FC236}">
                        <a16:creationId xmlns:a16="http://schemas.microsoft.com/office/drawing/2014/main" id="{679A46E7-8A87-4A2A-86EC-0494F21D8EE5}"/>
                      </a:ext>
                    </a:extLst>
                  </p:cNvPr>
                  <p:cNvSpPr txBox="1">
                    <a:spLocks/>
                  </p:cNvSpPr>
                  <p:nvPr/>
                </p:nvSpPr>
                <p:spPr bwMode="auto">
                  <a:xfrm rot="3600000">
                    <a:off x="3184525" y="3681413"/>
                    <a:ext cx="1509713"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lgn="ctr">
                      <a:defRPr sz="1600">
                        <a:solidFill>
                          <a:schemeClr val="bg1"/>
                        </a:solidFill>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defRPr>
                    </a:lvl2pPr>
                    <a:lvl3pPr marL="1143000" indent="-228600">
                      <a:defRPr>
                        <a:latin typeface="Calibri" panose="020F0502020204030204" pitchFamily="34" charset="0"/>
                      </a:defRPr>
                    </a:lvl3pPr>
                    <a:lvl4pPr marL="1600200" indent="-228600">
                      <a:defRPr>
                        <a:latin typeface="Calibri" panose="020F0502020204030204" pitchFamily="34" charset="0"/>
                      </a:defRPr>
                    </a:lvl4pPr>
                    <a:lvl5pPr marL="2057400" indent="-228600">
                      <a:defRPr>
                        <a:latin typeface="Calibri" panose="020F0502020204030204" pitchFamily="34" charset="0"/>
                      </a:defRPr>
                    </a:lvl5pPr>
                    <a:lvl6pPr marL="2514600" indent="-228600" eaLnBrk="0" fontAlgn="base" hangingPunct="0">
                      <a:spcBef>
                        <a:spcPct val="0"/>
                      </a:spcBef>
                      <a:spcAft>
                        <a:spcPct val="0"/>
                      </a:spcAft>
                      <a:defRPr>
                        <a:latin typeface="Calibri" panose="020F0502020204030204" pitchFamily="34" charset="0"/>
                      </a:defRPr>
                    </a:lvl6pPr>
                    <a:lvl7pPr marL="2971800" indent="-228600" eaLnBrk="0" fontAlgn="base" hangingPunct="0">
                      <a:spcBef>
                        <a:spcPct val="0"/>
                      </a:spcBef>
                      <a:spcAft>
                        <a:spcPct val="0"/>
                      </a:spcAft>
                      <a:defRPr>
                        <a:latin typeface="Calibri" panose="020F0502020204030204" pitchFamily="34" charset="0"/>
                      </a:defRPr>
                    </a:lvl7pPr>
                    <a:lvl8pPr marL="3429000" indent="-228600" eaLnBrk="0" fontAlgn="base" hangingPunct="0">
                      <a:spcBef>
                        <a:spcPct val="0"/>
                      </a:spcBef>
                      <a:spcAft>
                        <a:spcPct val="0"/>
                      </a:spcAft>
                      <a:defRPr>
                        <a:latin typeface="Calibri" panose="020F0502020204030204" pitchFamily="34" charset="0"/>
                      </a:defRPr>
                    </a:lvl8pPr>
                    <a:lvl9pPr marL="3886200" indent="-228600" eaLnBrk="0" fontAlgn="base" hangingPunct="0">
                      <a:spcBef>
                        <a:spcPct val="0"/>
                      </a:spcBef>
                      <a:spcAft>
                        <a:spcPct val="0"/>
                      </a:spcAft>
                      <a:defRPr>
                        <a:latin typeface="Calibri" panose="020F0502020204030204" pitchFamily="34" charset="0"/>
                      </a:defRPr>
                    </a:lvl9pPr>
                  </a:lstStyle>
                  <a:p>
                    <a:r>
                      <a:rPr lang="zh-CN" altLang="en-US" dirty="0"/>
                      <a:t>第三部分</a:t>
                    </a:r>
                    <a:endParaRPr lang="en-US" altLang="zh-CN" dirty="0"/>
                  </a:p>
                </p:txBody>
              </p:sp>
            </p:grpSp>
          </p:grpSp>
        </p:grpSp>
      </p:grpSp>
      <p:cxnSp>
        <p:nvCxnSpPr>
          <p:cNvPr id="35" name="Straight Connector 34">
            <a:extLst>
              <a:ext uri="{FF2B5EF4-FFF2-40B4-BE49-F238E27FC236}">
                <a16:creationId xmlns:a16="http://schemas.microsoft.com/office/drawing/2014/main" id="{B070D993-16A9-463C-ADC9-EC5E58273E8A}"/>
              </a:ext>
            </a:extLst>
          </p:cNvPr>
          <p:cNvCxnSpPr/>
          <p:nvPr/>
        </p:nvCxnSpPr>
        <p:spPr>
          <a:xfrm flipH="1">
            <a:off x="6079630" y="4498863"/>
            <a:ext cx="5178425" cy="0"/>
          </a:xfrm>
          <a:prstGeom prst="line">
            <a:avLst/>
          </a:prstGeom>
          <a:ln w="12700">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51C053CB-85C7-4E35-A4AC-D8D1F907563F}"/>
              </a:ext>
            </a:extLst>
          </p:cNvPr>
          <p:cNvSpPr txBox="1"/>
          <p:nvPr/>
        </p:nvSpPr>
        <p:spPr>
          <a:xfrm>
            <a:off x="6079630" y="4630653"/>
            <a:ext cx="5138140" cy="1295804"/>
          </a:xfrm>
          <a:prstGeom prst="rect">
            <a:avLst/>
          </a:prstGeom>
          <a:noFill/>
        </p:spPr>
        <p:txBody>
          <a:bodyPr wrap="square" rtlCol="0">
            <a:spAutoFit/>
          </a:bodyPr>
          <a:lstStyle/>
          <a:p>
            <a:pPr lvl="0">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数据分析：</a:t>
            </a:r>
            <a:r>
              <a:rPr lang="zh-CN" altLang="zh-CN" dirty="0">
                <a:solidFill>
                  <a:schemeClr val="tx1">
                    <a:lumMod val="85000"/>
                    <a:lumOff val="15000"/>
                  </a:schemeClr>
                </a:solidFill>
                <a:latin typeface="微软雅黑" panose="020B0503020204020204" pitchFamily="34" charset="-122"/>
                <a:ea typeface="微软雅黑" panose="020B0503020204020204" pitchFamily="34" charset="-122"/>
              </a:rPr>
              <a:t>国际收支基本呈现“双顺差”状况；我国国际收支的经常项目以及资本和金融项目也相应地受到全球金融危机的影响。</a:t>
            </a:r>
          </a:p>
        </p:txBody>
      </p:sp>
      <p:grpSp>
        <p:nvGrpSpPr>
          <p:cNvPr id="27" name="组合 26">
            <a:extLst>
              <a:ext uri="{FF2B5EF4-FFF2-40B4-BE49-F238E27FC236}">
                <a16:creationId xmlns:a16="http://schemas.microsoft.com/office/drawing/2014/main" id="{6D8C4F59-5F65-4318-8ECF-40B8731B7E1A}"/>
              </a:ext>
            </a:extLst>
          </p:cNvPr>
          <p:cNvGrpSpPr/>
          <p:nvPr/>
        </p:nvGrpSpPr>
        <p:grpSpPr>
          <a:xfrm>
            <a:off x="6096000" y="1265355"/>
            <a:ext cx="5568263" cy="2963740"/>
            <a:chOff x="6096000" y="1308126"/>
            <a:chExt cx="5568263" cy="2963740"/>
          </a:xfrm>
        </p:grpSpPr>
        <p:sp>
          <p:nvSpPr>
            <p:cNvPr id="36" name="Text Box 10">
              <a:extLst>
                <a:ext uri="{FF2B5EF4-FFF2-40B4-BE49-F238E27FC236}">
                  <a16:creationId xmlns:a16="http://schemas.microsoft.com/office/drawing/2014/main" id="{7C37D9B2-BB6E-4AF6-BFFE-5D7829894EF8}"/>
                </a:ext>
              </a:extLst>
            </p:cNvPr>
            <p:cNvSpPr txBox="1">
              <a:spLocks noChangeArrowheads="1"/>
            </p:cNvSpPr>
            <p:nvPr/>
          </p:nvSpPr>
          <p:spPr bwMode="auto">
            <a:xfrm>
              <a:off x="6096000" y="1308126"/>
              <a:ext cx="5568263" cy="98212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sz="2400" b="1" dirty="0">
                  <a:solidFill>
                    <a:srgbClr val="006341"/>
                  </a:solidFill>
                  <a:latin typeface="微软雅黑" panose="020B0503020204020204" pitchFamily="34" charset="-122"/>
                  <a:ea typeface="微软雅黑" panose="020B0503020204020204" pitchFamily="34" charset="-122"/>
                  <a:cs typeface="Open Sans" pitchFamily="34" charset="0"/>
                </a:rPr>
                <a:t>一个小标题</a:t>
              </a:r>
              <a:endParaRPr lang="en-US" sz="2400" b="1" dirty="0">
                <a:solidFill>
                  <a:srgbClr val="006341"/>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这里是对标题进行辅助说明的一系列文本。</a:t>
              </a:r>
              <a:endParaRPr lang="en-US" altLang="zh-CN"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37" name="Text Box 10">
              <a:extLst>
                <a:ext uri="{FF2B5EF4-FFF2-40B4-BE49-F238E27FC236}">
                  <a16:creationId xmlns:a16="http://schemas.microsoft.com/office/drawing/2014/main" id="{2185882C-95B2-480A-8278-E3AC5D867104}"/>
                </a:ext>
              </a:extLst>
            </p:cNvPr>
            <p:cNvSpPr txBox="1">
              <a:spLocks noChangeArrowheads="1"/>
            </p:cNvSpPr>
            <p:nvPr/>
          </p:nvSpPr>
          <p:spPr bwMode="auto">
            <a:xfrm>
              <a:off x="6096000" y="2290652"/>
              <a:ext cx="5568263" cy="98212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sz="2400" b="1" dirty="0">
                  <a:solidFill>
                    <a:srgbClr val="009639"/>
                  </a:solidFill>
                  <a:latin typeface="微软雅黑" panose="020B0503020204020204" pitchFamily="34" charset="-122"/>
                  <a:ea typeface="微软雅黑" panose="020B0503020204020204" pitchFamily="34" charset="-122"/>
                  <a:cs typeface="Open Sans" pitchFamily="34" charset="0"/>
                </a:rPr>
                <a:t>一个小标题</a:t>
              </a:r>
              <a:endParaRPr lang="en-US" sz="2400" b="1" dirty="0">
                <a:solidFill>
                  <a:srgbClr val="009639"/>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dirty="0">
                  <a:solidFill>
                    <a:schemeClr val="tx1">
                      <a:alpha val="60000"/>
                    </a:schemeClr>
                  </a:solidFill>
                  <a:latin typeface="微软雅黑" panose="020B0503020204020204" pitchFamily="34" charset="-122"/>
                  <a:ea typeface="微软雅黑" panose="020B0503020204020204" pitchFamily="34" charset="-122"/>
                  <a:cs typeface="Lato Light" charset="0"/>
                </a:rPr>
                <a:t>这里是对标题进行辅助说明的一系列文本。</a:t>
              </a:r>
              <a:endParaRPr lang="en-US" altLang="zh-CN" dirty="0">
                <a:solidFill>
                  <a:schemeClr val="tx1">
                    <a:alpha val="60000"/>
                  </a:schemeClr>
                </a:solidFill>
                <a:latin typeface="微软雅黑" panose="020B0503020204020204" pitchFamily="34" charset="-122"/>
                <a:ea typeface="微软雅黑" panose="020B0503020204020204" pitchFamily="34" charset="-122"/>
                <a:cs typeface="Lato Light" charset="0"/>
              </a:endParaRPr>
            </a:p>
          </p:txBody>
        </p:sp>
        <p:sp>
          <p:nvSpPr>
            <p:cNvPr id="38" name="Text Box 10">
              <a:extLst>
                <a:ext uri="{FF2B5EF4-FFF2-40B4-BE49-F238E27FC236}">
                  <a16:creationId xmlns:a16="http://schemas.microsoft.com/office/drawing/2014/main" id="{D5E03068-F121-44B1-9EDA-876BB678ED47}"/>
                </a:ext>
              </a:extLst>
            </p:cNvPr>
            <p:cNvSpPr txBox="1">
              <a:spLocks noChangeArrowheads="1"/>
            </p:cNvSpPr>
            <p:nvPr/>
          </p:nvSpPr>
          <p:spPr bwMode="auto">
            <a:xfrm>
              <a:off x="6096000" y="3289738"/>
              <a:ext cx="5568263" cy="98212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sz="2400" b="1" dirty="0">
                  <a:solidFill>
                    <a:srgbClr val="77BD1F"/>
                  </a:solidFill>
                  <a:latin typeface="微软雅黑" panose="020B0503020204020204" pitchFamily="34" charset="-122"/>
                  <a:ea typeface="微软雅黑" panose="020B0503020204020204" pitchFamily="34" charset="-122"/>
                  <a:cs typeface="Open Sans" pitchFamily="34" charset="0"/>
                </a:rPr>
                <a:t>一个小标题</a:t>
              </a:r>
              <a:endParaRPr lang="en-US" sz="2400" b="1" dirty="0">
                <a:solidFill>
                  <a:srgbClr val="77BD1F"/>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dirty="0">
                  <a:solidFill>
                    <a:schemeClr val="tx1">
                      <a:alpha val="60000"/>
                    </a:schemeClr>
                  </a:solidFill>
                  <a:latin typeface="微软雅黑" panose="020B0503020204020204" pitchFamily="34" charset="-122"/>
                  <a:ea typeface="微软雅黑" panose="020B0503020204020204" pitchFamily="34" charset="-122"/>
                  <a:cs typeface="Lato Light" charset="0"/>
                </a:rPr>
                <a:t>这里是对标题进行辅助说明的一系列文本。</a:t>
              </a:r>
              <a:endParaRPr lang="en-US" altLang="zh-CN" dirty="0">
                <a:solidFill>
                  <a:schemeClr val="tx1">
                    <a:alpha val="60000"/>
                  </a:schemeClr>
                </a:solidFill>
                <a:latin typeface="微软雅黑" panose="020B0503020204020204" pitchFamily="34" charset="-122"/>
                <a:ea typeface="微软雅黑" panose="020B0503020204020204" pitchFamily="34" charset="-122"/>
                <a:cs typeface="Lato Light" charset="0"/>
              </a:endParaRPr>
            </a:p>
          </p:txBody>
        </p:sp>
      </p:grpSp>
      <p:pic>
        <p:nvPicPr>
          <p:cNvPr id="34" name="图片 33">
            <a:extLst>
              <a:ext uri="{FF2B5EF4-FFF2-40B4-BE49-F238E27FC236}">
                <a16:creationId xmlns:a16="http://schemas.microsoft.com/office/drawing/2014/main" id="{38C21E6D-0E65-4FE7-967D-46748414FEA1}"/>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48700" y="-7034"/>
            <a:ext cx="3662906" cy="861474"/>
          </a:xfrm>
          <a:prstGeom prst="rect">
            <a:avLst/>
          </a:prstGeom>
        </p:spPr>
      </p:pic>
      <p:grpSp>
        <p:nvGrpSpPr>
          <p:cNvPr id="40" name="组合 39">
            <a:extLst>
              <a:ext uri="{FF2B5EF4-FFF2-40B4-BE49-F238E27FC236}">
                <a16:creationId xmlns:a16="http://schemas.microsoft.com/office/drawing/2014/main" id="{47EC0665-D08C-4C55-8501-4CEAD0C6CF3B}"/>
              </a:ext>
            </a:extLst>
          </p:cNvPr>
          <p:cNvGrpSpPr/>
          <p:nvPr/>
        </p:nvGrpSpPr>
        <p:grpSpPr>
          <a:xfrm>
            <a:off x="0" y="6590807"/>
            <a:ext cx="12192000" cy="267193"/>
            <a:chOff x="0" y="6590807"/>
            <a:chExt cx="12192000" cy="267193"/>
          </a:xfrm>
        </p:grpSpPr>
        <p:sp>
          <p:nvSpPr>
            <p:cNvPr id="41" name="矩形 40">
              <a:extLst>
                <a:ext uri="{FF2B5EF4-FFF2-40B4-BE49-F238E27FC236}">
                  <a16:creationId xmlns:a16="http://schemas.microsoft.com/office/drawing/2014/main" id="{38224E22-303B-4378-908F-FF25EBFA1FF1}"/>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2885E54E-792B-4D94-856C-277D6BE6C088}"/>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43" name="直接连接符 42">
            <a:extLst>
              <a:ext uri="{FF2B5EF4-FFF2-40B4-BE49-F238E27FC236}">
                <a16:creationId xmlns:a16="http://schemas.microsoft.com/office/drawing/2014/main" id="{87FC5E34-E148-48A5-905F-81F278820977}"/>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44" name="组合 43">
            <a:extLst>
              <a:ext uri="{FF2B5EF4-FFF2-40B4-BE49-F238E27FC236}">
                <a16:creationId xmlns:a16="http://schemas.microsoft.com/office/drawing/2014/main" id="{27140B94-F39B-4E3E-8880-E065F8241C1D}"/>
              </a:ext>
            </a:extLst>
          </p:cNvPr>
          <p:cNvGrpSpPr/>
          <p:nvPr/>
        </p:nvGrpSpPr>
        <p:grpSpPr>
          <a:xfrm>
            <a:off x="0" y="188421"/>
            <a:ext cx="852848" cy="484632"/>
            <a:chOff x="309488" y="188421"/>
            <a:chExt cx="852848" cy="484632"/>
          </a:xfrm>
        </p:grpSpPr>
        <p:sp>
          <p:nvSpPr>
            <p:cNvPr id="45" name="箭头: V 形 44">
              <a:extLst>
                <a:ext uri="{FF2B5EF4-FFF2-40B4-BE49-F238E27FC236}">
                  <a16:creationId xmlns:a16="http://schemas.microsoft.com/office/drawing/2014/main" id="{A62C5A58-47F4-4F57-AD5C-AC5650BB8C67}"/>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箭头: V 形 45">
              <a:extLst>
                <a:ext uri="{FF2B5EF4-FFF2-40B4-BE49-F238E27FC236}">
                  <a16:creationId xmlns:a16="http://schemas.microsoft.com/office/drawing/2014/main" id="{2F0E6B68-9A0D-4A5D-B350-6D3A4E6CAC91}"/>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箭头: V 形 46">
              <a:extLst>
                <a:ext uri="{FF2B5EF4-FFF2-40B4-BE49-F238E27FC236}">
                  <a16:creationId xmlns:a16="http://schemas.microsoft.com/office/drawing/2014/main" id="{961CB172-D5CF-4A45-A829-A7F4245AEEAC}"/>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8" name="文本框 47">
            <a:extLst>
              <a:ext uri="{FF2B5EF4-FFF2-40B4-BE49-F238E27FC236}">
                <a16:creationId xmlns:a16="http://schemas.microsoft.com/office/drawing/2014/main" id="{BD5BA1C9-2AA3-4324-BAE7-50932D53F3FE}"/>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a:extLst>
              <a:ext uri="{FF2B5EF4-FFF2-40B4-BE49-F238E27FC236}">
                <a16:creationId xmlns:a16="http://schemas.microsoft.com/office/drawing/2014/main" id="{29B837E5-1C54-4CB9-A197-571B720BA9AB}"/>
              </a:ext>
            </a:extLst>
          </p:cNvPr>
          <p:cNvSpPr/>
          <p:nvPr/>
        </p:nvSpPr>
        <p:spPr>
          <a:xfrm>
            <a:off x="770961" y="1302290"/>
            <a:ext cx="10650071" cy="5342965"/>
          </a:xfrm>
          <a:prstGeom prst="rect">
            <a:avLst/>
          </a:prstGeom>
          <a:blipFill dpi="0" rotWithShape="1">
            <a:blip r:embed="rId3">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Group 73"/>
          <p:cNvGrpSpPr/>
          <p:nvPr/>
        </p:nvGrpSpPr>
        <p:grpSpPr>
          <a:xfrm>
            <a:off x="3995752" y="2142753"/>
            <a:ext cx="620225" cy="290343"/>
            <a:chOff x="3366566" y="1459073"/>
            <a:chExt cx="465169" cy="221445"/>
          </a:xfrm>
        </p:grpSpPr>
        <p:cxnSp>
          <p:nvCxnSpPr>
            <p:cNvPr id="38" name="Straight Connector 37"/>
            <p:cNvCxnSpPr/>
            <p:nvPr/>
          </p:nvCxnSpPr>
          <p:spPr>
            <a:xfrm flipH="1" flipV="1">
              <a:off x="3592681" y="1460250"/>
              <a:ext cx="239054" cy="220268"/>
            </a:xfrm>
            <a:prstGeom prst="line">
              <a:avLst/>
            </a:prstGeom>
            <a:ln w="19050" cap="rnd">
              <a:solidFill>
                <a:srgbClr val="CDDB00"/>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3366566" y="1459073"/>
              <a:ext cx="226116" cy="0"/>
            </a:xfrm>
            <a:prstGeom prst="line">
              <a:avLst/>
            </a:prstGeom>
            <a:ln w="19050" cap="rnd">
              <a:solidFill>
                <a:srgbClr val="CDDB00"/>
              </a:solidFill>
              <a:prstDash val="solid"/>
            </a:ln>
          </p:spPr>
          <p:style>
            <a:lnRef idx="1">
              <a:schemeClr val="accent1"/>
            </a:lnRef>
            <a:fillRef idx="0">
              <a:schemeClr val="accent1"/>
            </a:fillRef>
            <a:effectRef idx="0">
              <a:schemeClr val="accent1"/>
            </a:effectRef>
            <a:fontRef idx="minor">
              <a:schemeClr val="tx1"/>
            </a:fontRef>
          </p:style>
        </p:cxnSp>
      </p:grpSp>
      <p:grpSp>
        <p:nvGrpSpPr>
          <p:cNvPr id="3" name="Group 74"/>
          <p:cNvGrpSpPr/>
          <p:nvPr/>
        </p:nvGrpSpPr>
        <p:grpSpPr>
          <a:xfrm flipH="1">
            <a:off x="7485585" y="2140349"/>
            <a:ext cx="684268" cy="295151"/>
            <a:chOff x="3318534" y="1459155"/>
            <a:chExt cx="513201" cy="221363"/>
          </a:xfrm>
        </p:grpSpPr>
        <p:cxnSp>
          <p:nvCxnSpPr>
            <p:cNvPr id="41" name="Straight Connector 40"/>
            <p:cNvCxnSpPr/>
            <p:nvPr/>
          </p:nvCxnSpPr>
          <p:spPr>
            <a:xfrm flipH="1" flipV="1">
              <a:off x="3592681" y="1460250"/>
              <a:ext cx="239054" cy="220268"/>
            </a:xfrm>
            <a:prstGeom prst="line">
              <a:avLst/>
            </a:prstGeom>
            <a:ln w="19050" cap="rnd">
              <a:solidFill>
                <a:srgbClr val="006341"/>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3318534" y="1459155"/>
              <a:ext cx="274147" cy="0"/>
            </a:xfrm>
            <a:prstGeom prst="line">
              <a:avLst/>
            </a:prstGeom>
            <a:ln w="19050" cap="rnd">
              <a:solidFill>
                <a:srgbClr val="006341"/>
              </a:solidFill>
              <a:prstDash val="solid"/>
            </a:ln>
          </p:spPr>
          <p:style>
            <a:lnRef idx="1">
              <a:schemeClr val="accent1"/>
            </a:lnRef>
            <a:fillRef idx="0">
              <a:schemeClr val="accent1"/>
            </a:fillRef>
            <a:effectRef idx="0">
              <a:schemeClr val="accent1"/>
            </a:effectRef>
            <a:fontRef idx="minor">
              <a:schemeClr val="tx1"/>
            </a:fontRef>
          </p:style>
        </p:cxnSp>
      </p:grpSp>
      <p:grpSp>
        <p:nvGrpSpPr>
          <p:cNvPr id="4" name="Group 81"/>
          <p:cNvGrpSpPr/>
          <p:nvPr/>
        </p:nvGrpSpPr>
        <p:grpSpPr>
          <a:xfrm flipV="1">
            <a:off x="3995751" y="5368505"/>
            <a:ext cx="607004" cy="290343"/>
            <a:chOff x="3376482" y="1459073"/>
            <a:chExt cx="455253" cy="221445"/>
          </a:xfrm>
        </p:grpSpPr>
        <p:cxnSp>
          <p:nvCxnSpPr>
            <p:cNvPr id="44" name="Straight Connector 43"/>
            <p:cNvCxnSpPr/>
            <p:nvPr/>
          </p:nvCxnSpPr>
          <p:spPr>
            <a:xfrm flipH="1" flipV="1">
              <a:off x="3592681" y="1460250"/>
              <a:ext cx="239054" cy="220268"/>
            </a:xfrm>
            <a:prstGeom prst="line">
              <a:avLst/>
            </a:prstGeom>
            <a:ln w="19050" cap="rnd">
              <a:solidFill>
                <a:srgbClr val="77BD1F"/>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3376482" y="1459073"/>
              <a:ext cx="216200" cy="0"/>
            </a:xfrm>
            <a:prstGeom prst="line">
              <a:avLst/>
            </a:prstGeom>
            <a:ln w="19050" cap="rnd">
              <a:solidFill>
                <a:srgbClr val="77BD1F"/>
              </a:solidFill>
              <a:prstDash val="solid"/>
            </a:ln>
          </p:spPr>
          <p:style>
            <a:lnRef idx="1">
              <a:schemeClr val="accent1"/>
            </a:lnRef>
            <a:fillRef idx="0">
              <a:schemeClr val="accent1"/>
            </a:fillRef>
            <a:effectRef idx="0">
              <a:schemeClr val="accent1"/>
            </a:effectRef>
            <a:fontRef idx="minor">
              <a:schemeClr val="tx1"/>
            </a:fontRef>
          </p:style>
        </p:cxnSp>
      </p:grpSp>
      <p:grpSp>
        <p:nvGrpSpPr>
          <p:cNvPr id="5" name="Group 84"/>
          <p:cNvGrpSpPr/>
          <p:nvPr/>
        </p:nvGrpSpPr>
        <p:grpSpPr>
          <a:xfrm flipH="1" flipV="1">
            <a:off x="7513388" y="5366101"/>
            <a:ext cx="656464" cy="295151"/>
            <a:chOff x="3339387" y="1459155"/>
            <a:chExt cx="492348" cy="221363"/>
          </a:xfrm>
        </p:grpSpPr>
        <p:cxnSp>
          <p:nvCxnSpPr>
            <p:cNvPr id="47" name="Straight Connector 46"/>
            <p:cNvCxnSpPr/>
            <p:nvPr/>
          </p:nvCxnSpPr>
          <p:spPr>
            <a:xfrm flipH="1" flipV="1">
              <a:off x="3592681" y="1460250"/>
              <a:ext cx="239054" cy="220268"/>
            </a:xfrm>
            <a:prstGeom prst="line">
              <a:avLst/>
            </a:prstGeom>
            <a:ln w="19050" cap="rnd">
              <a:solidFill>
                <a:srgbClr val="009639"/>
              </a:solidFill>
              <a:prstDash val="soli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flipV="1">
              <a:off x="3339387" y="1459155"/>
              <a:ext cx="253294" cy="0"/>
            </a:xfrm>
            <a:prstGeom prst="line">
              <a:avLst/>
            </a:prstGeom>
            <a:ln w="19050" cap="rnd">
              <a:solidFill>
                <a:srgbClr val="009639"/>
              </a:solidFill>
              <a:prstDash val="solid"/>
            </a:ln>
          </p:spPr>
          <p:style>
            <a:lnRef idx="1">
              <a:schemeClr val="accent1"/>
            </a:lnRef>
            <a:fillRef idx="0">
              <a:schemeClr val="accent1"/>
            </a:fillRef>
            <a:effectRef idx="0">
              <a:schemeClr val="accent1"/>
            </a:effectRef>
            <a:fontRef idx="minor">
              <a:schemeClr val="tx1"/>
            </a:fontRef>
          </p:style>
        </p:cxnSp>
      </p:grpSp>
      <p:sp>
        <p:nvSpPr>
          <p:cNvPr id="30" name="Slide Number Placeholder 29"/>
          <p:cNvSpPr>
            <a:spLocks noGrp="1"/>
          </p:cNvSpPr>
          <p:nvPr>
            <p:ph type="sldNum" sz="quarter" idx="12"/>
          </p:nvPr>
        </p:nvSpPr>
        <p:spPr/>
        <p:txBody>
          <a:bodyPr/>
          <a:lstStyle/>
          <a:p>
            <a:fld id="{C136B7D2-B98C-44FD-8D04-7EC62A564975}" type="slidenum">
              <a:rPr lang="en-US" smtClean="0"/>
              <a:pPr/>
              <a:t>43</a:t>
            </a:fld>
            <a:endParaRPr lang="en-US" dirty="0"/>
          </a:p>
        </p:txBody>
      </p:sp>
      <p:sp>
        <p:nvSpPr>
          <p:cNvPr id="1029" name="Freeform 5"/>
          <p:cNvSpPr>
            <a:spLocks/>
          </p:cNvSpPr>
          <p:nvPr/>
        </p:nvSpPr>
        <p:spPr bwMode="auto">
          <a:xfrm>
            <a:off x="3606801" y="3139498"/>
            <a:ext cx="2487084" cy="2984500"/>
          </a:xfrm>
          <a:custGeom>
            <a:avLst/>
            <a:gdLst/>
            <a:ahLst/>
            <a:cxnLst>
              <a:cxn ang="0">
                <a:pos x="248" y="158"/>
              </a:cxn>
              <a:cxn ang="0">
                <a:pos x="248" y="160"/>
              </a:cxn>
              <a:cxn ang="0">
                <a:pos x="250" y="192"/>
              </a:cxn>
              <a:cxn ang="0">
                <a:pos x="321" y="335"/>
              </a:cxn>
              <a:cxn ang="0">
                <a:pos x="437" y="401"/>
              </a:cxn>
              <a:cxn ang="0">
                <a:pos x="496" y="408"/>
              </a:cxn>
              <a:cxn ang="0">
                <a:pos x="496" y="595"/>
              </a:cxn>
              <a:cxn ang="0">
                <a:pos x="430" y="591"/>
              </a:cxn>
              <a:cxn ang="0">
                <a:pos x="189" y="468"/>
              </a:cxn>
              <a:cxn ang="0">
                <a:pos x="62" y="192"/>
              </a:cxn>
              <a:cxn ang="0">
                <a:pos x="61" y="160"/>
              </a:cxn>
              <a:cxn ang="0">
                <a:pos x="61" y="158"/>
              </a:cxn>
              <a:cxn ang="0">
                <a:pos x="0" y="158"/>
              </a:cxn>
              <a:cxn ang="0">
                <a:pos x="157" y="0"/>
              </a:cxn>
              <a:cxn ang="0">
                <a:pos x="313" y="158"/>
              </a:cxn>
              <a:cxn ang="0">
                <a:pos x="248" y="158"/>
              </a:cxn>
            </a:cxnLst>
            <a:rect l="0" t="0" r="r" b="b"/>
            <a:pathLst>
              <a:path w="496" h="595">
                <a:moveTo>
                  <a:pt x="248" y="158"/>
                </a:moveTo>
                <a:cubicBezTo>
                  <a:pt x="248" y="158"/>
                  <a:pt x="248" y="159"/>
                  <a:pt x="248" y="160"/>
                </a:cubicBezTo>
                <a:cubicBezTo>
                  <a:pt x="248" y="171"/>
                  <a:pt x="249" y="182"/>
                  <a:pt x="250" y="192"/>
                </a:cubicBezTo>
                <a:cubicBezTo>
                  <a:pt x="257" y="247"/>
                  <a:pt x="281" y="295"/>
                  <a:pt x="321" y="335"/>
                </a:cubicBezTo>
                <a:cubicBezTo>
                  <a:pt x="355" y="369"/>
                  <a:pt x="393" y="391"/>
                  <a:pt x="437" y="401"/>
                </a:cubicBezTo>
                <a:cubicBezTo>
                  <a:pt x="456" y="406"/>
                  <a:pt x="475" y="408"/>
                  <a:pt x="496" y="408"/>
                </a:cubicBezTo>
                <a:cubicBezTo>
                  <a:pt x="496" y="595"/>
                  <a:pt x="496" y="595"/>
                  <a:pt x="496" y="595"/>
                </a:cubicBezTo>
                <a:cubicBezTo>
                  <a:pt x="474" y="595"/>
                  <a:pt x="452" y="594"/>
                  <a:pt x="430" y="591"/>
                </a:cubicBezTo>
                <a:cubicBezTo>
                  <a:pt x="338" y="578"/>
                  <a:pt x="258" y="537"/>
                  <a:pt x="189" y="468"/>
                </a:cubicBezTo>
                <a:cubicBezTo>
                  <a:pt x="112" y="390"/>
                  <a:pt x="69" y="299"/>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lnTo>
                  <a:pt x="248" y="158"/>
                </a:lnTo>
                <a:close/>
              </a:path>
            </a:pathLst>
          </a:custGeom>
          <a:solidFill>
            <a:srgbClr val="77BD1F"/>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030" name="Freeform 6"/>
          <p:cNvSpPr>
            <a:spLocks/>
          </p:cNvSpPr>
          <p:nvPr/>
        </p:nvSpPr>
        <p:spPr bwMode="auto">
          <a:xfrm>
            <a:off x="5291667" y="3931132"/>
            <a:ext cx="2992967" cy="2493433"/>
          </a:xfrm>
          <a:custGeom>
            <a:avLst/>
            <a:gdLst/>
            <a:ahLst/>
            <a:cxnLst>
              <a:cxn ang="0">
                <a:pos x="403" y="61"/>
              </a:cxn>
              <a:cxn ang="0">
                <a:pos x="410" y="2"/>
              </a:cxn>
              <a:cxn ang="0">
                <a:pos x="410" y="0"/>
              </a:cxn>
              <a:cxn ang="0">
                <a:pos x="597" y="0"/>
              </a:cxn>
              <a:cxn ang="0">
                <a:pos x="597" y="2"/>
              </a:cxn>
              <a:cxn ang="0">
                <a:pos x="592" y="68"/>
              </a:cxn>
              <a:cxn ang="0">
                <a:pos x="469" y="310"/>
              </a:cxn>
              <a:cxn ang="0">
                <a:pos x="161" y="437"/>
              </a:cxn>
              <a:cxn ang="0">
                <a:pos x="160" y="437"/>
              </a:cxn>
              <a:cxn ang="0">
                <a:pos x="160" y="497"/>
              </a:cxn>
              <a:cxn ang="0">
                <a:pos x="0" y="341"/>
              </a:cxn>
              <a:cxn ang="0">
                <a:pos x="160" y="185"/>
              </a:cxn>
              <a:cxn ang="0">
                <a:pos x="160" y="250"/>
              </a:cxn>
              <a:cxn ang="0">
                <a:pos x="161" y="250"/>
              </a:cxn>
              <a:cxn ang="0">
                <a:pos x="337" y="177"/>
              </a:cxn>
              <a:cxn ang="0">
                <a:pos x="403" y="61"/>
              </a:cxn>
            </a:cxnLst>
            <a:rect l="0" t="0" r="r" b="b"/>
            <a:pathLst>
              <a:path w="597" h="497">
                <a:moveTo>
                  <a:pt x="403" y="61"/>
                </a:moveTo>
                <a:cubicBezTo>
                  <a:pt x="408" y="42"/>
                  <a:pt x="410" y="22"/>
                  <a:pt x="410" y="2"/>
                </a:cubicBezTo>
                <a:cubicBezTo>
                  <a:pt x="410" y="1"/>
                  <a:pt x="410" y="0"/>
                  <a:pt x="410" y="0"/>
                </a:cubicBezTo>
                <a:cubicBezTo>
                  <a:pt x="597" y="0"/>
                  <a:pt x="597" y="0"/>
                  <a:pt x="597" y="0"/>
                </a:cubicBezTo>
                <a:cubicBezTo>
                  <a:pt x="597" y="0"/>
                  <a:pt x="597" y="1"/>
                  <a:pt x="597" y="2"/>
                </a:cubicBezTo>
                <a:cubicBezTo>
                  <a:pt x="597" y="24"/>
                  <a:pt x="595" y="46"/>
                  <a:pt x="592" y="68"/>
                </a:cubicBezTo>
                <a:cubicBezTo>
                  <a:pt x="579" y="160"/>
                  <a:pt x="538" y="241"/>
                  <a:pt x="469" y="310"/>
                </a:cubicBezTo>
                <a:cubicBezTo>
                  <a:pt x="384" y="395"/>
                  <a:pt x="281" y="437"/>
                  <a:pt x="161" y="437"/>
                </a:cubicBezTo>
                <a:cubicBezTo>
                  <a:pt x="161" y="437"/>
                  <a:pt x="160" y="437"/>
                  <a:pt x="160" y="437"/>
                </a:cubicBezTo>
                <a:cubicBezTo>
                  <a:pt x="160" y="497"/>
                  <a:pt x="160" y="497"/>
                  <a:pt x="160" y="497"/>
                </a:cubicBezTo>
                <a:cubicBezTo>
                  <a:pt x="0" y="341"/>
                  <a:pt x="0" y="341"/>
                  <a:pt x="0" y="341"/>
                </a:cubicBezTo>
                <a:cubicBezTo>
                  <a:pt x="160" y="185"/>
                  <a:pt x="160" y="185"/>
                  <a:pt x="160" y="185"/>
                </a:cubicBezTo>
                <a:cubicBezTo>
                  <a:pt x="160" y="250"/>
                  <a:pt x="160" y="250"/>
                  <a:pt x="160" y="250"/>
                </a:cubicBezTo>
                <a:cubicBezTo>
                  <a:pt x="160" y="250"/>
                  <a:pt x="161" y="250"/>
                  <a:pt x="161" y="250"/>
                </a:cubicBezTo>
                <a:cubicBezTo>
                  <a:pt x="230" y="250"/>
                  <a:pt x="288" y="226"/>
                  <a:pt x="337" y="177"/>
                </a:cubicBezTo>
                <a:cubicBezTo>
                  <a:pt x="371" y="143"/>
                  <a:pt x="393" y="104"/>
                  <a:pt x="403" y="61"/>
                </a:cubicBezTo>
                <a:close/>
              </a:path>
            </a:pathLst>
          </a:custGeom>
          <a:solidFill>
            <a:srgbClr val="009639"/>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031" name="Freeform 7"/>
          <p:cNvSpPr>
            <a:spLocks/>
          </p:cNvSpPr>
          <p:nvPr/>
        </p:nvSpPr>
        <p:spPr bwMode="auto">
          <a:xfrm>
            <a:off x="6093885" y="1748848"/>
            <a:ext cx="2495551" cy="2995083"/>
          </a:xfrm>
          <a:custGeom>
            <a:avLst/>
            <a:gdLst/>
            <a:ahLst/>
            <a:cxnLst>
              <a:cxn ang="0">
                <a:pos x="67" y="5"/>
              </a:cxn>
              <a:cxn ang="0">
                <a:pos x="309" y="129"/>
              </a:cxn>
              <a:cxn ang="0">
                <a:pos x="437" y="435"/>
              </a:cxn>
              <a:cxn ang="0">
                <a:pos x="498" y="435"/>
              </a:cxn>
              <a:cxn ang="0">
                <a:pos x="341" y="597"/>
              </a:cxn>
              <a:cxn ang="0">
                <a:pos x="184" y="435"/>
              </a:cxn>
              <a:cxn ang="0">
                <a:pos x="250" y="435"/>
              </a:cxn>
              <a:cxn ang="0">
                <a:pos x="177" y="261"/>
              </a:cxn>
              <a:cxn ang="0">
                <a:pos x="60" y="194"/>
              </a:cxn>
              <a:cxn ang="0">
                <a:pos x="1" y="188"/>
              </a:cxn>
              <a:cxn ang="0">
                <a:pos x="0" y="188"/>
              </a:cxn>
              <a:cxn ang="0">
                <a:pos x="0" y="0"/>
              </a:cxn>
              <a:cxn ang="0">
                <a:pos x="1" y="0"/>
              </a:cxn>
              <a:cxn ang="0">
                <a:pos x="67" y="5"/>
              </a:cxn>
            </a:cxnLst>
            <a:rect l="0" t="0" r="r" b="b"/>
            <a:pathLst>
              <a:path w="498" h="597">
                <a:moveTo>
                  <a:pt x="67" y="5"/>
                </a:moveTo>
                <a:cubicBezTo>
                  <a:pt x="159" y="18"/>
                  <a:pt x="240" y="59"/>
                  <a:pt x="309" y="129"/>
                </a:cubicBezTo>
                <a:cubicBezTo>
                  <a:pt x="394" y="213"/>
                  <a:pt x="436" y="315"/>
                  <a:pt x="437" y="435"/>
                </a:cubicBezTo>
                <a:cubicBezTo>
                  <a:pt x="498" y="435"/>
                  <a:pt x="498" y="435"/>
                  <a:pt x="498" y="435"/>
                </a:cubicBezTo>
                <a:cubicBezTo>
                  <a:pt x="341" y="597"/>
                  <a:pt x="341" y="597"/>
                  <a:pt x="341" y="597"/>
                </a:cubicBezTo>
                <a:cubicBezTo>
                  <a:pt x="184" y="435"/>
                  <a:pt x="184" y="435"/>
                  <a:pt x="184" y="435"/>
                </a:cubicBezTo>
                <a:cubicBezTo>
                  <a:pt x="250" y="435"/>
                  <a:pt x="250" y="435"/>
                  <a:pt x="250" y="435"/>
                </a:cubicBezTo>
                <a:cubicBezTo>
                  <a:pt x="249" y="367"/>
                  <a:pt x="225" y="309"/>
                  <a:pt x="177" y="261"/>
                </a:cubicBezTo>
                <a:cubicBezTo>
                  <a:pt x="143" y="227"/>
                  <a:pt x="104" y="205"/>
                  <a:pt x="60" y="194"/>
                </a:cubicBezTo>
                <a:cubicBezTo>
                  <a:pt x="41" y="190"/>
                  <a:pt x="21" y="188"/>
                  <a:pt x="1" y="188"/>
                </a:cubicBezTo>
                <a:cubicBezTo>
                  <a:pt x="1" y="188"/>
                  <a:pt x="0" y="188"/>
                  <a:pt x="0" y="188"/>
                </a:cubicBezTo>
                <a:cubicBezTo>
                  <a:pt x="0" y="0"/>
                  <a:pt x="0" y="0"/>
                  <a:pt x="0" y="0"/>
                </a:cubicBezTo>
                <a:cubicBezTo>
                  <a:pt x="0" y="0"/>
                  <a:pt x="1" y="0"/>
                  <a:pt x="1" y="0"/>
                </a:cubicBezTo>
                <a:cubicBezTo>
                  <a:pt x="24" y="0"/>
                  <a:pt x="46" y="2"/>
                  <a:pt x="67" y="5"/>
                </a:cubicBezTo>
                <a:close/>
              </a:path>
            </a:pathLst>
          </a:custGeom>
          <a:solidFill>
            <a:srgbClr val="00634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032" name="Freeform 8"/>
          <p:cNvSpPr>
            <a:spLocks noEditPoints="1"/>
          </p:cNvSpPr>
          <p:nvPr/>
        </p:nvSpPr>
        <p:spPr bwMode="auto">
          <a:xfrm>
            <a:off x="3911601" y="1444048"/>
            <a:ext cx="2984500" cy="2487083"/>
          </a:xfrm>
          <a:custGeom>
            <a:avLst/>
            <a:gdLst/>
            <a:ahLst/>
            <a:cxnLst>
              <a:cxn ang="0">
                <a:pos x="96" y="338"/>
              </a:cxn>
              <a:cxn ang="0">
                <a:pos x="95" y="338"/>
              </a:cxn>
              <a:cxn ang="0">
                <a:pos x="96" y="338"/>
              </a:cxn>
              <a:cxn ang="0">
                <a:pos x="435" y="0"/>
              </a:cxn>
              <a:cxn ang="0">
                <a:pos x="595" y="157"/>
              </a:cxn>
              <a:cxn ang="0">
                <a:pos x="435" y="314"/>
              </a:cxn>
              <a:cxn ang="0">
                <a:pos x="435" y="249"/>
              </a:cxn>
              <a:cxn ang="0">
                <a:pos x="260" y="322"/>
              </a:cxn>
              <a:cxn ang="0">
                <a:pos x="194" y="437"/>
              </a:cxn>
              <a:cxn ang="0">
                <a:pos x="187" y="496"/>
              </a:cxn>
              <a:cxn ang="0">
                <a:pos x="0" y="496"/>
              </a:cxn>
              <a:cxn ang="0">
                <a:pos x="5" y="429"/>
              </a:cxn>
              <a:cxn ang="0">
                <a:pos x="128" y="190"/>
              </a:cxn>
              <a:cxn ang="0">
                <a:pos x="435" y="61"/>
              </a:cxn>
              <a:cxn ang="0">
                <a:pos x="435" y="0"/>
              </a:cxn>
            </a:cxnLst>
            <a:rect l="0" t="0" r="r" b="b"/>
            <a:pathLst>
              <a:path w="595" h="496">
                <a:moveTo>
                  <a:pt x="96" y="338"/>
                </a:moveTo>
                <a:cubicBezTo>
                  <a:pt x="96" y="338"/>
                  <a:pt x="95" y="338"/>
                  <a:pt x="95" y="338"/>
                </a:cubicBezTo>
                <a:cubicBezTo>
                  <a:pt x="96" y="338"/>
                  <a:pt x="96" y="338"/>
                  <a:pt x="96" y="338"/>
                </a:cubicBezTo>
                <a:close/>
                <a:moveTo>
                  <a:pt x="435" y="0"/>
                </a:moveTo>
                <a:cubicBezTo>
                  <a:pt x="595" y="157"/>
                  <a:pt x="595" y="157"/>
                  <a:pt x="595" y="157"/>
                </a:cubicBezTo>
                <a:cubicBezTo>
                  <a:pt x="435" y="314"/>
                  <a:pt x="435" y="314"/>
                  <a:pt x="435" y="314"/>
                </a:cubicBezTo>
                <a:cubicBezTo>
                  <a:pt x="435" y="249"/>
                  <a:pt x="435" y="249"/>
                  <a:pt x="435" y="249"/>
                </a:cubicBezTo>
                <a:cubicBezTo>
                  <a:pt x="367" y="249"/>
                  <a:pt x="309" y="273"/>
                  <a:pt x="260" y="322"/>
                </a:cubicBezTo>
                <a:cubicBezTo>
                  <a:pt x="227" y="356"/>
                  <a:pt x="204" y="394"/>
                  <a:pt x="194" y="437"/>
                </a:cubicBezTo>
                <a:cubicBezTo>
                  <a:pt x="190" y="456"/>
                  <a:pt x="187" y="475"/>
                  <a:pt x="187" y="496"/>
                </a:cubicBezTo>
                <a:cubicBezTo>
                  <a:pt x="0" y="496"/>
                  <a:pt x="0" y="496"/>
                  <a:pt x="0" y="496"/>
                </a:cubicBezTo>
                <a:cubicBezTo>
                  <a:pt x="0" y="473"/>
                  <a:pt x="2" y="451"/>
                  <a:pt x="5" y="429"/>
                </a:cubicBezTo>
                <a:cubicBezTo>
                  <a:pt x="18" y="338"/>
                  <a:pt x="59" y="258"/>
                  <a:pt x="128" y="190"/>
                </a:cubicBezTo>
                <a:cubicBezTo>
                  <a:pt x="213" y="104"/>
                  <a:pt x="315" y="62"/>
                  <a:pt x="435" y="61"/>
                </a:cubicBezTo>
                <a:lnTo>
                  <a:pt x="435" y="0"/>
                </a:lnTo>
                <a:close/>
              </a:path>
            </a:pathLst>
          </a:custGeom>
          <a:solidFill>
            <a:srgbClr val="CDDB0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3" name="Text Placeholder 3"/>
          <p:cNvSpPr txBox="1">
            <a:spLocks/>
          </p:cNvSpPr>
          <p:nvPr/>
        </p:nvSpPr>
        <p:spPr>
          <a:xfrm>
            <a:off x="5856273" y="1923481"/>
            <a:ext cx="532197" cy="5744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733" dirty="0">
                <a:solidFill>
                  <a:schemeClr val="bg1"/>
                </a:solidFill>
              </a:rPr>
              <a:t>02</a:t>
            </a:r>
          </a:p>
        </p:txBody>
      </p:sp>
      <p:sp>
        <p:nvSpPr>
          <p:cNvPr id="24" name="Text Placeholder 3"/>
          <p:cNvSpPr txBox="1">
            <a:spLocks/>
          </p:cNvSpPr>
          <p:nvPr/>
        </p:nvSpPr>
        <p:spPr>
          <a:xfrm>
            <a:off x="7533748" y="3908866"/>
            <a:ext cx="532197" cy="5744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733" dirty="0">
                <a:solidFill>
                  <a:schemeClr val="bg1"/>
                </a:solidFill>
              </a:rPr>
              <a:t>03</a:t>
            </a:r>
          </a:p>
        </p:txBody>
      </p:sp>
      <p:sp>
        <p:nvSpPr>
          <p:cNvPr id="27" name="Text Placeholder 3"/>
          <p:cNvSpPr txBox="1">
            <a:spLocks/>
          </p:cNvSpPr>
          <p:nvPr/>
        </p:nvSpPr>
        <p:spPr>
          <a:xfrm>
            <a:off x="5774081" y="5330781"/>
            <a:ext cx="532197" cy="5744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733" dirty="0">
                <a:solidFill>
                  <a:schemeClr val="bg1"/>
                </a:solidFill>
              </a:rPr>
              <a:t>04</a:t>
            </a:r>
          </a:p>
        </p:txBody>
      </p:sp>
      <p:sp>
        <p:nvSpPr>
          <p:cNvPr id="61" name="Freeform 101"/>
          <p:cNvSpPr>
            <a:spLocks noEditPoints="1"/>
          </p:cNvSpPr>
          <p:nvPr/>
        </p:nvSpPr>
        <p:spPr bwMode="auto">
          <a:xfrm>
            <a:off x="4667467" y="2435499"/>
            <a:ext cx="561268" cy="519267"/>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4" name="Freeform 24"/>
          <p:cNvSpPr>
            <a:spLocks noEditPoints="1"/>
          </p:cNvSpPr>
          <p:nvPr/>
        </p:nvSpPr>
        <p:spPr bwMode="auto">
          <a:xfrm>
            <a:off x="6939006" y="5107039"/>
            <a:ext cx="411953" cy="447356"/>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6" name="Freeform 138"/>
          <p:cNvSpPr>
            <a:spLocks noEditPoints="1"/>
          </p:cNvSpPr>
          <p:nvPr/>
        </p:nvSpPr>
        <p:spPr bwMode="auto">
          <a:xfrm>
            <a:off x="7259044" y="2727556"/>
            <a:ext cx="473401" cy="367821"/>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9" name="Freeform 248"/>
          <p:cNvSpPr>
            <a:spLocks noEditPoints="1"/>
          </p:cNvSpPr>
          <p:nvPr/>
        </p:nvSpPr>
        <p:spPr bwMode="auto">
          <a:xfrm>
            <a:off x="4493490" y="4746670"/>
            <a:ext cx="437669" cy="356869"/>
          </a:xfrm>
          <a:custGeom>
            <a:avLst/>
            <a:gdLst/>
            <a:ahLst/>
            <a:cxnLst>
              <a:cxn ang="0">
                <a:pos x="24" y="49"/>
              </a:cxn>
              <a:cxn ang="0">
                <a:pos x="11" y="49"/>
              </a:cxn>
              <a:cxn ang="0">
                <a:pos x="0" y="38"/>
              </a:cxn>
              <a:cxn ang="0">
                <a:pos x="0" y="11"/>
              </a:cxn>
              <a:cxn ang="0">
                <a:pos x="11" y="0"/>
              </a:cxn>
              <a:cxn ang="0">
                <a:pos x="24" y="0"/>
              </a:cxn>
              <a:cxn ang="0">
                <a:pos x="25" y="2"/>
              </a:cxn>
              <a:cxn ang="0">
                <a:pos x="24" y="5"/>
              </a:cxn>
              <a:cxn ang="0">
                <a:pos x="11" y="5"/>
              </a:cxn>
              <a:cxn ang="0">
                <a:pos x="5" y="11"/>
              </a:cxn>
              <a:cxn ang="0">
                <a:pos x="5" y="38"/>
              </a:cxn>
              <a:cxn ang="0">
                <a:pos x="11" y="44"/>
              </a:cxn>
              <a:cxn ang="0">
                <a:pos x="22" y="44"/>
              </a:cxn>
              <a:cxn ang="0">
                <a:pos x="25" y="45"/>
              </a:cxn>
              <a:cxn ang="0">
                <a:pos x="24" y="49"/>
              </a:cxn>
              <a:cxn ang="0">
                <a:pos x="59" y="26"/>
              </a:cxn>
              <a:cxn ang="0">
                <a:pos x="39" y="47"/>
              </a:cxn>
              <a:cxn ang="0">
                <a:pos x="37" y="48"/>
              </a:cxn>
              <a:cxn ang="0">
                <a:pos x="34" y="45"/>
              </a:cxn>
              <a:cxn ang="0">
                <a:pos x="34" y="34"/>
              </a:cxn>
              <a:cxn ang="0">
                <a:pos x="17" y="34"/>
              </a:cxn>
              <a:cxn ang="0">
                <a:pos x="15" y="32"/>
              </a:cxn>
              <a:cxn ang="0">
                <a:pos x="15" y="17"/>
              </a:cxn>
              <a:cxn ang="0">
                <a:pos x="17" y="15"/>
              </a:cxn>
              <a:cxn ang="0">
                <a:pos x="34" y="15"/>
              </a:cxn>
              <a:cxn ang="0">
                <a:pos x="34" y="4"/>
              </a:cxn>
              <a:cxn ang="0">
                <a:pos x="37" y="2"/>
              </a:cxn>
              <a:cxn ang="0">
                <a:pos x="39" y="2"/>
              </a:cxn>
              <a:cxn ang="0">
                <a:pos x="59" y="23"/>
              </a:cxn>
              <a:cxn ang="0">
                <a:pos x="60" y="25"/>
              </a:cxn>
              <a:cxn ang="0">
                <a:pos x="59" y="26"/>
              </a:cxn>
            </a:cxnLst>
            <a:rect l="0" t="0" r="r" b="b"/>
            <a:pathLst>
              <a:path w="60" h="49">
                <a:moveTo>
                  <a:pt x="24" y="49"/>
                </a:moveTo>
                <a:cubicBezTo>
                  <a:pt x="11" y="49"/>
                  <a:pt x="11" y="49"/>
                  <a:pt x="11" y="49"/>
                </a:cubicBezTo>
                <a:cubicBezTo>
                  <a:pt x="5" y="49"/>
                  <a:pt x="0" y="44"/>
                  <a:pt x="0" y="38"/>
                </a:cubicBezTo>
                <a:cubicBezTo>
                  <a:pt x="0" y="11"/>
                  <a:pt x="0" y="11"/>
                  <a:pt x="0" y="11"/>
                </a:cubicBezTo>
                <a:cubicBezTo>
                  <a:pt x="0" y="5"/>
                  <a:pt x="5" y="0"/>
                  <a:pt x="11" y="0"/>
                </a:cubicBezTo>
                <a:cubicBezTo>
                  <a:pt x="24" y="0"/>
                  <a:pt x="24" y="0"/>
                  <a:pt x="24" y="0"/>
                </a:cubicBezTo>
                <a:cubicBezTo>
                  <a:pt x="24" y="0"/>
                  <a:pt x="25" y="1"/>
                  <a:pt x="25" y="2"/>
                </a:cubicBezTo>
                <a:cubicBezTo>
                  <a:pt x="25" y="3"/>
                  <a:pt x="25" y="5"/>
                  <a:pt x="24" y="5"/>
                </a:cubicBezTo>
                <a:cubicBezTo>
                  <a:pt x="11" y="5"/>
                  <a:pt x="11" y="5"/>
                  <a:pt x="11" y="5"/>
                </a:cubicBezTo>
                <a:cubicBezTo>
                  <a:pt x="8" y="5"/>
                  <a:pt x="5" y="8"/>
                  <a:pt x="5" y="11"/>
                </a:cubicBezTo>
                <a:cubicBezTo>
                  <a:pt x="5" y="38"/>
                  <a:pt x="5" y="38"/>
                  <a:pt x="5" y="38"/>
                </a:cubicBezTo>
                <a:cubicBezTo>
                  <a:pt x="5" y="41"/>
                  <a:pt x="8" y="44"/>
                  <a:pt x="11" y="44"/>
                </a:cubicBezTo>
                <a:cubicBezTo>
                  <a:pt x="22" y="44"/>
                  <a:pt x="22" y="44"/>
                  <a:pt x="22" y="44"/>
                </a:cubicBezTo>
                <a:cubicBezTo>
                  <a:pt x="23" y="44"/>
                  <a:pt x="25" y="44"/>
                  <a:pt x="25" y="45"/>
                </a:cubicBezTo>
                <a:cubicBezTo>
                  <a:pt x="25" y="46"/>
                  <a:pt x="25" y="49"/>
                  <a:pt x="24" y="49"/>
                </a:cubicBezTo>
                <a:close/>
                <a:moveTo>
                  <a:pt x="59" y="26"/>
                </a:moveTo>
                <a:cubicBezTo>
                  <a:pt x="39" y="47"/>
                  <a:pt x="39" y="47"/>
                  <a:pt x="39" y="47"/>
                </a:cubicBezTo>
                <a:cubicBezTo>
                  <a:pt x="38" y="48"/>
                  <a:pt x="38" y="48"/>
                  <a:pt x="37" y="48"/>
                </a:cubicBezTo>
                <a:cubicBezTo>
                  <a:pt x="36" y="48"/>
                  <a:pt x="34" y="47"/>
                  <a:pt x="34" y="45"/>
                </a:cubicBezTo>
                <a:cubicBezTo>
                  <a:pt x="34" y="34"/>
                  <a:pt x="34" y="34"/>
                  <a:pt x="34" y="34"/>
                </a:cubicBezTo>
                <a:cubicBezTo>
                  <a:pt x="17" y="34"/>
                  <a:pt x="17" y="34"/>
                  <a:pt x="17" y="34"/>
                </a:cubicBezTo>
                <a:cubicBezTo>
                  <a:pt x="16" y="34"/>
                  <a:pt x="15" y="33"/>
                  <a:pt x="15" y="32"/>
                </a:cubicBezTo>
                <a:cubicBezTo>
                  <a:pt x="15" y="17"/>
                  <a:pt x="15" y="17"/>
                  <a:pt x="15" y="17"/>
                </a:cubicBezTo>
                <a:cubicBezTo>
                  <a:pt x="15" y="16"/>
                  <a:pt x="16" y="15"/>
                  <a:pt x="17" y="15"/>
                </a:cubicBezTo>
                <a:cubicBezTo>
                  <a:pt x="34" y="15"/>
                  <a:pt x="34" y="15"/>
                  <a:pt x="34" y="15"/>
                </a:cubicBezTo>
                <a:cubicBezTo>
                  <a:pt x="34" y="4"/>
                  <a:pt x="34" y="4"/>
                  <a:pt x="34" y="4"/>
                </a:cubicBezTo>
                <a:cubicBezTo>
                  <a:pt x="34" y="3"/>
                  <a:pt x="36" y="2"/>
                  <a:pt x="37" y="2"/>
                </a:cubicBezTo>
                <a:cubicBezTo>
                  <a:pt x="38" y="2"/>
                  <a:pt x="38" y="2"/>
                  <a:pt x="39" y="2"/>
                </a:cubicBezTo>
                <a:cubicBezTo>
                  <a:pt x="59" y="23"/>
                  <a:pt x="59" y="23"/>
                  <a:pt x="59" y="23"/>
                </a:cubicBezTo>
                <a:cubicBezTo>
                  <a:pt x="60" y="23"/>
                  <a:pt x="60" y="24"/>
                  <a:pt x="60" y="25"/>
                </a:cubicBezTo>
                <a:cubicBezTo>
                  <a:pt x="60" y="25"/>
                  <a:pt x="60" y="26"/>
                  <a:pt x="59" y="26"/>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2" name="Freeform 9"/>
          <p:cNvSpPr>
            <a:spLocks/>
          </p:cNvSpPr>
          <p:nvPr/>
        </p:nvSpPr>
        <p:spPr bwMode="auto">
          <a:xfrm>
            <a:off x="3606800" y="3139498"/>
            <a:ext cx="1568451" cy="960967"/>
          </a:xfrm>
          <a:custGeom>
            <a:avLst/>
            <a:gdLst/>
            <a:ahLst/>
            <a:cxnLst>
              <a:cxn ang="0">
                <a:pos x="250" y="192"/>
              </a:cxn>
              <a:cxn ang="0">
                <a:pos x="62" y="192"/>
              </a:cxn>
              <a:cxn ang="0">
                <a:pos x="61" y="160"/>
              </a:cxn>
              <a:cxn ang="0">
                <a:pos x="61" y="158"/>
              </a:cxn>
              <a:cxn ang="0">
                <a:pos x="0" y="158"/>
              </a:cxn>
              <a:cxn ang="0">
                <a:pos x="157" y="0"/>
              </a:cxn>
              <a:cxn ang="0">
                <a:pos x="313" y="158"/>
              </a:cxn>
              <a:cxn ang="0">
                <a:pos x="248" y="158"/>
              </a:cxn>
              <a:cxn ang="0">
                <a:pos x="248" y="160"/>
              </a:cxn>
              <a:cxn ang="0">
                <a:pos x="250" y="192"/>
              </a:cxn>
            </a:cxnLst>
            <a:rect l="0" t="0" r="r" b="b"/>
            <a:pathLst>
              <a:path w="313" h="192">
                <a:moveTo>
                  <a:pt x="250" y="192"/>
                </a:moveTo>
                <a:cubicBezTo>
                  <a:pt x="62" y="192"/>
                  <a:pt x="62" y="192"/>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cubicBezTo>
                  <a:pt x="248" y="158"/>
                  <a:pt x="248" y="158"/>
                  <a:pt x="248" y="158"/>
                </a:cubicBezTo>
                <a:cubicBezTo>
                  <a:pt x="248" y="158"/>
                  <a:pt x="248" y="159"/>
                  <a:pt x="248" y="160"/>
                </a:cubicBezTo>
                <a:cubicBezTo>
                  <a:pt x="248" y="171"/>
                  <a:pt x="249" y="182"/>
                  <a:pt x="250" y="192"/>
                </a:cubicBezTo>
                <a:close/>
              </a:path>
            </a:pathLst>
          </a:custGeom>
          <a:solidFill>
            <a:srgbClr val="77BD1F"/>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2" name="Text Placeholder 3"/>
          <p:cNvSpPr txBox="1">
            <a:spLocks/>
          </p:cNvSpPr>
          <p:nvPr/>
        </p:nvSpPr>
        <p:spPr>
          <a:xfrm>
            <a:off x="4146210" y="3394777"/>
            <a:ext cx="532197" cy="5744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733" dirty="0">
                <a:solidFill>
                  <a:schemeClr val="bg1"/>
                </a:solidFill>
              </a:rPr>
              <a:t>01</a:t>
            </a:r>
          </a:p>
        </p:txBody>
      </p:sp>
      <p:grpSp>
        <p:nvGrpSpPr>
          <p:cNvPr id="46" name="Group 2">
            <a:extLst>
              <a:ext uri="{FF2B5EF4-FFF2-40B4-BE49-F238E27FC236}">
                <a16:creationId xmlns:a16="http://schemas.microsoft.com/office/drawing/2014/main" id="{31151BE9-ACE8-4C0F-8E94-F5DD68DD0D26}"/>
              </a:ext>
            </a:extLst>
          </p:cNvPr>
          <p:cNvGrpSpPr/>
          <p:nvPr/>
        </p:nvGrpSpPr>
        <p:grpSpPr>
          <a:xfrm>
            <a:off x="-157910" y="1876733"/>
            <a:ext cx="3940589" cy="1191695"/>
            <a:chOff x="1664511" y="1972727"/>
            <a:chExt cx="3764546" cy="1191695"/>
          </a:xfrm>
        </p:grpSpPr>
        <p:sp>
          <p:nvSpPr>
            <p:cNvPr id="49" name="Subtitle 2">
              <a:extLst>
                <a:ext uri="{FF2B5EF4-FFF2-40B4-BE49-F238E27FC236}">
                  <a16:creationId xmlns:a16="http://schemas.microsoft.com/office/drawing/2014/main" id="{CB1687F4-4997-4228-87BE-0183484F4123}"/>
                </a:ext>
              </a:extLst>
            </p:cNvPr>
            <p:cNvSpPr txBox="1">
              <a:spLocks/>
            </p:cNvSpPr>
            <p:nvPr/>
          </p:nvSpPr>
          <p:spPr>
            <a:xfrm>
              <a:off x="2703502" y="2354229"/>
              <a:ext cx="2719687" cy="81019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ct val="150000"/>
                </a:lnSpc>
              </a:pP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这里是对标题进行辅助说明的一系列文本。</a:t>
              </a:r>
              <a:endParaRPr 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52" name="TextBox 4">
              <a:extLst>
                <a:ext uri="{FF2B5EF4-FFF2-40B4-BE49-F238E27FC236}">
                  <a16:creationId xmlns:a16="http://schemas.microsoft.com/office/drawing/2014/main" id="{43C0D002-76E3-4D9B-8BEC-DFB788B06DEA}"/>
                </a:ext>
              </a:extLst>
            </p:cNvPr>
            <p:cNvSpPr txBox="1"/>
            <p:nvPr/>
          </p:nvSpPr>
          <p:spPr>
            <a:xfrm>
              <a:off x="1664511" y="1972727"/>
              <a:ext cx="3764546" cy="400110"/>
            </a:xfrm>
            <a:prstGeom prst="rect">
              <a:avLst/>
            </a:prstGeom>
            <a:noFill/>
          </p:spPr>
          <p:txBody>
            <a:bodyPr wrap="square" rtlCol="0" anchor="ctr" anchorCtr="0">
              <a:spAutoFit/>
            </a:bodyPr>
            <a:lstStyle/>
            <a:p>
              <a:pPr algn="r"/>
              <a:r>
                <a:rPr lang="en-US" altLang="zh-CN" sz="2000" b="1" dirty="0">
                  <a:solidFill>
                    <a:srgbClr val="CDDB00"/>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000" b="1" dirty="0">
                  <a:solidFill>
                    <a:srgbClr val="CDDB00"/>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000" b="1" dirty="0">
                <a:solidFill>
                  <a:srgbClr val="CDDB00"/>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55" name="Group 2">
            <a:extLst>
              <a:ext uri="{FF2B5EF4-FFF2-40B4-BE49-F238E27FC236}">
                <a16:creationId xmlns:a16="http://schemas.microsoft.com/office/drawing/2014/main" id="{D8EC5F0C-D4B7-4D45-859A-3E760F41850F}"/>
              </a:ext>
            </a:extLst>
          </p:cNvPr>
          <p:cNvGrpSpPr/>
          <p:nvPr/>
        </p:nvGrpSpPr>
        <p:grpSpPr>
          <a:xfrm>
            <a:off x="-157910" y="4707637"/>
            <a:ext cx="3940589" cy="1191695"/>
            <a:chOff x="1664511" y="1972727"/>
            <a:chExt cx="3764546" cy="1191695"/>
          </a:xfrm>
        </p:grpSpPr>
        <p:sp>
          <p:nvSpPr>
            <p:cNvPr id="58" name="Subtitle 2">
              <a:extLst>
                <a:ext uri="{FF2B5EF4-FFF2-40B4-BE49-F238E27FC236}">
                  <a16:creationId xmlns:a16="http://schemas.microsoft.com/office/drawing/2014/main" id="{81393F41-9D23-45A3-8541-6A6A22A4F1A6}"/>
                </a:ext>
              </a:extLst>
            </p:cNvPr>
            <p:cNvSpPr txBox="1">
              <a:spLocks/>
            </p:cNvSpPr>
            <p:nvPr/>
          </p:nvSpPr>
          <p:spPr>
            <a:xfrm>
              <a:off x="2703502" y="2354229"/>
              <a:ext cx="2719687" cy="81019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ct val="150000"/>
                </a:lnSpc>
              </a:pPr>
              <a:r>
                <a:rPr lang="zh-CN" altLang="en-US" sz="1600" dirty="0">
                  <a:solidFill>
                    <a:schemeClr val="tx1">
                      <a:lumMod val="85000"/>
                      <a:lumOff val="15000"/>
                      <a:alpha val="60000"/>
                    </a:schemeClr>
                  </a:solidFill>
                  <a:latin typeface="思源黑体 CN Normal" panose="020B0400000000000000" pitchFamily="34" charset="-122"/>
                  <a:ea typeface="思源黑体 CN Normal" panose="020B0400000000000000" pitchFamily="34" charset="-122"/>
                  <a:cs typeface="Lato Light" charset="0"/>
                </a:rPr>
                <a:t>这里是对标题进行辅助说明的一系列文本。</a:t>
              </a:r>
              <a:endParaRPr lang="en-US" sz="1600" dirty="0">
                <a:solidFill>
                  <a:schemeClr val="tx1">
                    <a:lumMod val="85000"/>
                    <a:lumOff val="15000"/>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62" name="TextBox 4">
              <a:extLst>
                <a:ext uri="{FF2B5EF4-FFF2-40B4-BE49-F238E27FC236}">
                  <a16:creationId xmlns:a16="http://schemas.microsoft.com/office/drawing/2014/main" id="{6A3B02F1-5EA5-4E11-8E89-D90D93B6F0E1}"/>
                </a:ext>
              </a:extLst>
            </p:cNvPr>
            <p:cNvSpPr txBox="1"/>
            <p:nvPr/>
          </p:nvSpPr>
          <p:spPr>
            <a:xfrm>
              <a:off x="1664511" y="1972727"/>
              <a:ext cx="3764546" cy="400110"/>
            </a:xfrm>
            <a:prstGeom prst="rect">
              <a:avLst/>
            </a:prstGeom>
            <a:noFill/>
          </p:spPr>
          <p:txBody>
            <a:bodyPr wrap="square" rtlCol="0" anchor="ctr" anchorCtr="0">
              <a:spAutoFit/>
            </a:bodyPr>
            <a:lstStyle/>
            <a:p>
              <a:pPr algn="r"/>
              <a:r>
                <a:rPr lang="en-US" altLang="zh-CN" sz="2000" b="1" dirty="0">
                  <a:solidFill>
                    <a:srgbClr val="77BD1F"/>
                  </a:solidFill>
                  <a:latin typeface="+mj-lt"/>
                  <a:ea typeface="Lato Black" panose="020F0502020204030203" pitchFamily="34" charset="0"/>
                  <a:cs typeface="Lato Black" panose="020F0502020204030203" pitchFamily="34" charset="0"/>
                </a:rPr>
                <a:t>1</a:t>
              </a:r>
              <a:r>
                <a:rPr lang="zh-CN" altLang="en-US" sz="2000" b="1" dirty="0">
                  <a:solidFill>
                    <a:srgbClr val="77BD1F"/>
                  </a:solidFill>
                  <a:latin typeface="+mj-lt"/>
                  <a:ea typeface="Lato Black" panose="020F0502020204030203" pitchFamily="34" charset="0"/>
                  <a:cs typeface="Lato Black" panose="020F0502020204030203" pitchFamily="34" charset="0"/>
                </a:rPr>
                <a:t>，一个小标题</a:t>
              </a:r>
              <a:endParaRPr lang="en-US" sz="2000" b="1" dirty="0">
                <a:solidFill>
                  <a:srgbClr val="77BD1F"/>
                </a:solidFill>
                <a:latin typeface="+mj-lt"/>
                <a:ea typeface="Lato Black" panose="020F0502020204030203" pitchFamily="34" charset="0"/>
                <a:cs typeface="Lato Black" panose="020F0502020204030203" pitchFamily="34" charset="0"/>
              </a:endParaRPr>
            </a:p>
          </p:txBody>
        </p:sp>
      </p:grpSp>
      <p:grpSp>
        <p:nvGrpSpPr>
          <p:cNvPr id="63" name="Group 2">
            <a:extLst>
              <a:ext uri="{FF2B5EF4-FFF2-40B4-BE49-F238E27FC236}">
                <a16:creationId xmlns:a16="http://schemas.microsoft.com/office/drawing/2014/main" id="{DCFBA90D-E632-49A0-BC42-B37FD57FC0B2}"/>
              </a:ext>
            </a:extLst>
          </p:cNvPr>
          <p:cNvGrpSpPr/>
          <p:nvPr/>
        </p:nvGrpSpPr>
        <p:grpSpPr>
          <a:xfrm>
            <a:off x="8603851" y="1877575"/>
            <a:ext cx="3994352" cy="1190853"/>
            <a:chOff x="1613150" y="1972727"/>
            <a:chExt cx="3815907" cy="1190853"/>
          </a:xfrm>
        </p:grpSpPr>
        <p:sp>
          <p:nvSpPr>
            <p:cNvPr id="65" name="Subtitle 2">
              <a:extLst>
                <a:ext uri="{FF2B5EF4-FFF2-40B4-BE49-F238E27FC236}">
                  <a16:creationId xmlns:a16="http://schemas.microsoft.com/office/drawing/2014/main" id="{52ACF758-B2A6-4184-95EC-409A57A1EC1E}"/>
                </a:ext>
              </a:extLst>
            </p:cNvPr>
            <p:cNvSpPr txBox="1">
              <a:spLocks/>
            </p:cNvSpPr>
            <p:nvPr/>
          </p:nvSpPr>
          <p:spPr>
            <a:xfrm>
              <a:off x="1613150" y="2353387"/>
              <a:ext cx="2719687" cy="81019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600" dirty="0">
                  <a:solidFill>
                    <a:schemeClr val="tx1">
                      <a:lumMod val="85000"/>
                      <a:lumOff val="15000"/>
                      <a:alpha val="60000"/>
                    </a:schemeClr>
                  </a:solidFill>
                  <a:latin typeface="思源黑体 CN Normal" panose="020B0400000000000000" pitchFamily="34" charset="-122"/>
                  <a:ea typeface="思源黑体 CN Normal" panose="020B0400000000000000" pitchFamily="34" charset="-122"/>
                  <a:cs typeface="Lato Light" charset="0"/>
                </a:rPr>
                <a:t>这里是对标题进行辅助说明的一系列文本。</a:t>
              </a:r>
              <a:endParaRPr lang="en-US" sz="1600" dirty="0">
                <a:solidFill>
                  <a:schemeClr val="tx1">
                    <a:lumMod val="85000"/>
                    <a:lumOff val="15000"/>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67" name="TextBox 4">
              <a:extLst>
                <a:ext uri="{FF2B5EF4-FFF2-40B4-BE49-F238E27FC236}">
                  <a16:creationId xmlns:a16="http://schemas.microsoft.com/office/drawing/2014/main" id="{16328685-2BBC-418B-B3BD-D23293486CD3}"/>
                </a:ext>
              </a:extLst>
            </p:cNvPr>
            <p:cNvSpPr txBox="1"/>
            <p:nvPr/>
          </p:nvSpPr>
          <p:spPr>
            <a:xfrm>
              <a:off x="1664511" y="1972727"/>
              <a:ext cx="3764546" cy="400110"/>
            </a:xfrm>
            <a:prstGeom prst="rect">
              <a:avLst/>
            </a:prstGeom>
            <a:noFill/>
          </p:spPr>
          <p:txBody>
            <a:bodyPr wrap="square" rtlCol="0" anchor="ctr" anchorCtr="0">
              <a:spAutoFit/>
            </a:bodyPr>
            <a:lstStyle/>
            <a:p>
              <a:r>
                <a:rPr lang="en-US" altLang="zh-CN" sz="20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0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0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68" name="Group 2">
            <a:extLst>
              <a:ext uri="{FF2B5EF4-FFF2-40B4-BE49-F238E27FC236}">
                <a16:creationId xmlns:a16="http://schemas.microsoft.com/office/drawing/2014/main" id="{BC7796FB-0762-4E93-AA44-D64D4F432CED}"/>
              </a:ext>
            </a:extLst>
          </p:cNvPr>
          <p:cNvGrpSpPr/>
          <p:nvPr/>
        </p:nvGrpSpPr>
        <p:grpSpPr>
          <a:xfrm>
            <a:off x="8544819" y="4907673"/>
            <a:ext cx="3994352" cy="1190853"/>
            <a:chOff x="1613150" y="1972727"/>
            <a:chExt cx="3815907" cy="1190853"/>
          </a:xfrm>
        </p:grpSpPr>
        <p:sp>
          <p:nvSpPr>
            <p:cNvPr id="70" name="Subtitle 2">
              <a:extLst>
                <a:ext uri="{FF2B5EF4-FFF2-40B4-BE49-F238E27FC236}">
                  <a16:creationId xmlns:a16="http://schemas.microsoft.com/office/drawing/2014/main" id="{2E598808-C552-4563-A3AC-63DD649ECF2A}"/>
                </a:ext>
              </a:extLst>
            </p:cNvPr>
            <p:cNvSpPr txBox="1">
              <a:spLocks/>
            </p:cNvSpPr>
            <p:nvPr/>
          </p:nvSpPr>
          <p:spPr>
            <a:xfrm>
              <a:off x="1613150" y="2353387"/>
              <a:ext cx="2719687" cy="81019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600" dirty="0">
                  <a:solidFill>
                    <a:schemeClr val="tx1">
                      <a:lumMod val="85000"/>
                      <a:lumOff val="15000"/>
                      <a:alpha val="60000"/>
                    </a:schemeClr>
                  </a:solidFill>
                  <a:latin typeface="思源黑体 CN Normal" panose="020B0400000000000000" pitchFamily="34" charset="-122"/>
                  <a:ea typeface="思源黑体 CN Normal" panose="020B0400000000000000" pitchFamily="34" charset="-122"/>
                  <a:cs typeface="Lato Light" charset="0"/>
                </a:rPr>
                <a:t>这里是对标题进行辅助说明的一系列文本。</a:t>
              </a:r>
              <a:endParaRPr lang="en-US" sz="1600" dirty="0">
                <a:solidFill>
                  <a:schemeClr val="tx1">
                    <a:lumMod val="85000"/>
                    <a:lumOff val="15000"/>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71" name="TextBox 4">
              <a:extLst>
                <a:ext uri="{FF2B5EF4-FFF2-40B4-BE49-F238E27FC236}">
                  <a16:creationId xmlns:a16="http://schemas.microsoft.com/office/drawing/2014/main" id="{C030DEDE-8070-418E-9B9E-E013732B98DC}"/>
                </a:ext>
              </a:extLst>
            </p:cNvPr>
            <p:cNvSpPr txBox="1"/>
            <p:nvPr/>
          </p:nvSpPr>
          <p:spPr>
            <a:xfrm>
              <a:off x="1664511" y="1972727"/>
              <a:ext cx="3764546" cy="400110"/>
            </a:xfrm>
            <a:prstGeom prst="rect">
              <a:avLst/>
            </a:prstGeom>
            <a:noFill/>
          </p:spPr>
          <p:txBody>
            <a:bodyPr wrap="square" rtlCol="0" anchor="ctr" anchorCtr="0">
              <a:spAutoFit/>
            </a:bodyPr>
            <a:lstStyle/>
            <a:p>
              <a:r>
                <a:rPr lang="en-US" altLang="zh-CN" sz="2000" b="1" dirty="0">
                  <a:solidFill>
                    <a:srgbClr val="009639"/>
                  </a:solidFill>
                  <a:latin typeface="+mj-lt"/>
                  <a:ea typeface="Lato Black" panose="020F0502020204030203" pitchFamily="34" charset="0"/>
                  <a:cs typeface="Lato Black" panose="020F0502020204030203" pitchFamily="34" charset="0"/>
                </a:rPr>
                <a:t>1</a:t>
              </a:r>
              <a:r>
                <a:rPr lang="zh-CN" altLang="en-US" sz="2000" b="1" dirty="0">
                  <a:solidFill>
                    <a:srgbClr val="009639"/>
                  </a:solidFill>
                  <a:latin typeface="+mj-lt"/>
                  <a:ea typeface="Lato Black" panose="020F0502020204030203" pitchFamily="34" charset="0"/>
                  <a:cs typeface="Lato Black" panose="020F0502020204030203" pitchFamily="34" charset="0"/>
                </a:rPr>
                <a:t>，一个小标题</a:t>
              </a:r>
              <a:endParaRPr lang="en-US" sz="2000" b="1" dirty="0">
                <a:solidFill>
                  <a:srgbClr val="009639"/>
                </a:solidFill>
                <a:latin typeface="+mj-lt"/>
                <a:ea typeface="Lato Black" panose="020F0502020204030203" pitchFamily="34" charset="0"/>
                <a:cs typeface="Lato Black" panose="020F0502020204030203" pitchFamily="34" charset="0"/>
              </a:endParaRPr>
            </a:p>
          </p:txBody>
        </p:sp>
      </p:grpSp>
      <p:pic>
        <p:nvPicPr>
          <p:cNvPr id="40" name="图片 39">
            <a:extLst>
              <a:ext uri="{FF2B5EF4-FFF2-40B4-BE49-F238E27FC236}">
                <a16:creationId xmlns:a16="http://schemas.microsoft.com/office/drawing/2014/main" id="{B6BFF286-47C4-4D2E-922E-1618455DF535}"/>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43" name="组合 42">
            <a:extLst>
              <a:ext uri="{FF2B5EF4-FFF2-40B4-BE49-F238E27FC236}">
                <a16:creationId xmlns:a16="http://schemas.microsoft.com/office/drawing/2014/main" id="{888A1F24-6D4F-437F-B21D-3056DD63286A}"/>
              </a:ext>
            </a:extLst>
          </p:cNvPr>
          <p:cNvGrpSpPr/>
          <p:nvPr/>
        </p:nvGrpSpPr>
        <p:grpSpPr>
          <a:xfrm>
            <a:off x="0" y="6590807"/>
            <a:ext cx="12192000" cy="267193"/>
            <a:chOff x="0" y="6590807"/>
            <a:chExt cx="12192000" cy="267193"/>
          </a:xfrm>
        </p:grpSpPr>
        <p:sp>
          <p:nvSpPr>
            <p:cNvPr id="50" name="矩形 49">
              <a:extLst>
                <a:ext uri="{FF2B5EF4-FFF2-40B4-BE49-F238E27FC236}">
                  <a16:creationId xmlns:a16="http://schemas.microsoft.com/office/drawing/2014/main" id="{63EDE12E-A7B4-4BFF-B4C4-FC63D5D73AD9}"/>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1955FDCA-C9CE-460E-8B0B-4B784BA778C4}"/>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53" name="直接连接符 52">
            <a:extLst>
              <a:ext uri="{FF2B5EF4-FFF2-40B4-BE49-F238E27FC236}">
                <a16:creationId xmlns:a16="http://schemas.microsoft.com/office/drawing/2014/main" id="{F2639E86-12BE-435B-9441-653FE17ED646}"/>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54" name="组合 53">
            <a:extLst>
              <a:ext uri="{FF2B5EF4-FFF2-40B4-BE49-F238E27FC236}">
                <a16:creationId xmlns:a16="http://schemas.microsoft.com/office/drawing/2014/main" id="{A2C712A5-4523-4E53-ABAB-A2A435DC5785}"/>
              </a:ext>
            </a:extLst>
          </p:cNvPr>
          <p:cNvGrpSpPr/>
          <p:nvPr/>
        </p:nvGrpSpPr>
        <p:grpSpPr>
          <a:xfrm>
            <a:off x="0" y="188421"/>
            <a:ext cx="852848" cy="484632"/>
            <a:chOff x="309488" y="188421"/>
            <a:chExt cx="852848" cy="484632"/>
          </a:xfrm>
        </p:grpSpPr>
        <p:sp>
          <p:nvSpPr>
            <p:cNvPr id="56" name="箭头: V 形 55">
              <a:extLst>
                <a:ext uri="{FF2B5EF4-FFF2-40B4-BE49-F238E27FC236}">
                  <a16:creationId xmlns:a16="http://schemas.microsoft.com/office/drawing/2014/main" id="{D4131DD6-5AEC-4739-811F-28DDBCABF8C5}"/>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箭头: V 形 56">
              <a:extLst>
                <a:ext uri="{FF2B5EF4-FFF2-40B4-BE49-F238E27FC236}">
                  <a16:creationId xmlns:a16="http://schemas.microsoft.com/office/drawing/2014/main" id="{E7595686-31F6-4EC9-9DAD-7A5D74CE9772}"/>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箭头: V 形 58">
              <a:extLst>
                <a:ext uri="{FF2B5EF4-FFF2-40B4-BE49-F238E27FC236}">
                  <a16:creationId xmlns:a16="http://schemas.microsoft.com/office/drawing/2014/main" id="{483AB839-CD42-42D2-BBBF-B6B368E7BA48}"/>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0" name="文本框 59">
            <a:extLst>
              <a:ext uri="{FF2B5EF4-FFF2-40B4-BE49-F238E27FC236}">
                <a16:creationId xmlns:a16="http://schemas.microsoft.com/office/drawing/2014/main" id="{00D8E857-84CF-4756-BBB3-0F74B4A8293B}"/>
              </a:ext>
            </a:extLst>
          </p:cNvPr>
          <p:cNvSpPr txBox="1"/>
          <p:nvPr/>
        </p:nvSpPr>
        <p:spPr>
          <a:xfrm>
            <a:off x="890522" y="175455"/>
            <a:ext cx="2646878" cy="584775"/>
          </a:xfrm>
          <a:prstGeom prst="rect">
            <a:avLst/>
          </a:prstGeom>
          <a:noFill/>
        </p:spPr>
        <p:txBody>
          <a:bodyPr wrap="none" rtlCol="0">
            <a:spAutoFit/>
          </a:bodyPr>
          <a:lstStyle/>
          <a:p>
            <a:pPr algn="l"/>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这是一个标题</a:t>
            </a:r>
          </a:p>
        </p:txBody>
      </p:sp>
    </p:spTree>
    <p:extLst>
      <p:ext uri="{BB962C8B-B14F-4D97-AF65-F5344CB8AC3E}">
        <p14:creationId xmlns:p14="http://schemas.microsoft.com/office/powerpoint/2010/main" val="28320343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id="{1C286B1E-3BC8-4AD7-A1BF-A177FF4FDB13}"/>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a:extLst>
              <a:ext uri="{FF2B5EF4-FFF2-40B4-BE49-F238E27FC236}">
                <a16:creationId xmlns:a16="http://schemas.microsoft.com/office/drawing/2014/main" id="{0E46BA0C-B284-41AC-8D1B-4F40F1A59B8F}"/>
              </a:ext>
            </a:extLst>
          </p:cNvPr>
          <p:cNvGrpSpPr/>
          <p:nvPr/>
        </p:nvGrpSpPr>
        <p:grpSpPr>
          <a:xfrm>
            <a:off x="2771713" y="1235597"/>
            <a:ext cx="6648573" cy="4386805"/>
            <a:chOff x="2658645" y="1312804"/>
            <a:chExt cx="6648573" cy="4386805"/>
          </a:xfrm>
        </p:grpSpPr>
        <p:sp>
          <p:nvSpPr>
            <p:cNvPr id="4" name="Rectangle 6">
              <a:extLst>
                <a:ext uri="{FF2B5EF4-FFF2-40B4-BE49-F238E27FC236}">
                  <a16:creationId xmlns:a16="http://schemas.microsoft.com/office/drawing/2014/main" id="{6583D40F-B70D-4E3F-9003-183E9EF3F0AD}"/>
                </a:ext>
              </a:extLst>
            </p:cNvPr>
            <p:cNvSpPr>
              <a:spLocks noChangeArrowheads="1"/>
            </p:cNvSpPr>
            <p:nvPr/>
          </p:nvSpPr>
          <p:spPr bwMode="auto">
            <a:xfrm>
              <a:off x="4187526" y="1823744"/>
              <a:ext cx="3636931" cy="363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Oval 7">
              <a:extLst>
                <a:ext uri="{FF2B5EF4-FFF2-40B4-BE49-F238E27FC236}">
                  <a16:creationId xmlns:a16="http://schemas.microsoft.com/office/drawing/2014/main" id="{CE39D33F-7D6E-4554-A29C-73765853629A}"/>
                </a:ext>
              </a:extLst>
            </p:cNvPr>
            <p:cNvSpPr>
              <a:spLocks noChangeArrowheads="1"/>
            </p:cNvSpPr>
            <p:nvPr/>
          </p:nvSpPr>
          <p:spPr bwMode="auto">
            <a:xfrm>
              <a:off x="3694775" y="2089135"/>
              <a:ext cx="1579944" cy="1579944"/>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 name="Oval 8">
              <a:extLst>
                <a:ext uri="{FF2B5EF4-FFF2-40B4-BE49-F238E27FC236}">
                  <a16:creationId xmlns:a16="http://schemas.microsoft.com/office/drawing/2014/main" id="{41FC3F7E-4D30-45F8-9A1A-02220FBDE648}"/>
                </a:ext>
              </a:extLst>
            </p:cNvPr>
            <p:cNvSpPr>
              <a:spLocks noChangeArrowheads="1"/>
            </p:cNvSpPr>
            <p:nvPr/>
          </p:nvSpPr>
          <p:spPr bwMode="auto">
            <a:xfrm>
              <a:off x="3703870" y="3843526"/>
              <a:ext cx="903652" cy="903652"/>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 name="Oval 9">
              <a:extLst>
                <a:ext uri="{FF2B5EF4-FFF2-40B4-BE49-F238E27FC236}">
                  <a16:creationId xmlns:a16="http://schemas.microsoft.com/office/drawing/2014/main" id="{2F42250B-5B91-4879-B59C-9A1A23537343}"/>
                </a:ext>
              </a:extLst>
            </p:cNvPr>
            <p:cNvSpPr>
              <a:spLocks noChangeArrowheads="1"/>
            </p:cNvSpPr>
            <p:nvPr/>
          </p:nvSpPr>
          <p:spPr bwMode="auto">
            <a:xfrm>
              <a:off x="5254877" y="1312804"/>
              <a:ext cx="901999" cy="901999"/>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 name="Oval 10">
              <a:extLst>
                <a:ext uri="{FF2B5EF4-FFF2-40B4-BE49-F238E27FC236}">
                  <a16:creationId xmlns:a16="http://schemas.microsoft.com/office/drawing/2014/main" id="{9350E523-EE34-4D34-A805-DB35B367E63F}"/>
                </a:ext>
              </a:extLst>
            </p:cNvPr>
            <p:cNvSpPr>
              <a:spLocks noChangeArrowheads="1"/>
            </p:cNvSpPr>
            <p:nvPr/>
          </p:nvSpPr>
          <p:spPr bwMode="auto">
            <a:xfrm>
              <a:off x="4766260" y="4260214"/>
              <a:ext cx="1436914" cy="1436914"/>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 name="Oval 11">
              <a:extLst>
                <a:ext uri="{FF2B5EF4-FFF2-40B4-BE49-F238E27FC236}">
                  <a16:creationId xmlns:a16="http://schemas.microsoft.com/office/drawing/2014/main" id="{850008B1-A7F4-47D4-8623-4434A339914A}"/>
                </a:ext>
              </a:extLst>
            </p:cNvPr>
            <p:cNvSpPr>
              <a:spLocks noChangeArrowheads="1"/>
            </p:cNvSpPr>
            <p:nvPr/>
          </p:nvSpPr>
          <p:spPr bwMode="auto">
            <a:xfrm>
              <a:off x="7096905" y="4529739"/>
              <a:ext cx="1169870" cy="1169870"/>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 name="Oval 12">
              <a:extLst>
                <a:ext uri="{FF2B5EF4-FFF2-40B4-BE49-F238E27FC236}">
                  <a16:creationId xmlns:a16="http://schemas.microsoft.com/office/drawing/2014/main" id="{2CA0B435-8F26-40E3-9285-61CF77AF82C6}"/>
                </a:ext>
              </a:extLst>
            </p:cNvPr>
            <p:cNvSpPr>
              <a:spLocks noChangeArrowheads="1"/>
            </p:cNvSpPr>
            <p:nvPr/>
          </p:nvSpPr>
          <p:spPr bwMode="auto">
            <a:xfrm>
              <a:off x="5990696" y="1909727"/>
              <a:ext cx="1947027" cy="1947854"/>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11" name="Group 16">
              <a:extLst>
                <a:ext uri="{FF2B5EF4-FFF2-40B4-BE49-F238E27FC236}">
                  <a16:creationId xmlns:a16="http://schemas.microsoft.com/office/drawing/2014/main" id="{D966CA4E-7E6E-4917-8771-EFE4D999DF79}"/>
                </a:ext>
              </a:extLst>
            </p:cNvPr>
            <p:cNvGrpSpPr/>
            <p:nvPr/>
          </p:nvGrpSpPr>
          <p:grpSpPr>
            <a:xfrm>
              <a:off x="5360703" y="3010149"/>
              <a:ext cx="1273215" cy="1275696"/>
              <a:chOff x="5475928" y="3602345"/>
              <a:chExt cx="1273215" cy="1275696"/>
            </a:xfrm>
          </p:grpSpPr>
          <p:sp>
            <p:nvSpPr>
              <p:cNvPr id="12" name="Oval 13">
                <a:extLst>
                  <a:ext uri="{FF2B5EF4-FFF2-40B4-BE49-F238E27FC236}">
                    <a16:creationId xmlns:a16="http://schemas.microsoft.com/office/drawing/2014/main" id="{43F9CB1E-97CA-470F-94BE-A1F46AA6652A}"/>
                  </a:ext>
                </a:extLst>
              </p:cNvPr>
              <p:cNvSpPr>
                <a:spLocks noChangeArrowheads="1"/>
              </p:cNvSpPr>
              <p:nvPr/>
            </p:nvSpPr>
            <p:spPr bwMode="auto">
              <a:xfrm>
                <a:off x="5475928" y="3602345"/>
                <a:ext cx="1273215" cy="1275696"/>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13" name="Group 18">
                <a:extLst>
                  <a:ext uri="{FF2B5EF4-FFF2-40B4-BE49-F238E27FC236}">
                    <a16:creationId xmlns:a16="http://schemas.microsoft.com/office/drawing/2014/main" id="{68B50001-D9F0-4335-B5B8-6700E50121B4}"/>
                  </a:ext>
                </a:extLst>
              </p:cNvPr>
              <p:cNvGrpSpPr/>
              <p:nvPr/>
            </p:nvGrpSpPr>
            <p:grpSpPr>
              <a:xfrm>
                <a:off x="5501557" y="3606478"/>
                <a:ext cx="1233530" cy="1234357"/>
                <a:chOff x="5501557" y="3606478"/>
                <a:chExt cx="1233530" cy="1234357"/>
              </a:xfrm>
            </p:grpSpPr>
            <p:sp>
              <p:nvSpPr>
                <p:cNvPr id="14" name="Oval 14">
                  <a:extLst>
                    <a:ext uri="{FF2B5EF4-FFF2-40B4-BE49-F238E27FC236}">
                      <a16:creationId xmlns:a16="http://schemas.microsoft.com/office/drawing/2014/main" id="{1D73D12A-F1F9-4C06-B6C5-00FED3470180}"/>
                    </a:ext>
                  </a:extLst>
                </p:cNvPr>
                <p:cNvSpPr>
                  <a:spLocks noChangeArrowheads="1"/>
                </p:cNvSpPr>
                <p:nvPr/>
              </p:nvSpPr>
              <p:spPr bwMode="auto">
                <a:xfrm>
                  <a:off x="5501557" y="3606478"/>
                  <a:ext cx="1233530" cy="1234357"/>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5" name="Oval 15">
                  <a:extLst>
                    <a:ext uri="{FF2B5EF4-FFF2-40B4-BE49-F238E27FC236}">
                      <a16:creationId xmlns:a16="http://schemas.microsoft.com/office/drawing/2014/main" id="{8316FF3E-FFF7-48AE-9DBC-2CB30F790122}"/>
                    </a:ext>
                  </a:extLst>
                </p:cNvPr>
                <p:cNvSpPr>
                  <a:spLocks noChangeArrowheads="1"/>
                </p:cNvSpPr>
                <p:nvPr/>
              </p:nvSpPr>
              <p:spPr bwMode="auto">
                <a:xfrm>
                  <a:off x="5536281" y="3642029"/>
                  <a:ext cx="1164082" cy="1163256"/>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6" name="Freeform 16">
              <a:extLst>
                <a:ext uri="{FF2B5EF4-FFF2-40B4-BE49-F238E27FC236}">
                  <a16:creationId xmlns:a16="http://schemas.microsoft.com/office/drawing/2014/main" id="{DA2FE590-49D0-4AB6-B03C-A796252F182B}"/>
                </a:ext>
              </a:extLst>
            </p:cNvPr>
            <p:cNvSpPr>
              <a:spLocks/>
            </p:cNvSpPr>
            <p:nvPr/>
          </p:nvSpPr>
          <p:spPr bwMode="auto">
            <a:xfrm>
              <a:off x="4398351" y="1974214"/>
              <a:ext cx="2440604" cy="1380694"/>
            </a:xfrm>
            <a:custGeom>
              <a:avLst/>
              <a:gdLst>
                <a:gd name="T0" fmla="*/ 1248 w 1248"/>
                <a:gd name="T1" fmla="*/ 706 h 706"/>
                <a:gd name="T2" fmla="*/ 1233 w 1248"/>
                <a:gd name="T3" fmla="*/ 520 h 706"/>
                <a:gd name="T4" fmla="*/ 1192 w 1248"/>
                <a:gd name="T5" fmla="*/ 567 h 706"/>
                <a:gd name="T6" fmla="*/ 1182 w 1248"/>
                <a:gd name="T7" fmla="*/ 542 h 706"/>
                <a:gd name="T8" fmla="*/ 623 w 1248"/>
                <a:gd name="T9" fmla="*/ 282 h 706"/>
                <a:gd name="T10" fmla="*/ 312 w 1248"/>
                <a:gd name="T11" fmla="*/ 0 h 706"/>
                <a:gd name="T12" fmla="*/ 0 w 1248"/>
                <a:gd name="T13" fmla="*/ 312 h 706"/>
                <a:gd name="T14" fmla="*/ 226 w 1248"/>
                <a:gd name="T15" fmla="*/ 612 h 706"/>
                <a:gd name="T16" fmla="*/ 226 w 1248"/>
                <a:gd name="T17" fmla="*/ 613 h 706"/>
                <a:gd name="T18" fmla="*/ 250 w 1248"/>
                <a:gd name="T19" fmla="*/ 619 h 706"/>
                <a:gd name="T20" fmla="*/ 251 w 1248"/>
                <a:gd name="T21" fmla="*/ 618 h 706"/>
                <a:gd name="T22" fmla="*/ 251 w 1248"/>
                <a:gd name="T23" fmla="*/ 619 h 706"/>
                <a:gd name="T24" fmla="*/ 511 w 1248"/>
                <a:gd name="T25" fmla="*/ 369 h 706"/>
                <a:gd name="T26" fmla="*/ 627 w 1248"/>
                <a:gd name="T27" fmla="*/ 329 h 706"/>
                <a:gd name="T28" fmla="*/ 1181 w 1248"/>
                <a:gd name="T29" fmla="*/ 572 h 706"/>
                <a:gd name="T30" fmla="*/ 1117 w 1248"/>
                <a:gd name="T31" fmla="*/ 573 h 706"/>
                <a:gd name="T32" fmla="*/ 1248 w 1248"/>
                <a:gd name="T33"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8" h="706">
                  <a:moveTo>
                    <a:pt x="1248" y="706"/>
                  </a:moveTo>
                  <a:cubicBezTo>
                    <a:pt x="1233" y="520"/>
                    <a:pt x="1233" y="520"/>
                    <a:pt x="1233" y="520"/>
                  </a:cubicBezTo>
                  <a:cubicBezTo>
                    <a:pt x="1192" y="567"/>
                    <a:pt x="1192" y="567"/>
                    <a:pt x="1192" y="567"/>
                  </a:cubicBezTo>
                  <a:cubicBezTo>
                    <a:pt x="1188" y="556"/>
                    <a:pt x="1187" y="553"/>
                    <a:pt x="1182" y="542"/>
                  </a:cubicBezTo>
                  <a:cubicBezTo>
                    <a:pt x="1086" y="336"/>
                    <a:pt x="851" y="233"/>
                    <a:pt x="623" y="282"/>
                  </a:cubicBezTo>
                  <a:cubicBezTo>
                    <a:pt x="607" y="124"/>
                    <a:pt x="474" y="0"/>
                    <a:pt x="312" y="0"/>
                  </a:cubicBezTo>
                  <a:cubicBezTo>
                    <a:pt x="140" y="0"/>
                    <a:pt x="0" y="140"/>
                    <a:pt x="0" y="312"/>
                  </a:cubicBezTo>
                  <a:cubicBezTo>
                    <a:pt x="0" y="455"/>
                    <a:pt x="96" y="575"/>
                    <a:pt x="226" y="612"/>
                  </a:cubicBezTo>
                  <a:cubicBezTo>
                    <a:pt x="226" y="613"/>
                    <a:pt x="226" y="613"/>
                    <a:pt x="226" y="613"/>
                  </a:cubicBezTo>
                  <a:cubicBezTo>
                    <a:pt x="234" y="615"/>
                    <a:pt x="242" y="617"/>
                    <a:pt x="250" y="619"/>
                  </a:cubicBezTo>
                  <a:cubicBezTo>
                    <a:pt x="251" y="618"/>
                    <a:pt x="251" y="618"/>
                    <a:pt x="251" y="618"/>
                  </a:cubicBezTo>
                  <a:cubicBezTo>
                    <a:pt x="251" y="619"/>
                    <a:pt x="251" y="619"/>
                    <a:pt x="251" y="619"/>
                  </a:cubicBezTo>
                  <a:cubicBezTo>
                    <a:pt x="303" y="514"/>
                    <a:pt x="393" y="423"/>
                    <a:pt x="511" y="369"/>
                  </a:cubicBezTo>
                  <a:cubicBezTo>
                    <a:pt x="580" y="337"/>
                    <a:pt x="626" y="329"/>
                    <a:pt x="627" y="329"/>
                  </a:cubicBezTo>
                  <a:cubicBezTo>
                    <a:pt x="853" y="278"/>
                    <a:pt x="1082" y="370"/>
                    <a:pt x="1181" y="572"/>
                  </a:cubicBezTo>
                  <a:cubicBezTo>
                    <a:pt x="1117" y="573"/>
                    <a:pt x="1117" y="573"/>
                    <a:pt x="1117" y="573"/>
                  </a:cubicBezTo>
                  <a:cubicBezTo>
                    <a:pt x="1248" y="706"/>
                    <a:pt x="1248" y="706"/>
                    <a:pt x="1248" y="706"/>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7">
              <a:extLst>
                <a:ext uri="{FF2B5EF4-FFF2-40B4-BE49-F238E27FC236}">
                  <a16:creationId xmlns:a16="http://schemas.microsoft.com/office/drawing/2014/main" id="{6868BA36-6123-4A78-B541-431422FD2781}"/>
                </a:ext>
              </a:extLst>
            </p:cNvPr>
            <p:cNvSpPr>
              <a:spLocks noEditPoints="1"/>
            </p:cNvSpPr>
            <p:nvPr/>
          </p:nvSpPr>
          <p:spPr bwMode="auto">
            <a:xfrm>
              <a:off x="4386776" y="1961813"/>
              <a:ext cx="2463754" cy="1404671"/>
            </a:xfrm>
            <a:custGeom>
              <a:avLst/>
              <a:gdLst>
                <a:gd name="T0" fmla="*/ 1254 w 1260"/>
                <a:gd name="T1" fmla="*/ 718 h 718"/>
                <a:gd name="T2" fmla="*/ 1250 w 1260"/>
                <a:gd name="T3" fmla="*/ 716 h 718"/>
                <a:gd name="T4" fmla="*/ 1119 w 1260"/>
                <a:gd name="T5" fmla="*/ 583 h 718"/>
                <a:gd name="T6" fmla="*/ 1117 w 1260"/>
                <a:gd name="T7" fmla="*/ 577 h 718"/>
                <a:gd name="T8" fmla="*/ 1123 w 1260"/>
                <a:gd name="T9" fmla="*/ 573 h 718"/>
                <a:gd name="T10" fmla="*/ 1175 w 1260"/>
                <a:gd name="T11" fmla="*/ 572 h 718"/>
                <a:gd name="T12" fmla="*/ 755 w 1260"/>
                <a:gd name="T13" fmla="*/ 327 h 718"/>
                <a:gd name="T14" fmla="*/ 634 w 1260"/>
                <a:gd name="T15" fmla="*/ 341 h 718"/>
                <a:gd name="T16" fmla="*/ 632 w 1260"/>
                <a:gd name="T17" fmla="*/ 341 h 718"/>
                <a:gd name="T18" fmla="*/ 632 w 1260"/>
                <a:gd name="T19" fmla="*/ 341 h 718"/>
                <a:gd name="T20" fmla="*/ 630 w 1260"/>
                <a:gd name="T21" fmla="*/ 342 h 718"/>
                <a:gd name="T22" fmla="*/ 630 w 1260"/>
                <a:gd name="T23" fmla="*/ 342 h 718"/>
                <a:gd name="T24" fmla="*/ 628 w 1260"/>
                <a:gd name="T25" fmla="*/ 341 h 718"/>
                <a:gd name="T26" fmla="*/ 520 w 1260"/>
                <a:gd name="T27" fmla="*/ 380 h 718"/>
                <a:gd name="T28" fmla="*/ 263 w 1260"/>
                <a:gd name="T29" fmla="*/ 627 h 718"/>
                <a:gd name="T30" fmla="*/ 257 w 1260"/>
                <a:gd name="T31" fmla="*/ 631 h 718"/>
                <a:gd name="T32" fmla="*/ 255 w 1260"/>
                <a:gd name="T33" fmla="*/ 631 h 718"/>
                <a:gd name="T34" fmla="*/ 230 w 1260"/>
                <a:gd name="T35" fmla="*/ 624 h 718"/>
                <a:gd name="T36" fmla="*/ 229 w 1260"/>
                <a:gd name="T37" fmla="*/ 624 h 718"/>
                <a:gd name="T38" fmla="*/ 0 w 1260"/>
                <a:gd name="T39" fmla="*/ 318 h 718"/>
                <a:gd name="T40" fmla="*/ 318 w 1260"/>
                <a:gd name="T41" fmla="*/ 0 h 718"/>
                <a:gd name="T42" fmla="*/ 532 w 1260"/>
                <a:gd name="T43" fmla="*/ 83 h 718"/>
                <a:gd name="T44" fmla="*/ 634 w 1260"/>
                <a:gd name="T45" fmla="*/ 280 h 718"/>
                <a:gd name="T46" fmla="*/ 742 w 1260"/>
                <a:gd name="T47" fmla="*/ 270 h 718"/>
                <a:gd name="T48" fmla="*/ 1009 w 1260"/>
                <a:gd name="T49" fmla="*/ 342 h 718"/>
                <a:gd name="T50" fmla="*/ 1193 w 1260"/>
                <a:gd name="T51" fmla="*/ 544 h 718"/>
                <a:gd name="T52" fmla="*/ 1199 w 1260"/>
                <a:gd name="T53" fmla="*/ 554 h 718"/>
                <a:gd name="T54" fmla="*/ 1202 w 1260"/>
                <a:gd name="T55" fmla="*/ 560 h 718"/>
                <a:gd name="T56" fmla="*/ 1234 w 1260"/>
                <a:gd name="T57" fmla="*/ 522 h 718"/>
                <a:gd name="T58" fmla="*/ 1241 w 1260"/>
                <a:gd name="T59" fmla="*/ 520 h 718"/>
                <a:gd name="T60" fmla="*/ 1245 w 1260"/>
                <a:gd name="T61" fmla="*/ 526 h 718"/>
                <a:gd name="T62" fmla="*/ 1260 w 1260"/>
                <a:gd name="T63" fmla="*/ 712 h 718"/>
                <a:gd name="T64" fmla="*/ 1256 w 1260"/>
                <a:gd name="T65" fmla="*/ 717 h 718"/>
                <a:gd name="T66" fmla="*/ 1254 w 1260"/>
                <a:gd name="T67" fmla="*/ 718 h 718"/>
                <a:gd name="T68" fmla="*/ 1132 w 1260"/>
                <a:gd name="T69" fmla="*/ 583 h 718"/>
                <a:gd name="T70" fmla="*/ 1247 w 1260"/>
                <a:gd name="T71" fmla="*/ 696 h 718"/>
                <a:gd name="T72" fmla="*/ 1236 w 1260"/>
                <a:gd name="T73" fmla="*/ 536 h 718"/>
                <a:gd name="T74" fmla="*/ 1204 w 1260"/>
                <a:gd name="T75" fmla="*/ 574 h 718"/>
                <a:gd name="T76" fmla="*/ 1199 w 1260"/>
                <a:gd name="T77" fmla="*/ 577 h 718"/>
                <a:gd name="T78" fmla="*/ 1196 w 1260"/>
                <a:gd name="T79" fmla="*/ 573 h 718"/>
                <a:gd name="T80" fmla="*/ 1185 w 1260"/>
                <a:gd name="T81" fmla="*/ 550 h 718"/>
                <a:gd name="T82" fmla="*/ 742 w 1260"/>
                <a:gd name="T83" fmla="*/ 282 h 718"/>
                <a:gd name="T84" fmla="*/ 630 w 1260"/>
                <a:gd name="T85" fmla="*/ 294 h 718"/>
                <a:gd name="T86" fmla="*/ 625 w 1260"/>
                <a:gd name="T87" fmla="*/ 292 h 718"/>
                <a:gd name="T88" fmla="*/ 623 w 1260"/>
                <a:gd name="T89" fmla="*/ 288 h 718"/>
                <a:gd name="T90" fmla="*/ 318 w 1260"/>
                <a:gd name="T91" fmla="*/ 12 h 718"/>
                <a:gd name="T92" fmla="*/ 12 w 1260"/>
                <a:gd name="T93" fmla="*/ 318 h 718"/>
                <a:gd name="T94" fmla="*/ 234 w 1260"/>
                <a:gd name="T95" fmla="*/ 613 h 718"/>
                <a:gd name="T96" fmla="*/ 235 w 1260"/>
                <a:gd name="T97" fmla="*/ 613 h 718"/>
                <a:gd name="T98" fmla="*/ 254 w 1260"/>
                <a:gd name="T99" fmla="*/ 618 h 718"/>
                <a:gd name="T100" fmla="*/ 515 w 1260"/>
                <a:gd name="T101" fmla="*/ 369 h 718"/>
                <a:gd name="T102" fmla="*/ 628 w 1260"/>
                <a:gd name="T103" fmla="*/ 329 h 718"/>
                <a:gd name="T104" fmla="*/ 631 w 1260"/>
                <a:gd name="T105" fmla="*/ 329 h 718"/>
                <a:gd name="T106" fmla="*/ 632 w 1260"/>
                <a:gd name="T107" fmla="*/ 329 h 718"/>
                <a:gd name="T108" fmla="*/ 755 w 1260"/>
                <a:gd name="T109" fmla="*/ 315 h 718"/>
                <a:gd name="T110" fmla="*/ 1011 w 1260"/>
                <a:gd name="T111" fmla="*/ 383 h 718"/>
                <a:gd name="T112" fmla="*/ 1190 w 1260"/>
                <a:gd name="T113" fmla="*/ 576 h 718"/>
                <a:gd name="T114" fmla="*/ 1190 w 1260"/>
                <a:gd name="T115" fmla="*/ 581 h 718"/>
                <a:gd name="T116" fmla="*/ 1184 w 1260"/>
                <a:gd name="T117" fmla="*/ 583 h 718"/>
                <a:gd name="T118" fmla="*/ 1132 w 1260"/>
                <a:gd name="T119" fmla="*/ 58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718">
                  <a:moveTo>
                    <a:pt x="1254" y="718"/>
                  </a:moveTo>
                  <a:cubicBezTo>
                    <a:pt x="1252" y="718"/>
                    <a:pt x="1251" y="717"/>
                    <a:pt x="1250" y="716"/>
                  </a:cubicBezTo>
                  <a:cubicBezTo>
                    <a:pt x="1119" y="583"/>
                    <a:pt x="1119" y="583"/>
                    <a:pt x="1119" y="583"/>
                  </a:cubicBezTo>
                  <a:cubicBezTo>
                    <a:pt x="1117" y="581"/>
                    <a:pt x="1117" y="579"/>
                    <a:pt x="1117" y="577"/>
                  </a:cubicBezTo>
                  <a:cubicBezTo>
                    <a:pt x="1118" y="575"/>
                    <a:pt x="1121" y="573"/>
                    <a:pt x="1123" y="573"/>
                  </a:cubicBezTo>
                  <a:cubicBezTo>
                    <a:pt x="1175" y="572"/>
                    <a:pt x="1175" y="572"/>
                    <a:pt x="1175" y="572"/>
                  </a:cubicBezTo>
                  <a:cubicBezTo>
                    <a:pt x="1097" y="421"/>
                    <a:pt x="937" y="327"/>
                    <a:pt x="755" y="327"/>
                  </a:cubicBezTo>
                  <a:cubicBezTo>
                    <a:pt x="715" y="327"/>
                    <a:pt x="674" y="332"/>
                    <a:pt x="634" y="341"/>
                  </a:cubicBezTo>
                  <a:cubicBezTo>
                    <a:pt x="633" y="341"/>
                    <a:pt x="633" y="341"/>
                    <a:pt x="632" y="341"/>
                  </a:cubicBezTo>
                  <a:cubicBezTo>
                    <a:pt x="632" y="341"/>
                    <a:pt x="632" y="341"/>
                    <a:pt x="632" y="341"/>
                  </a:cubicBezTo>
                  <a:cubicBezTo>
                    <a:pt x="631" y="341"/>
                    <a:pt x="631" y="342"/>
                    <a:pt x="630" y="342"/>
                  </a:cubicBezTo>
                  <a:cubicBezTo>
                    <a:pt x="630" y="342"/>
                    <a:pt x="630" y="342"/>
                    <a:pt x="630" y="342"/>
                  </a:cubicBezTo>
                  <a:cubicBezTo>
                    <a:pt x="629" y="342"/>
                    <a:pt x="629" y="342"/>
                    <a:pt x="628" y="341"/>
                  </a:cubicBezTo>
                  <a:cubicBezTo>
                    <a:pt x="596" y="349"/>
                    <a:pt x="560" y="362"/>
                    <a:pt x="520" y="380"/>
                  </a:cubicBezTo>
                  <a:cubicBezTo>
                    <a:pt x="407" y="432"/>
                    <a:pt x="316" y="520"/>
                    <a:pt x="263" y="627"/>
                  </a:cubicBezTo>
                  <a:cubicBezTo>
                    <a:pt x="262" y="630"/>
                    <a:pt x="259" y="631"/>
                    <a:pt x="257" y="631"/>
                  </a:cubicBezTo>
                  <a:cubicBezTo>
                    <a:pt x="256" y="631"/>
                    <a:pt x="256" y="631"/>
                    <a:pt x="255" y="631"/>
                  </a:cubicBezTo>
                  <a:cubicBezTo>
                    <a:pt x="247" y="629"/>
                    <a:pt x="239" y="627"/>
                    <a:pt x="230" y="624"/>
                  </a:cubicBezTo>
                  <a:cubicBezTo>
                    <a:pt x="230" y="624"/>
                    <a:pt x="229" y="624"/>
                    <a:pt x="229" y="624"/>
                  </a:cubicBezTo>
                  <a:cubicBezTo>
                    <a:pt x="94" y="584"/>
                    <a:pt x="0" y="459"/>
                    <a:pt x="0" y="318"/>
                  </a:cubicBezTo>
                  <a:cubicBezTo>
                    <a:pt x="0" y="143"/>
                    <a:pt x="143" y="0"/>
                    <a:pt x="318" y="0"/>
                  </a:cubicBezTo>
                  <a:cubicBezTo>
                    <a:pt x="398" y="0"/>
                    <a:pt x="474" y="30"/>
                    <a:pt x="532" y="83"/>
                  </a:cubicBezTo>
                  <a:cubicBezTo>
                    <a:pt x="589" y="135"/>
                    <a:pt x="625" y="205"/>
                    <a:pt x="634" y="280"/>
                  </a:cubicBezTo>
                  <a:cubicBezTo>
                    <a:pt x="670" y="273"/>
                    <a:pt x="706" y="270"/>
                    <a:pt x="742" y="270"/>
                  </a:cubicBezTo>
                  <a:cubicBezTo>
                    <a:pt x="838" y="270"/>
                    <a:pt x="930" y="295"/>
                    <a:pt x="1009" y="342"/>
                  </a:cubicBezTo>
                  <a:cubicBezTo>
                    <a:pt x="1091" y="390"/>
                    <a:pt x="1155" y="460"/>
                    <a:pt x="1193" y="544"/>
                  </a:cubicBezTo>
                  <a:cubicBezTo>
                    <a:pt x="1195" y="549"/>
                    <a:pt x="1197" y="552"/>
                    <a:pt x="1199" y="554"/>
                  </a:cubicBezTo>
                  <a:cubicBezTo>
                    <a:pt x="1200" y="556"/>
                    <a:pt x="1201" y="558"/>
                    <a:pt x="1202" y="560"/>
                  </a:cubicBezTo>
                  <a:cubicBezTo>
                    <a:pt x="1234" y="522"/>
                    <a:pt x="1234" y="522"/>
                    <a:pt x="1234" y="522"/>
                  </a:cubicBezTo>
                  <a:cubicBezTo>
                    <a:pt x="1236" y="520"/>
                    <a:pt x="1239" y="520"/>
                    <a:pt x="1241" y="520"/>
                  </a:cubicBezTo>
                  <a:cubicBezTo>
                    <a:pt x="1243" y="521"/>
                    <a:pt x="1245" y="523"/>
                    <a:pt x="1245" y="526"/>
                  </a:cubicBezTo>
                  <a:cubicBezTo>
                    <a:pt x="1260" y="712"/>
                    <a:pt x="1260" y="712"/>
                    <a:pt x="1260" y="712"/>
                  </a:cubicBezTo>
                  <a:cubicBezTo>
                    <a:pt x="1260" y="714"/>
                    <a:pt x="1259" y="716"/>
                    <a:pt x="1256" y="717"/>
                  </a:cubicBezTo>
                  <a:cubicBezTo>
                    <a:pt x="1256" y="718"/>
                    <a:pt x="1255" y="718"/>
                    <a:pt x="1254" y="718"/>
                  </a:cubicBezTo>
                  <a:close/>
                  <a:moveTo>
                    <a:pt x="1132" y="583"/>
                  </a:moveTo>
                  <a:cubicBezTo>
                    <a:pt x="1247" y="696"/>
                    <a:pt x="1247" y="696"/>
                    <a:pt x="1247" y="696"/>
                  </a:cubicBezTo>
                  <a:cubicBezTo>
                    <a:pt x="1236" y="536"/>
                    <a:pt x="1236" y="536"/>
                    <a:pt x="1236" y="536"/>
                  </a:cubicBezTo>
                  <a:cubicBezTo>
                    <a:pt x="1204" y="574"/>
                    <a:pt x="1204" y="574"/>
                    <a:pt x="1204" y="574"/>
                  </a:cubicBezTo>
                  <a:cubicBezTo>
                    <a:pt x="1203" y="575"/>
                    <a:pt x="1201" y="577"/>
                    <a:pt x="1199" y="577"/>
                  </a:cubicBezTo>
                  <a:cubicBezTo>
                    <a:pt x="1197" y="576"/>
                    <a:pt x="1196" y="575"/>
                    <a:pt x="1196" y="573"/>
                  </a:cubicBezTo>
                  <a:cubicBezTo>
                    <a:pt x="1193" y="567"/>
                    <a:pt x="1187" y="555"/>
                    <a:pt x="1185" y="550"/>
                  </a:cubicBezTo>
                  <a:cubicBezTo>
                    <a:pt x="1109" y="385"/>
                    <a:pt x="938" y="282"/>
                    <a:pt x="742" y="282"/>
                  </a:cubicBezTo>
                  <a:cubicBezTo>
                    <a:pt x="705" y="282"/>
                    <a:pt x="667" y="286"/>
                    <a:pt x="630" y="294"/>
                  </a:cubicBezTo>
                  <a:cubicBezTo>
                    <a:pt x="628" y="294"/>
                    <a:pt x="627" y="293"/>
                    <a:pt x="625" y="292"/>
                  </a:cubicBezTo>
                  <a:cubicBezTo>
                    <a:pt x="624" y="291"/>
                    <a:pt x="623" y="290"/>
                    <a:pt x="623" y="288"/>
                  </a:cubicBezTo>
                  <a:cubicBezTo>
                    <a:pt x="607" y="131"/>
                    <a:pt x="476" y="12"/>
                    <a:pt x="318" y="12"/>
                  </a:cubicBezTo>
                  <a:cubicBezTo>
                    <a:pt x="149" y="12"/>
                    <a:pt x="12" y="150"/>
                    <a:pt x="12" y="318"/>
                  </a:cubicBezTo>
                  <a:cubicBezTo>
                    <a:pt x="12" y="454"/>
                    <a:pt x="103" y="575"/>
                    <a:pt x="234" y="613"/>
                  </a:cubicBezTo>
                  <a:cubicBezTo>
                    <a:pt x="234" y="613"/>
                    <a:pt x="235" y="613"/>
                    <a:pt x="235" y="613"/>
                  </a:cubicBezTo>
                  <a:cubicBezTo>
                    <a:pt x="241" y="615"/>
                    <a:pt x="248" y="617"/>
                    <a:pt x="254" y="618"/>
                  </a:cubicBezTo>
                  <a:cubicBezTo>
                    <a:pt x="309" y="510"/>
                    <a:pt x="401" y="422"/>
                    <a:pt x="515" y="369"/>
                  </a:cubicBezTo>
                  <a:cubicBezTo>
                    <a:pt x="556" y="350"/>
                    <a:pt x="593" y="337"/>
                    <a:pt x="628" y="329"/>
                  </a:cubicBezTo>
                  <a:cubicBezTo>
                    <a:pt x="629" y="329"/>
                    <a:pt x="630" y="329"/>
                    <a:pt x="631" y="329"/>
                  </a:cubicBezTo>
                  <a:cubicBezTo>
                    <a:pt x="632" y="329"/>
                    <a:pt x="632" y="329"/>
                    <a:pt x="632" y="329"/>
                  </a:cubicBezTo>
                  <a:cubicBezTo>
                    <a:pt x="672" y="320"/>
                    <a:pt x="714" y="315"/>
                    <a:pt x="755" y="315"/>
                  </a:cubicBezTo>
                  <a:cubicBezTo>
                    <a:pt x="847" y="315"/>
                    <a:pt x="935" y="339"/>
                    <a:pt x="1011" y="383"/>
                  </a:cubicBezTo>
                  <a:cubicBezTo>
                    <a:pt x="1089" y="428"/>
                    <a:pt x="1150" y="495"/>
                    <a:pt x="1190" y="576"/>
                  </a:cubicBezTo>
                  <a:cubicBezTo>
                    <a:pt x="1191" y="578"/>
                    <a:pt x="1191" y="579"/>
                    <a:pt x="1190" y="581"/>
                  </a:cubicBezTo>
                  <a:cubicBezTo>
                    <a:pt x="1189" y="583"/>
                    <a:pt x="1186" y="583"/>
                    <a:pt x="1184" y="583"/>
                  </a:cubicBezTo>
                  <a:lnTo>
                    <a:pt x="1132" y="58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8" name="Freeform 18">
              <a:extLst>
                <a:ext uri="{FF2B5EF4-FFF2-40B4-BE49-F238E27FC236}">
                  <a16:creationId xmlns:a16="http://schemas.microsoft.com/office/drawing/2014/main" id="{ABB554BC-E26D-4E7F-8DCF-7E09D04D72DD}"/>
                </a:ext>
              </a:extLst>
            </p:cNvPr>
            <p:cNvSpPr>
              <a:spLocks/>
            </p:cNvSpPr>
            <p:nvPr/>
          </p:nvSpPr>
          <p:spPr bwMode="auto">
            <a:xfrm>
              <a:off x="6301559" y="1997364"/>
              <a:ext cx="1378214" cy="2442258"/>
            </a:xfrm>
            <a:custGeom>
              <a:avLst/>
              <a:gdLst>
                <a:gd name="T0" fmla="*/ 0 w 705"/>
                <a:gd name="T1" fmla="*/ 1249 h 1249"/>
                <a:gd name="T2" fmla="*/ 186 w 705"/>
                <a:gd name="T3" fmla="*/ 1234 h 1249"/>
                <a:gd name="T4" fmla="*/ 138 w 705"/>
                <a:gd name="T5" fmla="*/ 1192 h 1249"/>
                <a:gd name="T6" fmla="*/ 163 w 705"/>
                <a:gd name="T7" fmla="*/ 1182 h 1249"/>
                <a:gd name="T8" fmla="*/ 423 w 705"/>
                <a:gd name="T9" fmla="*/ 623 h 1249"/>
                <a:gd name="T10" fmla="*/ 704 w 705"/>
                <a:gd name="T11" fmla="*/ 312 h 1249"/>
                <a:gd name="T12" fmla="*/ 392 w 705"/>
                <a:gd name="T13" fmla="*/ 0 h 1249"/>
                <a:gd name="T14" fmla="*/ 92 w 705"/>
                <a:gd name="T15" fmla="*/ 227 h 1249"/>
                <a:gd name="T16" fmla="*/ 92 w 705"/>
                <a:gd name="T17" fmla="*/ 227 h 1249"/>
                <a:gd name="T18" fmla="*/ 86 w 705"/>
                <a:gd name="T19" fmla="*/ 251 h 1249"/>
                <a:gd name="T20" fmla="*/ 86 w 705"/>
                <a:gd name="T21" fmla="*/ 251 h 1249"/>
                <a:gd name="T22" fmla="*/ 86 w 705"/>
                <a:gd name="T23" fmla="*/ 252 h 1249"/>
                <a:gd name="T24" fmla="*/ 336 w 705"/>
                <a:gd name="T25" fmla="*/ 512 h 1249"/>
                <a:gd name="T26" fmla="*/ 376 w 705"/>
                <a:gd name="T27" fmla="*/ 627 h 1249"/>
                <a:gd name="T28" fmla="*/ 134 w 705"/>
                <a:gd name="T29" fmla="*/ 1182 h 1249"/>
                <a:gd name="T30" fmla="*/ 133 w 705"/>
                <a:gd name="T31" fmla="*/ 1118 h 1249"/>
                <a:gd name="T32" fmla="*/ 0 w 705"/>
                <a:gd name="T33" fmla="*/ 1249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5" h="1249">
                  <a:moveTo>
                    <a:pt x="0" y="1249"/>
                  </a:moveTo>
                  <a:cubicBezTo>
                    <a:pt x="186" y="1234"/>
                    <a:pt x="186" y="1234"/>
                    <a:pt x="186" y="1234"/>
                  </a:cubicBezTo>
                  <a:cubicBezTo>
                    <a:pt x="138" y="1192"/>
                    <a:pt x="138" y="1192"/>
                    <a:pt x="138" y="1192"/>
                  </a:cubicBezTo>
                  <a:cubicBezTo>
                    <a:pt x="149" y="1188"/>
                    <a:pt x="152" y="1187"/>
                    <a:pt x="163" y="1182"/>
                  </a:cubicBezTo>
                  <a:cubicBezTo>
                    <a:pt x="370" y="1087"/>
                    <a:pt x="472" y="851"/>
                    <a:pt x="423" y="623"/>
                  </a:cubicBezTo>
                  <a:cubicBezTo>
                    <a:pt x="581" y="608"/>
                    <a:pt x="705" y="474"/>
                    <a:pt x="704" y="312"/>
                  </a:cubicBezTo>
                  <a:cubicBezTo>
                    <a:pt x="704" y="140"/>
                    <a:pt x="564" y="0"/>
                    <a:pt x="392" y="0"/>
                  </a:cubicBezTo>
                  <a:cubicBezTo>
                    <a:pt x="249" y="1"/>
                    <a:pt x="129" y="96"/>
                    <a:pt x="92" y="227"/>
                  </a:cubicBezTo>
                  <a:cubicBezTo>
                    <a:pt x="92" y="227"/>
                    <a:pt x="92" y="227"/>
                    <a:pt x="92" y="227"/>
                  </a:cubicBezTo>
                  <a:cubicBezTo>
                    <a:pt x="90" y="235"/>
                    <a:pt x="88" y="243"/>
                    <a:pt x="86" y="251"/>
                  </a:cubicBezTo>
                  <a:cubicBezTo>
                    <a:pt x="86" y="251"/>
                    <a:pt x="86" y="251"/>
                    <a:pt x="86" y="251"/>
                  </a:cubicBezTo>
                  <a:cubicBezTo>
                    <a:pt x="86" y="252"/>
                    <a:pt x="86" y="252"/>
                    <a:pt x="86" y="252"/>
                  </a:cubicBezTo>
                  <a:cubicBezTo>
                    <a:pt x="191" y="304"/>
                    <a:pt x="281" y="394"/>
                    <a:pt x="336" y="512"/>
                  </a:cubicBezTo>
                  <a:cubicBezTo>
                    <a:pt x="368" y="580"/>
                    <a:pt x="376" y="626"/>
                    <a:pt x="376" y="627"/>
                  </a:cubicBezTo>
                  <a:cubicBezTo>
                    <a:pt x="427" y="854"/>
                    <a:pt x="335" y="1083"/>
                    <a:pt x="134" y="1182"/>
                  </a:cubicBezTo>
                  <a:cubicBezTo>
                    <a:pt x="133" y="1118"/>
                    <a:pt x="133" y="1118"/>
                    <a:pt x="133" y="1118"/>
                  </a:cubicBezTo>
                  <a:cubicBezTo>
                    <a:pt x="0" y="1249"/>
                    <a:pt x="0" y="1249"/>
                    <a:pt x="0" y="1249"/>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9">
              <a:extLst>
                <a:ext uri="{FF2B5EF4-FFF2-40B4-BE49-F238E27FC236}">
                  <a16:creationId xmlns:a16="http://schemas.microsoft.com/office/drawing/2014/main" id="{19B08195-8E0B-4717-AF68-D4D0B400251B}"/>
                </a:ext>
              </a:extLst>
            </p:cNvPr>
            <p:cNvSpPr>
              <a:spLocks noEditPoints="1"/>
            </p:cNvSpPr>
            <p:nvPr/>
          </p:nvSpPr>
          <p:spPr bwMode="auto">
            <a:xfrm>
              <a:off x="6289157" y="1985789"/>
              <a:ext cx="1400537" cy="2466234"/>
            </a:xfrm>
            <a:custGeom>
              <a:avLst/>
              <a:gdLst>
                <a:gd name="T0" fmla="*/ 0 w 716"/>
                <a:gd name="T1" fmla="*/ 1255 h 1261"/>
                <a:gd name="T2" fmla="*/ 1 w 716"/>
                <a:gd name="T3" fmla="*/ 1251 h 1261"/>
                <a:gd name="T4" fmla="*/ 134 w 716"/>
                <a:gd name="T5" fmla="*/ 1119 h 1261"/>
                <a:gd name="T6" fmla="*/ 141 w 716"/>
                <a:gd name="T7" fmla="*/ 1118 h 1261"/>
                <a:gd name="T8" fmla="*/ 145 w 716"/>
                <a:gd name="T9" fmla="*/ 1124 h 1261"/>
                <a:gd name="T10" fmla="*/ 145 w 716"/>
                <a:gd name="T11" fmla="*/ 1176 h 1261"/>
                <a:gd name="T12" fmla="*/ 390 w 716"/>
                <a:gd name="T13" fmla="*/ 755 h 1261"/>
                <a:gd name="T14" fmla="*/ 376 w 716"/>
                <a:gd name="T15" fmla="*/ 635 h 1261"/>
                <a:gd name="T16" fmla="*/ 376 w 716"/>
                <a:gd name="T17" fmla="*/ 633 h 1261"/>
                <a:gd name="T18" fmla="*/ 376 w 716"/>
                <a:gd name="T19" fmla="*/ 632 h 1261"/>
                <a:gd name="T20" fmla="*/ 375 w 716"/>
                <a:gd name="T21" fmla="*/ 630 h 1261"/>
                <a:gd name="T22" fmla="*/ 375 w 716"/>
                <a:gd name="T23" fmla="*/ 630 h 1261"/>
                <a:gd name="T24" fmla="*/ 376 w 716"/>
                <a:gd name="T25" fmla="*/ 629 h 1261"/>
                <a:gd name="T26" fmla="*/ 337 w 716"/>
                <a:gd name="T27" fmla="*/ 520 h 1261"/>
                <a:gd name="T28" fmla="*/ 89 w 716"/>
                <a:gd name="T29" fmla="*/ 263 h 1261"/>
                <a:gd name="T30" fmla="*/ 86 w 716"/>
                <a:gd name="T31" fmla="*/ 258 h 1261"/>
                <a:gd name="T32" fmla="*/ 86 w 716"/>
                <a:gd name="T33" fmla="*/ 256 h 1261"/>
                <a:gd name="T34" fmla="*/ 92 w 716"/>
                <a:gd name="T35" fmla="*/ 231 h 1261"/>
                <a:gd name="T36" fmla="*/ 93 w 716"/>
                <a:gd name="T37" fmla="*/ 230 h 1261"/>
                <a:gd name="T38" fmla="*/ 398 w 716"/>
                <a:gd name="T39" fmla="*/ 0 h 1261"/>
                <a:gd name="T40" fmla="*/ 716 w 716"/>
                <a:gd name="T41" fmla="*/ 318 h 1261"/>
                <a:gd name="T42" fmla="*/ 634 w 716"/>
                <a:gd name="T43" fmla="*/ 533 h 1261"/>
                <a:gd name="T44" fmla="*/ 437 w 716"/>
                <a:gd name="T45" fmla="*/ 634 h 1261"/>
                <a:gd name="T46" fmla="*/ 447 w 716"/>
                <a:gd name="T47" fmla="*/ 743 h 1261"/>
                <a:gd name="T48" fmla="*/ 376 w 716"/>
                <a:gd name="T49" fmla="*/ 1010 h 1261"/>
                <a:gd name="T50" fmla="*/ 173 w 716"/>
                <a:gd name="T51" fmla="*/ 1194 h 1261"/>
                <a:gd name="T52" fmla="*/ 163 w 716"/>
                <a:gd name="T53" fmla="*/ 1199 h 1261"/>
                <a:gd name="T54" fmla="*/ 158 w 716"/>
                <a:gd name="T55" fmla="*/ 1202 h 1261"/>
                <a:gd name="T56" fmla="*/ 196 w 716"/>
                <a:gd name="T57" fmla="*/ 1235 h 1261"/>
                <a:gd name="T58" fmla="*/ 197 w 716"/>
                <a:gd name="T59" fmla="*/ 1242 h 1261"/>
                <a:gd name="T60" fmla="*/ 192 w 716"/>
                <a:gd name="T61" fmla="*/ 1246 h 1261"/>
                <a:gd name="T62" fmla="*/ 6 w 716"/>
                <a:gd name="T63" fmla="*/ 1261 h 1261"/>
                <a:gd name="T64" fmla="*/ 0 w 716"/>
                <a:gd name="T65" fmla="*/ 1257 h 1261"/>
                <a:gd name="T66" fmla="*/ 0 w 716"/>
                <a:gd name="T67" fmla="*/ 1255 h 1261"/>
                <a:gd name="T68" fmla="*/ 135 w 716"/>
                <a:gd name="T69" fmla="*/ 1133 h 1261"/>
                <a:gd name="T70" fmla="*/ 22 w 716"/>
                <a:gd name="T71" fmla="*/ 1248 h 1261"/>
                <a:gd name="T72" fmla="*/ 182 w 716"/>
                <a:gd name="T73" fmla="*/ 1236 h 1261"/>
                <a:gd name="T74" fmla="*/ 144 w 716"/>
                <a:gd name="T75" fmla="*/ 1205 h 1261"/>
                <a:gd name="T76" fmla="*/ 141 w 716"/>
                <a:gd name="T77" fmla="*/ 1200 h 1261"/>
                <a:gd name="T78" fmla="*/ 145 w 716"/>
                <a:gd name="T79" fmla="*/ 1196 h 1261"/>
                <a:gd name="T80" fmla="*/ 168 w 716"/>
                <a:gd name="T81" fmla="*/ 1186 h 1261"/>
                <a:gd name="T82" fmla="*/ 435 w 716"/>
                <a:gd name="T83" fmla="*/ 743 h 1261"/>
                <a:gd name="T84" fmla="*/ 424 w 716"/>
                <a:gd name="T85" fmla="*/ 630 h 1261"/>
                <a:gd name="T86" fmla="*/ 425 w 716"/>
                <a:gd name="T87" fmla="*/ 626 h 1261"/>
                <a:gd name="T88" fmla="*/ 429 w 716"/>
                <a:gd name="T89" fmla="*/ 623 h 1261"/>
                <a:gd name="T90" fmla="*/ 704 w 716"/>
                <a:gd name="T91" fmla="*/ 318 h 1261"/>
                <a:gd name="T92" fmla="*/ 398 w 716"/>
                <a:gd name="T93" fmla="*/ 12 h 1261"/>
                <a:gd name="T94" fmla="*/ 104 w 716"/>
                <a:gd name="T95" fmla="*/ 234 h 1261"/>
                <a:gd name="T96" fmla="*/ 103 w 716"/>
                <a:gd name="T97" fmla="*/ 236 h 1261"/>
                <a:gd name="T98" fmla="*/ 99 w 716"/>
                <a:gd name="T99" fmla="*/ 255 h 1261"/>
                <a:gd name="T100" fmla="*/ 347 w 716"/>
                <a:gd name="T101" fmla="*/ 515 h 1261"/>
                <a:gd name="T102" fmla="*/ 388 w 716"/>
                <a:gd name="T103" fmla="*/ 628 h 1261"/>
                <a:gd name="T104" fmla="*/ 388 w 716"/>
                <a:gd name="T105" fmla="*/ 632 h 1261"/>
                <a:gd name="T106" fmla="*/ 388 w 716"/>
                <a:gd name="T107" fmla="*/ 632 h 1261"/>
                <a:gd name="T108" fmla="*/ 402 w 716"/>
                <a:gd name="T109" fmla="*/ 755 h 1261"/>
                <a:gd name="T110" fmla="*/ 335 w 716"/>
                <a:gd name="T111" fmla="*/ 1011 h 1261"/>
                <a:gd name="T112" fmla="*/ 142 w 716"/>
                <a:gd name="T113" fmla="*/ 1190 h 1261"/>
                <a:gd name="T114" fmla="*/ 136 w 716"/>
                <a:gd name="T115" fmla="*/ 1191 h 1261"/>
                <a:gd name="T116" fmla="*/ 135 w 716"/>
                <a:gd name="T117" fmla="*/ 1184 h 1261"/>
                <a:gd name="T118" fmla="*/ 135 w 716"/>
                <a:gd name="T119" fmla="*/ 1133 h 1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6" h="1261">
                  <a:moveTo>
                    <a:pt x="0" y="1255"/>
                  </a:moveTo>
                  <a:cubicBezTo>
                    <a:pt x="0" y="1253"/>
                    <a:pt x="0" y="1252"/>
                    <a:pt x="1" y="1251"/>
                  </a:cubicBezTo>
                  <a:cubicBezTo>
                    <a:pt x="134" y="1119"/>
                    <a:pt x="134" y="1119"/>
                    <a:pt x="134" y="1119"/>
                  </a:cubicBezTo>
                  <a:cubicBezTo>
                    <a:pt x="136" y="1118"/>
                    <a:pt x="139" y="1117"/>
                    <a:pt x="141" y="1118"/>
                  </a:cubicBezTo>
                  <a:cubicBezTo>
                    <a:pt x="143" y="1119"/>
                    <a:pt x="145" y="1121"/>
                    <a:pt x="145" y="1124"/>
                  </a:cubicBezTo>
                  <a:cubicBezTo>
                    <a:pt x="145" y="1176"/>
                    <a:pt x="145" y="1176"/>
                    <a:pt x="145" y="1176"/>
                  </a:cubicBezTo>
                  <a:cubicBezTo>
                    <a:pt x="297" y="1097"/>
                    <a:pt x="390" y="937"/>
                    <a:pt x="390" y="755"/>
                  </a:cubicBezTo>
                  <a:cubicBezTo>
                    <a:pt x="390" y="715"/>
                    <a:pt x="385" y="675"/>
                    <a:pt x="376" y="635"/>
                  </a:cubicBezTo>
                  <a:cubicBezTo>
                    <a:pt x="376" y="634"/>
                    <a:pt x="376" y="633"/>
                    <a:pt x="376" y="633"/>
                  </a:cubicBezTo>
                  <a:cubicBezTo>
                    <a:pt x="376" y="632"/>
                    <a:pt x="376" y="632"/>
                    <a:pt x="376" y="632"/>
                  </a:cubicBezTo>
                  <a:cubicBezTo>
                    <a:pt x="376" y="632"/>
                    <a:pt x="375" y="631"/>
                    <a:pt x="375" y="630"/>
                  </a:cubicBezTo>
                  <a:cubicBezTo>
                    <a:pt x="375" y="630"/>
                    <a:pt x="375" y="630"/>
                    <a:pt x="375" y="630"/>
                  </a:cubicBezTo>
                  <a:cubicBezTo>
                    <a:pt x="375" y="630"/>
                    <a:pt x="375" y="629"/>
                    <a:pt x="376" y="629"/>
                  </a:cubicBezTo>
                  <a:cubicBezTo>
                    <a:pt x="368" y="596"/>
                    <a:pt x="355" y="560"/>
                    <a:pt x="337" y="520"/>
                  </a:cubicBezTo>
                  <a:cubicBezTo>
                    <a:pt x="285" y="408"/>
                    <a:pt x="197" y="317"/>
                    <a:pt x="89" y="263"/>
                  </a:cubicBezTo>
                  <a:cubicBezTo>
                    <a:pt x="87" y="262"/>
                    <a:pt x="86" y="260"/>
                    <a:pt x="86" y="258"/>
                  </a:cubicBezTo>
                  <a:cubicBezTo>
                    <a:pt x="86" y="257"/>
                    <a:pt x="86" y="257"/>
                    <a:pt x="86" y="256"/>
                  </a:cubicBezTo>
                  <a:cubicBezTo>
                    <a:pt x="88" y="248"/>
                    <a:pt x="90" y="240"/>
                    <a:pt x="92" y="231"/>
                  </a:cubicBezTo>
                  <a:cubicBezTo>
                    <a:pt x="92" y="230"/>
                    <a:pt x="93" y="230"/>
                    <a:pt x="93" y="230"/>
                  </a:cubicBezTo>
                  <a:cubicBezTo>
                    <a:pt x="132" y="95"/>
                    <a:pt x="257" y="1"/>
                    <a:pt x="398" y="0"/>
                  </a:cubicBezTo>
                  <a:cubicBezTo>
                    <a:pt x="573" y="0"/>
                    <a:pt x="716" y="143"/>
                    <a:pt x="716" y="318"/>
                  </a:cubicBezTo>
                  <a:cubicBezTo>
                    <a:pt x="716" y="398"/>
                    <a:pt x="687" y="474"/>
                    <a:pt x="634" y="533"/>
                  </a:cubicBezTo>
                  <a:cubicBezTo>
                    <a:pt x="582" y="589"/>
                    <a:pt x="512" y="625"/>
                    <a:pt x="437" y="634"/>
                  </a:cubicBezTo>
                  <a:cubicBezTo>
                    <a:pt x="444" y="670"/>
                    <a:pt x="447" y="706"/>
                    <a:pt x="447" y="743"/>
                  </a:cubicBezTo>
                  <a:cubicBezTo>
                    <a:pt x="448" y="838"/>
                    <a:pt x="423" y="931"/>
                    <a:pt x="376" y="1010"/>
                  </a:cubicBezTo>
                  <a:cubicBezTo>
                    <a:pt x="327" y="1092"/>
                    <a:pt x="257" y="1155"/>
                    <a:pt x="173" y="1194"/>
                  </a:cubicBezTo>
                  <a:cubicBezTo>
                    <a:pt x="169" y="1196"/>
                    <a:pt x="166" y="1198"/>
                    <a:pt x="163" y="1199"/>
                  </a:cubicBezTo>
                  <a:cubicBezTo>
                    <a:pt x="161" y="1200"/>
                    <a:pt x="160" y="1201"/>
                    <a:pt x="158" y="1202"/>
                  </a:cubicBezTo>
                  <a:cubicBezTo>
                    <a:pt x="196" y="1235"/>
                    <a:pt x="196" y="1235"/>
                    <a:pt x="196" y="1235"/>
                  </a:cubicBezTo>
                  <a:cubicBezTo>
                    <a:pt x="197" y="1237"/>
                    <a:pt x="198" y="1239"/>
                    <a:pt x="197" y="1242"/>
                  </a:cubicBezTo>
                  <a:cubicBezTo>
                    <a:pt x="197" y="1244"/>
                    <a:pt x="195" y="1245"/>
                    <a:pt x="192" y="1246"/>
                  </a:cubicBezTo>
                  <a:cubicBezTo>
                    <a:pt x="6" y="1261"/>
                    <a:pt x="6" y="1261"/>
                    <a:pt x="6" y="1261"/>
                  </a:cubicBezTo>
                  <a:cubicBezTo>
                    <a:pt x="4" y="1261"/>
                    <a:pt x="1" y="1260"/>
                    <a:pt x="0" y="1257"/>
                  </a:cubicBezTo>
                  <a:cubicBezTo>
                    <a:pt x="0" y="1257"/>
                    <a:pt x="0" y="1256"/>
                    <a:pt x="0" y="1255"/>
                  </a:cubicBezTo>
                  <a:close/>
                  <a:moveTo>
                    <a:pt x="135" y="1133"/>
                  </a:moveTo>
                  <a:cubicBezTo>
                    <a:pt x="22" y="1248"/>
                    <a:pt x="22" y="1248"/>
                    <a:pt x="22" y="1248"/>
                  </a:cubicBezTo>
                  <a:cubicBezTo>
                    <a:pt x="182" y="1236"/>
                    <a:pt x="182" y="1236"/>
                    <a:pt x="182" y="1236"/>
                  </a:cubicBezTo>
                  <a:cubicBezTo>
                    <a:pt x="144" y="1205"/>
                    <a:pt x="144" y="1205"/>
                    <a:pt x="144" y="1205"/>
                  </a:cubicBezTo>
                  <a:cubicBezTo>
                    <a:pt x="142" y="1204"/>
                    <a:pt x="141" y="1202"/>
                    <a:pt x="141" y="1200"/>
                  </a:cubicBezTo>
                  <a:cubicBezTo>
                    <a:pt x="141" y="1198"/>
                    <a:pt x="143" y="1197"/>
                    <a:pt x="145" y="1196"/>
                  </a:cubicBezTo>
                  <a:cubicBezTo>
                    <a:pt x="151" y="1194"/>
                    <a:pt x="163" y="1188"/>
                    <a:pt x="168" y="1186"/>
                  </a:cubicBezTo>
                  <a:cubicBezTo>
                    <a:pt x="333" y="1109"/>
                    <a:pt x="436" y="938"/>
                    <a:pt x="435" y="743"/>
                  </a:cubicBezTo>
                  <a:cubicBezTo>
                    <a:pt x="435" y="705"/>
                    <a:pt x="431" y="667"/>
                    <a:pt x="424" y="630"/>
                  </a:cubicBezTo>
                  <a:cubicBezTo>
                    <a:pt x="423" y="629"/>
                    <a:pt x="424" y="627"/>
                    <a:pt x="425" y="626"/>
                  </a:cubicBezTo>
                  <a:cubicBezTo>
                    <a:pt x="426" y="624"/>
                    <a:pt x="427" y="623"/>
                    <a:pt x="429" y="623"/>
                  </a:cubicBezTo>
                  <a:cubicBezTo>
                    <a:pt x="586" y="608"/>
                    <a:pt x="705" y="477"/>
                    <a:pt x="704" y="318"/>
                  </a:cubicBezTo>
                  <a:cubicBezTo>
                    <a:pt x="704" y="149"/>
                    <a:pt x="567" y="12"/>
                    <a:pt x="398" y="12"/>
                  </a:cubicBezTo>
                  <a:cubicBezTo>
                    <a:pt x="262" y="13"/>
                    <a:pt x="141" y="104"/>
                    <a:pt x="104" y="234"/>
                  </a:cubicBezTo>
                  <a:cubicBezTo>
                    <a:pt x="104" y="235"/>
                    <a:pt x="104" y="235"/>
                    <a:pt x="103" y="236"/>
                  </a:cubicBezTo>
                  <a:cubicBezTo>
                    <a:pt x="102" y="242"/>
                    <a:pt x="100" y="249"/>
                    <a:pt x="99" y="255"/>
                  </a:cubicBezTo>
                  <a:cubicBezTo>
                    <a:pt x="207" y="309"/>
                    <a:pt x="295" y="402"/>
                    <a:pt x="347" y="515"/>
                  </a:cubicBezTo>
                  <a:cubicBezTo>
                    <a:pt x="367" y="557"/>
                    <a:pt x="380" y="594"/>
                    <a:pt x="388" y="628"/>
                  </a:cubicBezTo>
                  <a:cubicBezTo>
                    <a:pt x="388" y="629"/>
                    <a:pt x="388" y="631"/>
                    <a:pt x="388" y="632"/>
                  </a:cubicBezTo>
                  <a:cubicBezTo>
                    <a:pt x="388" y="632"/>
                    <a:pt x="388" y="632"/>
                    <a:pt x="388" y="632"/>
                  </a:cubicBezTo>
                  <a:cubicBezTo>
                    <a:pt x="397" y="673"/>
                    <a:pt x="402" y="714"/>
                    <a:pt x="402" y="755"/>
                  </a:cubicBezTo>
                  <a:cubicBezTo>
                    <a:pt x="402" y="847"/>
                    <a:pt x="379" y="936"/>
                    <a:pt x="335" y="1011"/>
                  </a:cubicBezTo>
                  <a:cubicBezTo>
                    <a:pt x="289" y="1089"/>
                    <a:pt x="222" y="1151"/>
                    <a:pt x="142" y="1190"/>
                  </a:cubicBezTo>
                  <a:cubicBezTo>
                    <a:pt x="140" y="1191"/>
                    <a:pt x="138" y="1192"/>
                    <a:pt x="136" y="1191"/>
                  </a:cubicBezTo>
                  <a:cubicBezTo>
                    <a:pt x="135" y="1190"/>
                    <a:pt x="135" y="1186"/>
                    <a:pt x="135" y="1184"/>
                  </a:cubicBezTo>
                  <a:lnTo>
                    <a:pt x="135" y="11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0" name="Freeform 20">
              <a:extLst>
                <a:ext uri="{FF2B5EF4-FFF2-40B4-BE49-F238E27FC236}">
                  <a16:creationId xmlns:a16="http://schemas.microsoft.com/office/drawing/2014/main" id="{DFFE5C8A-8C43-4281-87F5-2B4B4F125792}"/>
                </a:ext>
              </a:extLst>
            </p:cNvPr>
            <p:cNvSpPr>
              <a:spLocks/>
            </p:cNvSpPr>
            <p:nvPr/>
          </p:nvSpPr>
          <p:spPr bwMode="auto">
            <a:xfrm>
              <a:off x="5213539" y="3939430"/>
              <a:ext cx="2484423" cy="1316207"/>
            </a:xfrm>
            <a:custGeom>
              <a:avLst/>
              <a:gdLst>
                <a:gd name="T0" fmla="*/ 0 w 1270"/>
                <a:gd name="T1" fmla="*/ 0 h 673"/>
                <a:gd name="T2" fmla="*/ 23 w 1270"/>
                <a:gd name="T3" fmla="*/ 185 h 673"/>
                <a:gd name="T4" fmla="*/ 62 w 1270"/>
                <a:gd name="T5" fmla="*/ 136 h 673"/>
                <a:gd name="T6" fmla="*/ 73 w 1270"/>
                <a:gd name="T7" fmla="*/ 160 h 673"/>
                <a:gd name="T8" fmla="*/ 642 w 1270"/>
                <a:gd name="T9" fmla="*/ 398 h 673"/>
                <a:gd name="T10" fmla="*/ 964 w 1270"/>
                <a:gd name="T11" fmla="*/ 666 h 673"/>
                <a:gd name="T12" fmla="*/ 1263 w 1270"/>
                <a:gd name="T13" fmla="*/ 341 h 673"/>
                <a:gd name="T14" fmla="*/ 1025 w 1270"/>
                <a:gd name="T15" fmla="*/ 51 h 673"/>
                <a:gd name="T16" fmla="*/ 1025 w 1270"/>
                <a:gd name="T17" fmla="*/ 51 h 673"/>
                <a:gd name="T18" fmla="*/ 1000 w 1270"/>
                <a:gd name="T19" fmla="*/ 46 h 673"/>
                <a:gd name="T20" fmla="*/ 1000 w 1270"/>
                <a:gd name="T21" fmla="*/ 46 h 673"/>
                <a:gd name="T22" fmla="*/ 999 w 1270"/>
                <a:gd name="T23" fmla="*/ 46 h 673"/>
                <a:gd name="T24" fmla="*/ 750 w 1270"/>
                <a:gd name="T25" fmla="*/ 306 h 673"/>
                <a:gd name="T26" fmla="*/ 636 w 1270"/>
                <a:gd name="T27" fmla="*/ 351 h 673"/>
                <a:gd name="T28" fmla="*/ 72 w 1270"/>
                <a:gd name="T29" fmla="*/ 131 h 673"/>
                <a:gd name="T30" fmla="*/ 136 w 1270"/>
                <a:gd name="T31" fmla="*/ 127 h 673"/>
                <a:gd name="T32" fmla="*/ 0 w 1270"/>
                <a:gd name="T3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0" h="673">
                  <a:moveTo>
                    <a:pt x="0" y="0"/>
                  </a:moveTo>
                  <a:cubicBezTo>
                    <a:pt x="23" y="185"/>
                    <a:pt x="23" y="185"/>
                    <a:pt x="23" y="185"/>
                  </a:cubicBezTo>
                  <a:cubicBezTo>
                    <a:pt x="62" y="136"/>
                    <a:pt x="62" y="136"/>
                    <a:pt x="62" y="136"/>
                  </a:cubicBezTo>
                  <a:cubicBezTo>
                    <a:pt x="66" y="147"/>
                    <a:pt x="67" y="150"/>
                    <a:pt x="73" y="160"/>
                  </a:cubicBezTo>
                  <a:cubicBezTo>
                    <a:pt x="177" y="363"/>
                    <a:pt x="416" y="456"/>
                    <a:pt x="642" y="398"/>
                  </a:cubicBezTo>
                  <a:cubicBezTo>
                    <a:pt x="664" y="555"/>
                    <a:pt x="802" y="673"/>
                    <a:pt x="964" y="666"/>
                  </a:cubicBezTo>
                  <a:cubicBezTo>
                    <a:pt x="1136" y="659"/>
                    <a:pt x="1270" y="514"/>
                    <a:pt x="1263" y="341"/>
                  </a:cubicBezTo>
                  <a:cubicBezTo>
                    <a:pt x="1257" y="199"/>
                    <a:pt x="1157" y="83"/>
                    <a:pt x="1025" y="51"/>
                  </a:cubicBezTo>
                  <a:cubicBezTo>
                    <a:pt x="1025" y="51"/>
                    <a:pt x="1025" y="51"/>
                    <a:pt x="1025" y="51"/>
                  </a:cubicBezTo>
                  <a:cubicBezTo>
                    <a:pt x="1017" y="49"/>
                    <a:pt x="1009" y="47"/>
                    <a:pt x="1000" y="46"/>
                  </a:cubicBezTo>
                  <a:cubicBezTo>
                    <a:pt x="1000" y="46"/>
                    <a:pt x="1000" y="46"/>
                    <a:pt x="1000" y="46"/>
                  </a:cubicBezTo>
                  <a:cubicBezTo>
                    <a:pt x="999" y="46"/>
                    <a:pt x="999" y="46"/>
                    <a:pt x="999" y="46"/>
                  </a:cubicBezTo>
                  <a:cubicBezTo>
                    <a:pt x="952" y="153"/>
                    <a:pt x="866" y="247"/>
                    <a:pt x="750" y="306"/>
                  </a:cubicBezTo>
                  <a:cubicBezTo>
                    <a:pt x="683" y="341"/>
                    <a:pt x="637" y="351"/>
                    <a:pt x="636" y="351"/>
                  </a:cubicBezTo>
                  <a:cubicBezTo>
                    <a:pt x="412" y="411"/>
                    <a:pt x="180" y="328"/>
                    <a:pt x="72" y="131"/>
                  </a:cubicBezTo>
                  <a:cubicBezTo>
                    <a:pt x="136" y="127"/>
                    <a:pt x="136" y="127"/>
                    <a:pt x="136" y="127"/>
                  </a:cubicBezTo>
                  <a:cubicBezTo>
                    <a:pt x="0" y="0"/>
                    <a:pt x="0" y="0"/>
                    <a:pt x="0"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1">
              <a:extLst>
                <a:ext uri="{FF2B5EF4-FFF2-40B4-BE49-F238E27FC236}">
                  <a16:creationId xmlns:a16="http://schemas.microsoft.com/office/drawing/2014/main" id="{1A62B12E-E9E8-4F96-B961-9ACAD4803872}"/>
                </a:ext>
              </a:extLst>
            </p:cNvPr>
            <p:cNvSpPr>
              <a:spLocks noEditPoints="1"/>
            </p:cNvSpPr>
            <p:nvPr/>
          </p:nvSpPr>
          <p:spPr bwMode="auto">
            <a:xfrm>
              <a:off x="5201964" y="3927856"/>
              <a:ext cx="2507572" cy="1331915"/>
            </a:xfrm>
            <a:custGeom>
              <a:avLst/>
              <a:gdLst>
                <a:gd name="T0" fmla="*/ 6 w 1282"/>
                <a:gd name="T1" fmla="*/ 0 h 681"/>
                <a:gd name="T2" fmla="*/ 10 w 1282"/>
                <a:gd name="T3" fmla="*/ 1 h 681"/>
                <a:gd name="T4" fmla="*/ 146 w 1282"/>
                <a:gd name="T5" fmla="*/ 129 h 681"/>
                <a:gd name="T6" fmla="*/ 148 w 1282"/>
                <a:gd name="T7" fmla="*/ 135 h 681"/>
                <a:gd name="T8" fmla="*/ 143 w 1282"/>
                <a:gd name="T9" fmla="*/ 139 h 681"/>
                <a:gd name="T10" fmla="*/ 90 w 1282"/>
                <a:gd name="T11" fmla="*/ 142 h 681"/>
                <a:gd name="T12" fmla="*/ 521 w 1282"/>
                <a:gd name="T13" fmla="*/ 369 h 681"/>
                <a:gd name="T14" fmla="*/ 641 w 1282"/>
                <a:gd name="T15" fmla="*/ 351 h 681"/>
                <a:gd name="T16" fmla="*/ 643 w 1282"/>
                <a:gd name="T17" fmla="*/ 350 h 681"/>
                <a:gd name="T18" fmla="*/ 643 w 1282"/>
                <a:gd name="T19" fmla="*/ 350 h 681"/>
                <a:gd name="T20" fmla="*/ 645 w 1282"/>
                <a:gd name="T21" fmla="*/ 350 h 681"/>
                <a:gd name="T22" fmla="*/ 645 w 1282"/>
                <a:gd name="T23" fmla="*/ 350 h 681"/>
                <a:gd name="T24" fmla="*/ 646 w 1282"/>
                <a:gd name="T25" fmla="*/ 350 h 681"/>
                <a:gd name="T26" fmla="*/ 753 w 1282"/>
                <a:gd name="T27" fmla="*/ 307 h 681"/>
                <a:gd name="T28" fmla="*/ 1000 w 1282"/>
                <a:gd name="T29" fmla="*/ 49 h 681"/>
                <a:gd name="T30" fmla="*/ 1006 w 1282"/>
                <a:gd name="T31" fmla="*/ 46 h 681"/>
                <a:gd name="T32" fmla="*/ 1007 w 1282"/>
                <a:gd name="T33" fmla="*/ 46 h 681"/>
                <a:gd name="T34" fmla="*/ 1032 w 1282"/>
                <a:gd name="T35" fmla="*/ 51 h 681"/>
                <a:gd name="T36" fmla="*/ 1034 w 1282"/>
                <a:gd name="T37" fmla="*/ 51 h 681"/>
                <a:gd name="T38" fmla="*/ 1275 w 1282"/>
                <a:gd name="T39" fmla="*/ 347 h 681"/>
                <a:gd name="T40" fmla="*/ 970 w 1282"/>
                <a:gd name="T41" fmla="*/ 678 h 681"/>
                <a:gd name="T42" fmla="*/ 753 w 1282"/>
                <a:gd name="T43" fmla="*/ 604 h 681"/>
                <a:gd name="T44" fmla="*/ 643 w 1282"/>
                <a:gd name="T45" fmla="*/ 411 h 681"/>
                <a:gd name="T46" fmla="*/ 535 w 1282"/>
                <a:gd name="T47" fmla="*/ 426 h 681"/>
                <a:gd name="T48" fmla="*/ 266 w 1282"/>
                <a:gd name="T49" fmla="*/ 366 h 681"/>
                <a:gd name="T50" fmla="*/ 73 w 1282"/>
                <a:gd name="T51" fmla="*/ 170 h 681"/>
                <a:gd name="T52" fmla="*/ 68 w 1282"/>
                <a:gd name="T53" fmla="*/ 161 h 681"/>
                <a:gd name="T54" fmla="*/ 64 w 1282"/>
                <a:gd name="T55" fmla="*/ 155 h 681"/>
                <a:gd name="T56" fmla="*/ 33 w 1282"/>
                <a:gd name="T57" fmla="*/ 195 h 681"/>
                <a:gd name="T58" fmla="*/ 27 w 1282"/>
                <a:gd name="T59" fmla="*/ 197 h 681"/>
                <a:gd name="T60" fmla="*/ 23 w 1282"/>
                <a:gd name="T61" fmla="*/ 192 h 681"/>
                <a:gd name="T62" fmla="*/ 0 w 1282"/>
                <a:gd name="T63" fmla="*/ 6 h 681"/>
                <a:gd name="T64" fmla="*/ 3 w 1282"/>
                <a:gd name="T65" fmla="*/ 0 h 681"/>
                <a:gd name="T66" fmla="*/ 6 w 1282"/>
                <a:gd name="T67" fmla="*/ 0 h 681"/>
                <a:gd name="T68" fmla="*/ 133 w 1282"/>
                <a:gd name="T69" fmla="*/ 129 h 681"/>
                <a:gd name="T70" fmla="*/ 14 w 1282"/>
                <a:gd name="T71" fmla="*/ 21 h 681"/>
                <a:gd name="T72" fmla="*/ 32 w 1282"/>
                <a:gd name="T73" fmla="*/ 181 h 681"/>
                <a:gd name="T74" fmla="*/ 61 w 1282"/>
                <a:gd name="T75" fmla="*/ 142 h 681"/>
                <a:gd name="T76" fmla="*/ 66 w 1282"/>
                <a:gd name="T77" fmla="*/ 139 h 681"/>
                <a:gd name="T78" fmla="*/ 70 w 1282"/>
                <a:gd name="T79" fmla="*/ 142 h 681"/>
                <a:gd name="T80" fmla="*/ 82 w 1282"/>
                <a:gd name="T81" fmla="*/ 165 h 681"/>
                <a:gd name="T82" fmla="*/ 535 w 1282"/>
                <a:gd name="T83" fmla="*/ 414 h 681"/>
                <a:gd name="T84" fmla="*/ 647 w 1282"/>
                <a:gd name="T85" fmla="*/ 398 h 681"/>
                <a:gd name="T86" fmla="*/ 651 w 1282"/>
                <a:gd name="T87" fmla="*/ 399 h 681"/>
                <a:gd name="T88" fmla="*/ 654 w 1282"/>
                <a:gd name="T89" fmla="*/ 403 h 681"/>
                <a:gd name="T90" fmla="*/ 970 w 1282"/>
                <a:gd name="T91" fmla="*/ 666 h 681"/>
                <a:gd name="T92" fmla="*/ 1263 w 1282"/>
                <a:gd name="T93" fmla="*/ 348 h 681"/>
                <a:gd name="T94" fmla="*/ 1030 w 1282"/>
                <a:gd name="T95" fmla="*/ 63 h 681"/>
                <a:gd name="T96" fmla="*/ 1028 w 1282"/>
                <a:gd name="T97" fmla="*/ 62 h 681"/>
                <a:gd name="T98" fmla="*/ 1009 w 1282"/>
                <a:gd name="T99" fmla="*/ 58 h 681"/>
                <a:gd name="T100" fmla="*/ 759 w 1282"/>
                <a:gd name="T101" fmla="*/ 317 h 681"/>
                <a:gd name="T102" fmla="*/ 647 w 1282"/>
                <a:gd name="T103" fmla="*/ 362 h 681"/>
                <a:gd name="T104" fmla="*/ 644 w 1282"/>
                <a:gd name="T105" fmla="*/ 363 h 681"/>
                <a:gd name="T106" fmla="*/ 644 w 1282"/>
                <a:gd name="T107" fmla="*/ 363 h 681"/>
                <a:gd name="T108" fmla="*/ 521 w 1282"/>
                <a:gd name="T109" fmla="*/ 381 h 681"/>
                <a:gd name="T110" fmla="*/ 263 w 1282"/>
                <a:gd name="T111" fmla="*/ 325 h 681"/>
                <a:gd name="T112" fmla="*/ 76 w 1282"/>
                <a:gd name="T113" fmla="*/ 139 h 681"/>
                <a:gd name="T114" fmla="*/ 75 w 1282"/>
                <a:gd name="T115" fmla="*/ 134 h 681"/>
                <a:gd name="T116" fmla="*/ 82 w 1282"/>
                <a:gd name="T117" fmla="*/ 132 h 681"/>
                <a:gd name="T118" fmla="*/ 133 w 1282"/>
                <a:gd name="T119" fmla="*/ 129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2" h="681">
                  <a:moveTo>
                    <a:pt x="6" y="0"/>
                  </a:moveTo>
                  <a:cubicBezTo>
                    <a:pt x="7" y="0"/>
                    <a:pt x="9" y="0"/>
                    <a:pt x="10" y="1"/>
                  </a:cubicBezTo>
                  <a:cubicBezTo>
                    <a:pt x="146" y="129"/>
                    <a:pt x="146" y="129"/>
                    <a:pt x="146" y="129"/>
                  </a:cubicBezTo>
                  <a:cubicBezTo>
                    <a:pt x="148" y="130"/>
                    <a:pt x="149" y="133"/>
                    <a:pt x="148" y="135"/>
                  </a:cubicBezTo>
                  <a:cubicBezTo>
                    <a:pt x="147" y="137"/>
                    <a:pt x="145" y="139"/>
                    <a:pt x="143" y="139"/>
                  </a:cubicBezTo>
                  <a:cubicBezTo>
                    <a:pt x="90" y="142"/>
                    <a:pt x="90" y="142"/>
                    <a:pt x="90" y="142"/>
                  </a:cubicBezTo>
                  <a:cubicBezTo>
                    <a:pt x="175" y="290"/>
                    <a:pt x="339" y="377"/>
                    <a:pt x="521" y="369"/>
                  </a:cubicBezTo>
                  <a:cubicBezTo>
                    <a:pt x="561" y="368"/>
                    <a:pt x="601" y="362"/>
                    <a:pt x="641" y="351"/>
                  </a:cubicBezTo>
                  <a:cubicBezTo>
                    <a:pt x="641" y="351"/>
                    <a:pt x="642" y="351"/>
                    <a:pt x="643" y="350"/>
                  </a:cubicBezTo>
                  <a:cubicBezTo>
                    <a:pt x="643" y="350"/>
                    <a:pt x="643" y="350"/>
                    <a:pt x="643" y="350"/>
                  </a:cubicBezTo>
                  <a:cubicBezTo>
                    <a:pt x="643" y="350"/>
                    <a:pt x="644" y="350"/>
                    <a:pt x="645" y="350"/>
                  </a:cubicBezTo>
                  <a:cubicBezTo>
                    <a:pt x="645" y="350"/>
                    <a:pt x="645" y="350"/>
                    <a:pt x="645" y="350"/>
                  </a:cubicBezTo>
                  <a:cubicBezTo>
                    <a:pt x="645" y="350"/>
                    <a:pt x="646" y="350"/>
                    <a:pt x="646" y="350"/>
                  </a:cubicBezTo>
                  <a:cubicBezTo>
                    <a:pt x="679" y="341"/>
                    <a:pt x="714" y="327"/>
                    <a:pt x="753" y="307"/>
                  </a:cubicBezTo>
                  <a:cubicBezTo>
                    <a:pt x="863" y="250"/>
                    <a:pt x="951" y="159"/>
                    <a:pt x="1000" y="49"/>
                  </a:cubicBezTo>
                  <a:cubicBezTo>
                    <a:pt x="1001" y="47"/>
                    <a:pt x="1003" y="46"/>
                    <a:pt x="1006" y="46"/>
                  </a:cubicBezTo>
                  <a:cubicBezTo>
                    <a:pt x="1006" y="46"/>
                    <a:pt x="1007" y="46"/>
                    <a:pt x="1007" y="46"/>
                  </a:cubicBezTo>
                  <a:cubicBezTo>
                    <a:pt x="1015" y="47"/>
                    <a:pt x="1024" y="49"/>
                    <a:pt x="1032" y="51"/>
                  </a:cubicBezTo>
                  <a:cubicBezTo>
                    <a:pt x="1033" y="51"/>
                    <a:pt x="1033" y="51"/>
                    <a:pt x="1034" y="51"/>
                  </a:cubicBezTo>
                  <a:cubicBezTo>
                    <a:pt x="1170" y="85"/>
                    <a:pt x="1269" y="207"/>
                    <a:pt x="1275" y="347"/>
                  </a:cubicBezTo>
                  <a:cubicBezTo>
                    <a:pt x="1282" y="522"/>
                    <a:pt x="1146" y="671"/>
                    <a:pt x="970" y="678"/>
                  </a:cubicBezTo>
                  <a:cubicBezTo>
                    <a:pt x="891" y="681"/>
                    <a:pt x="814" y="655"/>
                    <a:pt x="753" y="604"/>
                  </a:cubicBezTo>
                  <a:cubicBezTo>
                    <a:pt x="694" y="555"/>
                    <a:pt x="655" y="486"/>
                    <a:pt x="643" y="411"/>
                  </a:cubicBezTo>
                  <a:cubicBezTo>
                    <a:pt x="608" y="420"/>
                    <a:pt x="572" y="425"/>
                    <a:pt x="535" y="426"/>
                  </a:cubicBezTo>
                  <a:cubicBezTo>
                    <a:pt x="440" y="430"/>
                    <a:pt x="347" y="409"/>
                    <a:pt x="266" y="366"/>
                  </a:cubicBezTo>
                  <a:cubicBezTo>
                    <a:pt x="182" y="320"/>
                    <a:pt x="116" y="253"/>
                    <a:pt x="73" y="170"/>
                  </a:cubicBezTo>
                  <a:cubicBezTo>
                    <a:pt x="71" y="166"/>
                    <a:pt x="69" y="163"/>
                    <a:pt x="68" y="161"/>
                  </a:cubicBezTo>
                  <a:cubicBezTo>
                    <a:pt x="67" y="159"/>
                    <a:pt x="66" y="157"/>
                    <a:pt x="64" y="155"/>
                  </a:cubicBezTo>
                  <a:cubicBezTo>
                    <a:pt x="33" y="195"/>
                    <a:pt x="33" y="195"/>
                    <a:pt x="33" y="195"/>
                  </a:cubicBezTo>
                  <a:cubicBezTo>
                    <a:pt x="32" y="196"/>
                    <a:pt x="29" y="197"/>
                    <a:pt x="27" y="197"/>
                  </a:cubicBezTo>
                  <a:cubicBezTo>
                    <a:pt x="25" y="196"/>
                    <a:pt x="23" y="194"/>
                    <a:pt x="23" y="192"/>
                  </a:cubicBezTo>
                  <a:cubicBezTo>
                    <a:pt x="0" y="6"/>
                    <a:pt x="0" y="6"/>
                    <a:pt x="0" y="6"/>
                  </a:cubicBezTo>
                  <a:cubicBezTo>
                    <a:pt x="0" y="4"/>
                    <a:pt x="1" y="1"/>
                    <a:pt x="3" y="0"/>
                  </a:cubicBezTo>
                  <a:cubicBezTo>
                    <a:pt x="4" y="0"/>
                    <a:pt x="5" y="0"/>
                    <a:pt x="6" y="0"/>
                  </a:cubicBezTo>
                  <a:close/>
                  <a:moveTo>
                    <a:pt x="133" y="129"/>
                  </a:moveTo>
                  <a:cubicBezTo>
                    <a:pt x="14" y="21"/>
                    <a:pt x="14" y="21"/>
                    <a:pt x="14" y="21"/>
                  </a:cubicBezTo>
                  <a:cubicBezTo>
                    <a:pt x="32" y="181"/>
                    <a:pt x="32" y="181"/>
                    <a:pt x="32" y="181"/>
                  </a:cubicBezTo>
                  <a:cubicBezTo>
                    <a:pt x="61" y="142"/>
                    <a:pt x="61" y="142"/>
                    <a:pt x="61" y="142"/>
                  </a:cubicBezTo>
                  <a:cubicBezTo>
                    <a:pt x="63" y="140"/>
                    <a:pt x="64" y="138"/>
                    <a:pt x="66" y="139"/>
                  </a:cubicBezTo>
                  <a:cubicBezTo>
                    <a:pt x="69" y="139"/>
                    <a:pt x="69" y="140"/>
                    <a:pt x="70" y="142"/>
                  </a:cubicBezTo>
                  <a:cubicBezTo>
                    <a:pt x="72" y="148"/>
                    <a:pt x="79" y="160"/>
                    <a:pt x="82" y="165"/>
                  </a:cubicBezTo>
                  <a:cubicBezTo>
                    <a:pt x="164" y="327"/>
                    <a:pt x="340" y="423"/>
                    <a:pt x="535" y="414"/>
                  </a:cubicBezTo>
                  <a:cubicBezTo>
                    <a:pt x="572" y="413"/>
                    <a:pt x="610" y="407"/>
                    <a:pt x="647" y="398"/>
                  </a:cubicBezTo>
                  <a:cubicBezTo>
                    <a:pt x="648" y="398"/>
                    <a:pt x="650" y="398"/>
                    <a:pt x="651" y="399"/>
                  </a:cubicBezTo>
                  <a:cubicBezTo>
                    <a:pt x="653" y="400"/>
                    <a:pt x="654" y="401"/>
                    <a:pt x="654" y="403"/>
                  </a:cubicBezTo>
                  <a:cubicBezTo>
                    <a:pt x="676" y="560"/>
                    <a:pt x="812" y="673"/>
                    <a:pt x="970" y="666"/>
                  </a:cubicBezTo>
                  <a:cubicBezTo>
                    <a:pt x="1139" y="659"/>
                    <a:pt x="1270" y="516"/>
                    <a:pt x="1263" y="348"/>
                  </a:cubicBezTo>
                  <a:cubicBezTo>
                    <a:pt x="1257" y="212"/>
                    <a:pt x="1161" y="95"/>
                    <a:pt x="1030" y="63"/>
                  </a:cubicBezTo>
                  <a:cubicBezTo>
                    <a:pt x="1029" y="63"/>
                    <a:pt x="1029" y="62"/>
                    <a:pt x="1028" y="62"/>
                  </a:cubicBezTo>
                  <a:cubicBezTo>
                    <a:pt x="1022" y="61"/>
                    <a:pt x="1015" y="59"/>
                    <a:pt x="1009" y="58"/>
                  </a:cubicBezTo>
                  <a:cubicBezTo>
                    <a:pt x="959" y="169"/>
                    <a:pt x="870" y="260"/>
                    <a:pt x="759" y="317"/>
                  </a:cubicBezTo>
                  <a:cubicBezTo>
                    <a:pt x="718" y="338"/>
                    <a:pt x="681" y="353"/>
                    <a:pt x="647" y="362"/>
                  </a:cubicBezTo>
                  <a:cubicBezTo>
                    <a:pt x="646" y="363"/>
                    <a:pt x="645" y="363"/>
                    <a:pt x="644" y="363"/>
                  </a:cubicBezTo>
                  <a:cubicBezTo>
                    <a:pt x="644" y="363"/>
                    <a:pt x="644" y="363"/>
                    <a:pt x="644" y="363"/>
                  </a:cubicBezTo>
                  <a:cubicBezTo>
                    <a:pt x="603" y="373"/>
                    <a:pt x="562" y="380"/>
                    <a:pt x="521" y="381"/>
                  </a:cubicBezTo>
                  <a:cubicBezTo>
                    <a:pt x="429" y="385"/>
                    <a:pt x="340" y="366"/>
                    <a:pt x="263" y="325"/>
                  </a:cubicBezTo>
                  <a:cubicBezTo>
                    <a:pt x="183" y="283"/>
                    <a:pt x="119" y="218"/>
                    <a:pt x="76" y="139"/>
                  </a:cubicBezTo>
                  <a:cubicBezTo>
                    <a:pt x="75" y="137"/>
                    <a:pt x="74" y="136"/>
                    <a:pt x="75" y="134"/>
                  </a:cubicBezTo>
                  <a:cubicBezTo>
                    <a:pt x="76" y="132"/>
                    <a:pt x="79" y="132"/>
                    <a:pt x="82" y="132"/>
                  </a:cubicBezTo>
                  <a:lnTo>
                    <a:pt x="133" y="12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Freeform 22">
              <a:extLst>
                <a:ext uri="{FF2B5EF4-FFF2-40B4-BE49-F238E27FC236}">
                  <a16:creationId xmlns:a16="http://schemas.microsoft.com/office/drawing/2014/main" id="{A8BEFC79-3E91-4E93-8E46-CBD6B031B1CD}"/>
                </a:ext>
              </a:extLst>
            </p:cNvPr>
            <p:cNvSpPr>
              <a:spLocks/>
            </p:cNvSpPr>
            <p:nvPr/>
          </p:nvSpPr>
          <p:spPr bwMode="auto">
            <a:xfrm>
              <a:off x="4392563" y="2832394"/>
              <a:ext cx="1314553" cy="2486077"/>
            </a:xfrm>
            <a:custGeom>
              <a:avLst/>
              <a:gdLst>
                <a:gd name="T0" fmla="*/ 672 w 672"/>
                <a:gd name="T1" fmla="*/ 0 h 1271"/>
                <a:gd name="T2" fmla="*/ 487 w 672"/>
                <a:gd name="T3" fmla="*/ 23 h 1271"/>
                <a:gd name="T4" fmla="*/ 536 w 672"/>
                <a:gd name="T5" fmla="*/ 62 h 1271"/>
                <a:gd name="T6" fmla="*/ 511 w 672"/>
                <a:gd name="T7" fmla="*/ 73 h 1271"/>
                <a:gd name="T8" fmla="*/ 275 w 672"/>
                <a:gd name="T9" fmla="*/ 643 h 1271"/>
                <a:gd name="T10" fmla="*/ 7 w 672"/>
                <a:gd name="T11" fmla="*/ 965 h 1271"/>
                <a:gd name="T12" fmla="*/ 332 w 672"/>
                <a:gd name="T13" fmla="*/ 1263 h 1271"/>
                <a:gd name="T14" fmla="*/ 622 w 672"/>
                <a:gd name="T15" fmla="*/ 1025 h 1271"/>
                <a:gd name="T16" fmla="*/ 622 w 672"/>
                <a:gd name="T17" fmla="*/ 1025 h 1271"/>
                <a:gd name="T18" fmla="*/ 627 w 672"/>
                <a:gd name="T19" fmla="*/ 1000 h 1271"/>
                <a:gd name="T20" fmla="*/ 627 w 672"/>
                <a:gd name="T21" fmla="*/ 1000 h 1271"/>
                <a:gd name="T22" fmla="*/ 627 w 672"/>
                <a:gd name="T23" fmla="*/ 999 h 1271"/>
                <a:gd name="T24" fmla="*/ 366 w 672"/>
                <a:gd name="T25" fmla="*/ 750 h 1271"/>
                <a:gd name="T26" fmla="*/ 322 w 672"/>
                <a:gd name="T27" fmla="*/ 636 h 1271"/>
                <a:gd name="T28" fmla="*/ 541 w 672"/>
                <a:gd name="T29" fmla="*/ 72 h 1271"/>
                <a:gd name="T30" fmla="*/ 545 w 672"/>
                <a:gd name="T31" fmla="*/ 136 h 1271"/>
                <a:gd name="T32" fmla="*/ 672 w 672"/>
                <a:gd name="T33"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2" h="1271">
                  <a:moveTo>
                    <a:pt x="672" y="0"/>
                  </a:moveTo>
                  <a:cubicBezTo>
                    <a:pt x="487" y="23"/>
                    <a:pt x="487" y="23"/>
                    <a:pt x="487" y="23"/>
                  </a:cubicBezTo>
                  <a:cubicBezTo>
                    <a:pt x="536" y="62"/>
                    <a:pt x="536" y="62"/>
                    <a:pt x="536" y="62"/>
                  </a:cubicBezTo>
                  <a:cubicBezTo>
                    <a:pt x="525" y="67"/>
                    <a:pt x="522" y="68"/>
                    <a:pt x="511" y="73"/>
                  </a:cubicBezTo>
                  <a:cubicBezTo>
                    <a:pt x="309" y="177"/>
                    <a:pt x="217" y="416"/>
                    <a:pt x="275" y="643"/>
                  </a:cubicBezTo>
                  <a:cubicBezTo>
                    <a:pt x="117" y="665"/>
                    <a:pt x="0" y="803"/>
                    <a:pt x="7" y="965"/>
                  </a:cubicBezTo>
                  <a:cubicBezTo>
                    <a:pt x="14" y="1137"/>
                    <a:pt x="159" y="1271"/>
                    <a:pt x="332" y="1263"/>
                  </a:cubicBezTo>
                  <a:cubicBezTo>
                    <a:pt x="474" y="1257"/>
                    <a:pt x="590" y="1157"/>
                    <a:pt x="622" y="1025"/>
                  </a:cubicBezTo>
                  <a:cubicBezTo>
                    <a:pt x="622" y="1025"/>
                    <a:pt x="622" y="1025"/>
                    <a:pt x="622" y="1025"/>
                  </a:cubicBezTo>
                  <a:cubicBezTo>
                    <a:pt x="624" y="1017"/>
                    <a:pt x="626" y="1009"/>
                    <a:pt x="627" y="1000"/>
                  </a:cubicBezTo>
                  <a:cubicBezTo>
                    <a:pt x="627" y="1000"/>
                    <a:pt x="627" y="1000"/>
                    <a:pt x="627" y="1000"/>
                  </a:cubicBezTo>
                  <a:cubicBezTo>
                    <a:pt x="627" y="999"/>
                    <a:pt x="627" y="999"/>
                    <a:pt x="627" y="999"/>
                  </a:cubicBezTo>
                  <a:cubicBezTo>
                    <a:pt x="520" y="952"/>
                    <a:pt x="426" y="866"/>
                    <a:pt x="366" y="750"/>
                  </a:cubicBezTo>
                  <a:cubicBezTo>
                    <a:pt x="331" y="683"/>
                    <a:pt x="322" y="637"/>
                    <a:pt x="322" y="636"/>
                  </a:cubicBezTo>
                  <a:cubicBezTo>
                    <a:pt x="261" y="412"/>
                    <a:pt x="344" y="180"/>
                    <a:pt x="541" y="72"/>
                  </a:cubicBezTo>
                  <a:cubicBezTo>
                    <a:pt x="545" y="136"/>
                    <a:pt x="545" y="136"/>
                    <a:pt x="545" y="136"/>
                  </a:cubicBezTo>
                  <a:cubicBezTo>
                    <a:pt x="672" y="0"/>
                    <a:pt x="672" y="0"/>
                    <a:pt x="672" y="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3">
              <a:extLst>
                <a:ext uri="{FF2B5EF4-FFF2-40B4-BE49-F238E27FC236}">
                  <a16:creationId xmlns:a16="http://schemas.microsoft.com/office/drawing/2014/main" id="{D539BC9D-C10E-408C-8532-765F3EE8DB46}"/>
                </a:ext>
              </a:extLst>
            </p:cNvPr>
            <p:cNvSpPr>
              <a:spLocks noEditPoints="1"/>
            </p:cNvSpPr>
            <p:nvPr/>
          </p:nvSpPr>
          <p:spPr bwMode="auto">
            <a:xfrm>
              <a:off x="4386776" y="2820820"/>
              <a:ext cx="1331915" cy="2509226"/>
            </a:xfrm>
            <a:custGeom>
              <a:avLst/>
              <a:gdLst>
                <a:gd name="T0" fmla="*/ 681 w 681"/>
                <a:gd name="T1" fmla="*/ 6 h 1283"/>
                <a:gd name="T2" fmla="*/ 680 w 681"/>
                <a:gd name="T3" fmla="*/ 10 h 1283"/>
                <a:gd name="T4" fmla="*/ 552 w 681"/>
                <a:gd name="T5" fmla="*/ 146 h 1283"/>
                <a:gd name="T6" fmla="*/ 546 w 681"/>
                <a:gd name="T7" fmla="*/ 148 h 1283"/>
                <a:gd name="T8" fmla="*/ 542 w 681"/>
                <a:gd name="T9" fmla="*/ 143 h 1283"/>
                <a:gd name="T10" fmla="*/ 539 w 681"/>
                <a:gd name="T11" fmla="*/ 90 h 1283"/>
                <a:gd name="T12" fmla="*/ 312 w 681"/>
                <a:gd name="T13" fmla="*/ 521 h 1283"/>
                <a:gd name="T14" fmla="*/ 330 w 681"/>
                <a:gd name="T15" fmla="*/ 641 h 1283"/>
                <a:gd name="T16" fmla="*/ 331 w 681"/>
                <a:gd name="T17" fmla="*/ 643 h 1283"/>
                <a:gd name="T18" fmla="*/ 331 w 681"/>
                <a:gd name="T19" fmla="*/ 643 h 1283"/>
                <a:gd name="T20" fmla="*/ 331 w 681"/>
                <a:gd name="T21" fmla="*/ 645 h 1283"/>
                <a:gd name="T22" fmla="*/ 331 w 681"/>
                <a:gd name="T23" fmla="*/ 645 h 1283"/>
                <a:gd name="T24" fmla="*/ 331 w 681"/>
                <a:gd name="T25" fmla="*/ 646 h 1283"/>
                <a:gd name="T26" fmla="*/ 375 w 681"/>
                <a:gd name="T27" fmla="*/ 753 h 1283"/>
                <a:gd name="T28" fmla="*/ 632 w 681"/>
                <a:gd name="T29" fmla="*/ 1000 h 1283"/>
                <a:gd name="T30" fmla="*/ 636 w 681"/>
                <a:gd name="T31" fmla="*/ 1006 h 1283"/>
                <a:gd name="T32" fmla="*/ 636 w 681"/>
                <a:gd name="T33" fmla="*/ 1007 h 1283"/>
                <a:gd name="T34" fmla="*/ 631 w 681"/>
                <a:gd name="T35" fmla="*/ 1032 h 1283"/>
                <a:gd name="T36" fmla="*/ 630 w 681"/>
                <a:gd name="T37" fmla="*/ 1034 h 1283"/>
                <a:gd name="T38" fmla="*/ 335 w 681"/>
                <a:gd name="T39" fmla="*/ 1275 h 1283"/>
                <a:gd name="T40" fmla="*/ 4 w 681"/>
                <a:gd name="T41" fmla="*/ 971 h 1283"/>
                <a:gd name="T42" fmla="*/ 78 w 681"/>
                <a:gd name="T43" fmla="*/ 753 h 1283"/>
                <a:gd name="T44" fmla="*/ 270 w 681"/>
                <a:gd name="T45" fmla="*/ 644 h 1283"/>
                <a:gd name="T46" fmla="*/ 255 w 681"/>
                <a:gd name="T47" fmla="*/ 536 h 1283"/>
                <a:gd name="T48" fmla="*/ 315 w 681"/>
                <a:gd name="T49" fmla="*/ 266 h 1283"/>
                <a:gd name="T50" fmla="*/ 510 w 681"/>
                <a:gd name="T51" fmla="*/ 73 h 1283"/>
                <a:gd name="T52" fmla="*/ 520 w 681"/>
                <a:gd name="T53" fmla="*/ 68 h 1283"/>
                <a:gd name="T54" fmla="*/ 525 w 681"/>
                <a:gd name="T55" fmla="*/ 65 h 1283"/>
                <a:gd name="T56" fmla="*/ 486 w 681"/>
                <a:gd name="T57" fmla="*/ 33 h 1283"/>
                <a:gd name="T58" fmla="*/ 484 w 681"/>
                <a:gd name="T59" fmla="*/ 27 h 1283"/>
                <a:gd name="T60" fmla="*/ 489 w 681"/>
                <a:gd name="T61" fmla="*/ 23 h 1283"/>
                <a:gd name="T62" fmla="*/ 674 w 681"/>
                <a:gd name="T63" fmla="*/ 0 h 1283"/>
                <a:gd name="T64" fmla="*/ 680 w 681"/>
                <a:gd name="T65" fmla="*/ 3 h 1283"/>
                <a:gd name="T66" fmla="*/ 681 w 681"/>
                <a:gd name="T67" fmla="*/ 6 h 1283"/>
                <a:gd name="T68" fmla="*/ 551 w 681"/>
                <a:gd name="T69" fmla="*/ 133 h 1283"/>
                <a:gd name="T70" fmla="*/ 659 w 681"/>
                <a:gd name="T71" fmla="*/ 14 h 1283"/>
                <a:gd name="T72" fmla="*/ 500 w 681"/>
                <a:gd name="T73" fmla="*/ 32 h 1283"/>
                <a:gd name="T74" fmla="*/ 539 w 681"/>
                <a:gd name="T75" fmla="*/ 61 h 1283"/>
                <a:gd name="T76" fmla="*/ 542 w 681"/>
                <a:gd name="T77" fmla="*/ 67 h 1283"/>
                <a:gd name="T78" fmla="*/ 539 w 681"/>
                <a:gd name="T79" fmla="*/ 70 h 1283"/>
                <a:gd name="T80" fmla="*/ 516 w 681"/>
                <a:gd name="T81" fmla="*/ 82 h 1283"/>
                <a:gd name="T82" fmla="*/ 267 w 681"/>
                <a:gd name="T83" fmla="*/ 535 h 1283"/>
                <a:gd name="T84" fmla="*/ 283 w 681"/>
                <a:gd name="T85" fmla="*/ 647 h 1283"/>
                <a:gd name="T86" fmla="*/ 283 w 681"/>
                <a:gd name="T87" fmla="*/ 652 h 1283"/>
                <a:gd name="T88" fmla="*/ 278 w 681"/>
                <a:gd name="T89" fmla="*/ 654 h 1283"/>
                <a:gd name="T90" fmla="*/ 16 w 681"/>
                <a:gd name="T91" fmla="*/ 970 h 1283"/>
                <a:gd name="T92" fmla="*/ 334 w 681"/>
                <a:gd name="T93" fmla="*/ 1263 h 1283"/>
                <a:gd name="T94" fmla="*/ 619 w 681"/>
                <a:gd name="T95" fmla="*/ 1030 h 1283"/>
                <a:gd name="T96" fmla="*/ 620 w 681"/>
                <a:gd name="T97" fmla="*/ 1028 h 1283"/>
                <a:gd name="T98" fmla="*/ 623 w 681"/>
                <a:gd name="T99" fmla="*/ 1009 h 1283"/>
                <a:gd name="T100" fmla="*/ 364 w 681"/>
                <a:gd name="T101" fmla="*/ 759 h 1283"/>
                <a:gd name="T102" fmla="*/ 319 w 681"/>
                <a:gd name="T103" fmla="*/ 648 h 1283"/>
                <a:gd name="T104" fmla="*/ 319 w 681"/>
                <a:gd name="T105" fmla="*/ 644 h 1283"/>
                <a:gd name="T106" fmla="*/ 319 w 681"/>
                <a:gd name="T107" fmla="*/ 644 h 1283"/>
                <a:gd name="T108" fmla="*/ 300 w 681"/>
                <a:gd name="T109" fmla="*/ 521 h 1283"/>
                <a:gd name="T110" fmla="*/ 356 w 681"/>
                <a:gd name="T111" fmla="*/ 263 h 1283"/>
                <a:gd name="T112" fmla="*/ 542 w 681"/>
                <a:gd name="T113" fmla="*/ 76 h 1283"/>
                <a:gd name="T114" fmla="*/ 547 w 681"/>
                <a:gd name="T115" fmla="*/ 75 h 1283"/>
                <a:gd name="T116" fmla="*/ 549 w 681"/>
                <a:gd name="T117" fmla="*/ 82 h 1283"/>
                <a:gd name="T118" fmla="*/ 551 w 681"/>
                <a:gd name="T119" fmla="*/ 133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81" h="1283">
                  <a:moveTo>
                    <a:pt x="681" y="6"/>
                  </a:moveTo>
                  <a:cubicBezTo>
                    <a:pt x="681" y="7"/>
                    <a:pt x="681" y="9"/>
                    <a:pt x="680" y="10"/>
                  </a:cubicBezTo>
                  <a:cubicBezTo>
                    <a:pt x="552" y="146"/>
                    <a:pt x="552" y="146"/>
                    <a:pt x="552" y="146"/>
                  </a:cubicBezTo>
                  <a:cubicBezTo>
                    <a:pt x="551" y="148"/>
                    <a:pt x="548" y="149"/>
                    <a:pt x="546" y="148"/>
                  </a:cubicBezTo>
                  <a:cubicBezTo>
                    <a:pt x="543" y="147"/>
                    <a:pt x="542" y="145"/>
                    <a:pt x="542" y="143"/>
                  </a:cubicBezTo>
                  <a:cubicBezTo>
                    <a:pt x="539" y="90"/>
                    <a:pt x="539" y="90"/>
                    <a:pt x="539" y="90"/>
                  </a:cubicBezTo>
                  <a:cubicBezTo>
                    <a:pt x="391" y="175"/>
                    <a:pt x="304" y="339"/>
                    <a:pt x="312" y="521"/>
                  </a:cubicBezTo>
                  <a:cubicBezTo>
                    <a:pt x="313" y="561"/>
                    <a:pt x="320" y="601"/>
                    <a:pt x="330" y="641"/>
                  </a:cubicBezTo>
                  <a:cubicBezTo>
                    <a:pt x="331" y="642"/>
                    <a:pt x="331" y="642"/>
                    <a:pt x="331" y="643"/>
                  </a:cubicBezTo>
                  <a:cubicBezTo>
                    <a:pt x="331" y="643"/>
                    <a:pt x="331" y="643"/>
                    <a:pt x="331" y="643"/>
                  </a:cubicBezTo>
                  <a:cubicBezTo>
                    <a:pt x="331" y="644"/>
                    <a:pt x="331" y="644"/>
                    <a:pt x="331" y="645"/>
                  </a:cubicBezTo>
                  <a:cubicBezTo>
                    <a:pt x="331" y="645"/>
                    <a:pt x="331" y="645"/>
                    <a:pt x="331" y="645"/>
                  </a:cubicBezTo>
                  <a:cubicBezTo>
                    <a:pt x="332" y="646"/>
                    <a:pt x="331" y="646"/>
                    <a:pt x="331" y="646"/>
                  </a:cubicBezTo>
                  <a:cubicBezTo>
                    <a:pt x="340" y="679"/>
                    <a:pt x="355" y="714"/>
                    <a:pt x="375" y="753"/>
                  </a:cubicBezTo>
                  <a:cubicBezTo>
                    <a:pt x="431" y="864"/>
                    <a:pt x="523" y="951"/>
                    <a:pt x="632" y="1000"/>
                  </a:cubicBezTo>
                  <a:cubicBezTo>
                    <a:pt x="635" y="1001"/>
                    <a:pt x="636" y="1003"/>
                    <a:pt x="636" y="1006"/>
                  </a:cubicBezTo>
                  <a:cubicBezTo>
                    <a:pt x="636" y="1006"/>
                    <a:pt x="636" y="1007"/>
                    <a:pt x="636" y="1007"/>
                  </a:cubicBezTo>
                  <a:cubicBezTo>
                    <a:pt x="635" y="1015"/>
                    <a:pt x="633" y="1024"/>
                    <a:pt x="631" y="1032"/>
                  </a:cubicBezTo>
                  <a:cubicBezTo>
                    <a:pt x="631" y="1033"/>
                    <a:pt x="631" y="1033"/>
                    <a:pt x="630" y="1034"/>
                  </a:cubicBezTo>
                  <a:cubicBezTo>
                    <a:pt x="597" y="1170"/>
                    <a:pt x="475" y="1269"/>
                    <a:pt x="335" y="1275"/>
                  </a:cubicBezTo>
                  <a:cubicBezTo>
                    <a:pt x="160" y="1283"/>
                    <a:pt x="11" y="1146"/>
                    <a:pt x="4" y="971"/>
                  </a:cubicBezTo>
                  <a:cubicBezTo>
                    <a:pt x="0" y="892"/>
                    <a:pt x="27" y="814"/>
                    <a:pt x="78" y="753"/>
                  </a:cubicBezTo>
                  <a:cubicBezTo>
                    <a:pt x="127" y="695"/>
                    <a:pt x="195" y="656"/>
                    <a:pt x="270" y="644"/>
                  </a:cubicBezTo>
                  <a:cubicBezTo>
                    <a:pt x="262" y="608"/>
                    <a:pt x="256" y="572"/>
                    <a:pt x="255" y="536"/>
                  </a:cubicBezTo>
                  <a:cubicBezTo>
                    <a:pt x="251" y="440"/>
                    <a:pt x="272" y="347"/>
                    <a:pt x="315" y="266"/>
                  </a:cubicBezTo>
                  <a:cubicBezTo>
                    <a:pt x="360" y="182"/>
                    <a:pt x="428" y="116"/>
                    <a:pt x="510" y="73"/>
                  </a:cubicBezTo>
                  <a:cubicBezTo>
                    <a:pt x="515" y="71"/>
                    <a:pt x="517" y="69"/>
                    <a:pt x="520" y="68"/>
                  </a:cubicBezTo>
                  <a:cubicBezTo>
                    <a:pt x="522" y="67"/>
                    <a:pt x="523" y="66"/>
                    <a:pt x="525" y="65"/>
                  </a:cubicBezTo>
                  <a:cubicBezTo>
                    <a:pt x="486" y="33"/>
                    <a:pt x="486" y="33"/>
                    <a:pt x="486" y="33"/>
                  </a:cubicBezTo>
                  <a:cubicBezTo>
                    <a:pt x="484" y="32"/>
                    <a:pt x="484" y="29"/>
                    <a:pt x="484" y="27"/>
                  </a:cubicBezTo>
                  <a:cubicBezTo>
                    <a:pt x="485" y="25"/>
                    <a:pt x="487" y="23"/>
                    <a:pt x="489" y="23"/>
                  </a:cubicBezTo>
                  <a:cubicBezTo>
                    <a:pt x="674" y="0"/>
                    <a:pt x="674" y="0"/>
                    <a:pt x="674" y="0"/>
                  </a:cubicBezTo>
                  <a:cubicBezTo>
                    <a:pt x="677" y="0"/>
                    <a:pt x="679" y="1"/>
                    <a:pt x="680" y="3"/>
                  </a:cubicBezTo>
                  <a:cubicBezTo>
                    <a:pt x="681" y="4"/>
                    <a:pt x="681" y="5"/>
                    <a:pt x="681" y="6"/>
                  </a:cubicBezTo>
                  <a:close/>
                  <a:moveTo>
                    <a:pt x="551" y="133"/>
                  </a:moveTo>
                  <a:cubicBezTo>
                    <a:pt x="659" y="14"/>
                    <a:pt x="659" y="14"/>
                    <a:pt x="659" y="14"/>
                  </a:cubicBezTo>
                  <a:cubicBezTo>
                    <a:pt x="500" y="32"/>
                    <a:pt x="500" y="32"/>
                    <a:pt x="500" y="32"/>
                  </a:cubicBezTo>
                  <a:cubicBezTo>
                    <a:pt x="539" y="61"/>
                    <a:pt x="539" y="61"/>
                    <a:pt x="539" y="61"/>
                  </a:cubicBezTo>
                  <a:cubicBezTo>
                    <a:pt x="541" y="63"/>
                    <a:pt x="543" y="64"/>
                    <a:pt x="542" y="67"/>
                  </a:cubicBezTo>
                  <a:cubicBezTo>
                    <a:pt x="542" y="69"/>
                    <a:pt x="541" y="69"/>
                    <a:pt x="539" y="70"/>
                  </a:cubicBezTo>
                  <a:cubicBezTo>
                    <a:pt x="533" y="72"/>
                    <a:pt x="521" y="79"/>
                    <a:pt x="516" y="82"/>
                  </a:cubicBezTo>
                  <a:cubicBezTo>
                    <a:pt x="354" y="165"/>
                    <a:pt x="259" y="340"/>
                    <a:pt x="267" y="535"/>
                  </a:cubicBezTo>
                  <a:cubicBezTo>
                    <a:pt x="268" y="573"/>
                    <a:pt x="274" y="610"/>
                    <a:pt x="283" y="647"/>
                  </a:cubicBezTo>
                  <a:cubicBezTo>
                    <a:pt x="284" y="649"/>
                    <a:pt x="284" y="650"/>
                    <a:pt x="283" y="652"/>
                  </a:cubicBezTo>
                  <a:cubicBezTo>
                    <a:pt x="282" y="653"/>
                    <a:pt x="280" y="654"/>
                    <a:pt x="278" y="654"/>
                  </a:cubicBezTo>
                  <a:cubicBezTo>
                    <a:pt x="122" y="676"/>
                    <a:pt x="9" y="812"/>
                    <a:pt x="16" y="970"/>
                  </a:cubicBezTo>
                  <a:cubicBezTo>
                    <a:pt x="23" y="1139"/>
                    <a:pt x="166" y="1271"/>
                    <a:pt x="334" y="1263"/>
                  </a:cubicBezTo>
                  <a:cubicBezTo>
                    <a:pt x="470" y="1258"/>
                    <a:pt x="587" y="1161"/>
                    <a:pt x="619" y="1030"/>
                  </a:cubicBezTo>
                  <a:cubicBezTo>
                    <a:pt x="619" y="1029"/>
                    <a:pt x="619" y="1029"/>
                    <a:pt x="620" y="1028"/>
                  </a:cubicBezTo>
                  <a:cubicBezTo>
                    <a:pt x="621" y="1022"/>
                    <a:pt x="622" y="1015"/>
                    <a:pt x="623" y="1009"/>
                  </a:cubicBezTo>
                  <a:cubicBezTo>
                    <a:pt x="513" y="959"/>
                    <a:pt x="421" y="870"/>
                    <a:pt x="364" y="759"/>
                  </a:cubicBezTo>
                  <a:cubicBezTo>
                    <a:pt x="343" y="718"/>
                    <a:pt x="328" y="682"/>
                    <a:pt x="319" y="648"/>
                  </a:cubicBezTo>
                  <a:cubicBezTo>
                    <a:pt x="319" y="647"/>
                    <a:pt x="319" y="645"/>
                    <a:pt x="319" y="644"/>
                  </a:cubicBezTo>
                  <a:cubicBezTo>
                    <a:pt x="319" y="644"/>
                    <a:pt x="319" y="644"/>
                    <a:pt x="319" y="644"/>
                  </a:cubicBezTo>
                  <a:cubicBezTo>
                    <a:pt x="308" y="604"/>
                    <a:pt x="302" y="562"/>
                    <a:pt x="300" y="521"/>
                  </a:cubicBezTo>
                  <a:cubicBezTo>
                    <a:pt x="296" y="430"/>
                    <a:pt x="315" y="340"/>
                    <a:pt x="356" y="263"/>
                  </a:cubicBezTo>
                  <a:cubicBezTo>
                    <a:pt x="398" y="183"/>
                    <a:pt x="463" y="119"/>
                    <a:pt x="542" y="76"/>
                  </a:cubicBezTo>
                  <a:cubicBezTo>
                    <a:pt x="544" y="75"/>
                    <a:pt x="545" y="74"/>
                    <a:pt x="547" y="75"/>
                  </a:cubicBezTo>
                  <a:cubicBezTo>
                    <a:pt x="549" y="76"/>
                    <a:pt x="549" y="80"/>
                    <a:pt x="549" y="82"/>
                  </a:cubicBezTo>
                  <a:lnTo>
                    <a:pt x="551" y="1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4" name="AutoShape 123">
              <a:extLst>
                <a:ext uri="{FF2B5EF4-FFF2-40B4-BE49-F238E27FC236}">
                  <a16:creationId xmlns:a16="http://schemas.microsoft.com/office/drawing/2014/main" id="{B5272FCD-E39A-4F10-B6FD-23008EC3A3A0}"/>
                </a:ext>
              </a:extLst>
            </p:cNvPr>
            <p:cNvSpPr>
              <a:spLocks noChangeAspect="1"/>
            </p:cNvSpPr>
            <p:nvPr/>
          </p:nvSpPr>
          <p:spPr bwMode="auto">
            <a:xfrm>
              <a:off x="5810698" y="3310010"/>
              <a:ext cx="384799" cy="423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50789" tIns="50789" rIns="50789" bIns="50789" anchor="ctr"/>
            <a:lstStyle/>
            <a:p>
              <a:pPr defTabSz="457098">
                <a:defRPr/>
              </a:pPr>
              <a:endParaRPr lang="es-ES" sz="3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5" name="TextBox 30">
              <a:extLst>
                <a:ext uri="{FF2B5EF4-FFF2-40B4-BE49-F238E27FC236}">
                  <a16:creationId xmlns:a16="http://schemas.microsoft.com/office/drawing/2014/main" id="{7D060FC6-3993-43DE-AE5D-73799A20FFDC}"/>
                </a:ext>
              </a:extLst>
            </p:cNvPr>
            <p:cNvSpPr txBox="1"/>
            <p:nvPr/>
          </p:nvSpPr>
          <p:spPr>
            <a:xfrm>
              <a:off x="5523639" y="3750404"/>
              <a:ext cx="958917" cy="307777"/>
            </a:xfrm>
            <a:prstGeom prst="rect">
              <a:avLst/>
            </a:prstGeom>
            <a:noFill/>
          </p:spPr>
          <p:txBody>
            <a:bodyPr wrap="none" rtlCol="0">
              <a:spAutoFit/>
            </a:bodyPr>
            <a:lstStyle/>
            <a:p>
              <a:r>
                <a:rPr lang="en-US" sz="1400" b="1">
                  <a:solidFill>
                    <a:schemeClr val="bg1"/>
                  </a:solidFill>
                </a:rPr>
                <a:t>SUCCESS</a:t>
              </a:r>
            </a:p>
          </p:txBody>
        </p:sp>
        <p:sp>
          <p:nvSpPr>
            <p:cNvPr id="26" name="Freeform 237">
              <a:extLst>
                <a:ext uri="{FF2B5EF4-FFF2-40B4-BE49-F238E27FC236}">
                  <a16:creationId xmlns:a16="http://schemas.microsoft.com/office/drawing/2014/main" id="{8DDC09E7-CE58-422F-B6C3-0F9258EB33F6}"/>
                </a:ext>
              </a:extLst>
            </p:cNvPr>
            <p:cNvSpPr>
              <a:spLocks noChangeAspect="1" noChangeArrowheads="1"/>
            </p:cNvSpPr>
            <p:nvPr/>
          </p:nvSpPr>
          <p:spPr bwMode="auto">
            <a:xfrm>
              <a:off x="4729426" y="2317984"/>
              <a:ext cx="426117" cy="313034"/>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a:extLst/>
          </p:spPr>
          <p:txBody>
            <a:bodyPr wrap="none" lIns="121893" tIns="60946" rIns="121893" bIns="60946" anchor="ctr"/>
            <a:lstStyle/>
            <a:p>
              <a:pPr>
                <a:defRPr/>
              </a:pPr>
              <a:endParaRPr lang="en-US" sz="1050" dirty="0">
                <a:ea typeface="SimSun" charset="0"/>
              </a:endParaRPr>
            </a:p>
          </p:txBody>
        </p:sp>
        <p:sp>
          <p:nvSpPr>
            <p:cNvPr id="27" name="Freeform 290">
              <a:extLst>
                <a:ext uri="{FF2B5EF4-FFF2-40B4-BE49-F238E27FC236}">
                  <a16:creationId xmlns:a16="http://schemas.microsoft.com/office/drawing/2014/main" id="{62D845CB-051A-4A42-A6DF-D0E281E56B50}"/>
                </a:ext>
              </a:extLst>
            </p:cNvPr>
            <p:cNvSpPr>
              <a:spLocks noChangeAspect="1" noChangeArrowheads="1"/>
            </p:cNvSpPr>
            <p:nvPr/>
          </p:nvSpPr>
          <p:spPr bwMode="auto">
            <a:xfrm>
              <a:off x="6914467" y="2322982"/>
              <a:ext cx="506529" cy="392325"/>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a:extLst/>
          </p:spPr>
          <p:txBody>
            <a:bodyPr wrap="none" lIns="182843" tIns="91422" rIns="182843" bIns="91422" anchor="ctr"/>
            <a:lstStyle/>
            <a:p>
              <a:pPr>
                <a:defRPr/>
              </a:pPr>
              <a:endParaRPr lang="en-US" sz="2400" dirty="0">
                <a:ea typeface="SimSun" charset="0"/>
              </a:endParaRPr>
            </a:p>
          </p:txBody>
        </p:sp>
        <p:sp>
          <p:nvSpPr>
            <p:cNvPr id="28" name="Freeform 417">
              <a:extLst>
                <a:ext uri="{FF2B5EF4-FFF2-40B4-BE49-F238E27FC236}">
                  <a16:creationId xmlns:a16="http://schemas.microsoft.com/office/drawing/2014/main" id="{3D705393-02CE-48C5-B502-1E92745F0BFF}"/>
                </a:ext>
              </a:extLst>
            </p:cNvPr>
            <p:cNvSpPr>
              <a:spLocks noChangeAspect="1" noChangeArrowheads="1"/>
            </p:cNvSpPr>
            <p:nvPr/>
          </p:nvSpPr>
          <p:spPr bwMode="auto">
            <a:xfrm>
              <a:off x="6914467" y="4494370"/>
              <a:ext cx="437908" cy="438023"/>
            </a:xfrm>
            <a:custGeom>
              <a:avLst/>
              <a:gdLst>
                <a:gd name="T0" fmla="*/ 0 w 904"/>
                <a:gd name="T1" fmla="*/ 686 h 904"/>
                <a:gd name="T2" fmla="*/ 218 w 904"/>
                <a:gd name="T3" fmla="*/ 903 h 904"/>
                <a:gd name="T4" fmla="*/ 0 w 904"/>
                <a:gd name="T5" fmla="*/ 903 h 904"/>
                <a:gd name="T6" fmla="*/ 0 w 904"/>
                <a:gd name="T7" fmla="*/ 686 h 904"/>
                <a:gd name="T8" fmla="*/ 552 w 904"/>
                <a:gd name="T9" fmla="*/ 42 h 904"/>
                <a:gd name="T10" fmla="*/ 627 w 904"/>
                <a:gd name="T11" fmla="*/ 276 h 904"/>
                <a:gd name="T12" fmla="*/ 861 w 904"/>
                <a:gd name="T13" fmla="*/ 351 h 904"/>
                <a:gd name="T14" fmla="*/ 786 w 904"/>
                <a:gd name="T15" fmla="*/ 117 h 904"/>
                <a:gd name="T16" fmla="*/ 552 w 904"/>
                <a:gd name="T17" fmla="*/ 42 h 904"/>
                <a:gd name="T18" fmla="*/ 677 w 904"/>
                <a:gd name="T19" fmla="*/ 385 h 904"/>
                <a:gd name="T20" fmla="*/ 276 w 904"/>
                <a:gd name="T21" fmla="*/ 778 h 904"/>
                <a:gd name="T22" fmla="*/ 360 w 904"/>
                <a:gd name="T23" fmla="*/ 862 h 904"/>
                <a:gd name="T24" fmla="*/ 795 w 904"/>
                <a:gd name="T25" fmla="*/ 427 h 904"/>
                <a:gd name="T26" fmla="*/ 677 w 904"/>
                <a:gd name="T27" fmla="*/ 385 h 904"/>
                <a:gd name="T28" fmla="*/ 594 w 904"/>
                <a:gd name="T29" fmla="*/ 318 h 904"/>
                <a:gd name="T30" fmla="*/ 552 w 904"/>
                <a:gd name="T31" fmla="*/ 276 h 904"/>
                <a:gd name="T32" fmla="*/ 159 w 904"/>
                <a:gd name="T33" fmla="*/ 661 h 904"/>
                <a:gd name="T34" fmla="*/ 243 w 904"/>
                <a:gd name="T35" fmla="*/ 744 h 904"/>
                <a:gd name="T36" fmla="*/ 636 w 904"/>
                <a:gd name="T37" fmla="*/ 351 h 904"/>
                <a:gd name="T38" fmla="*/ 594 w 904"/>
                <a:gd name="T39" fmla="*/ 318 h 904"/>
                <a:gd name="T40" fmla="*/ 477 w 904"/>
                <a:gd name="T41" fmla="*/ 109 h 904"/>
                <a:gd name="T42" fmla="*/ 50 w 904"/>
                <a:gd name="T43" fmla="*/ 544 h 904"/>
                <a:gd name="T44" fmla="*/ 126 w 904"/>
                <a:gd name="T45" fmla="*/ 628 h 904"/>
                <a:gd name="T46" fmla="*/ 519 w 904"/>
                <a:gd name="T47" fmla="*/ 226 h 904"/>
                <a:gd name="T48" fmla="*/ 477 w 904"/>
                <a:gd name="T49" fmla="*/ 109 h 904"/>
                <a:gd name="T50" fmla="*/ 477 w 904"/>
                <a:gd name="T51" fmla="*/ 109 h 904"/>
                <a:gd name="T52" fmla="*/ 477 w 904"/>
                <a:gd name="T53" fmla="*/ 109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4" h="904">
                  <a:moveTo>
                    <a:pt x="0" y="686"/>
                  </a:moveTo>
                  <a:cubicBezTo>
                    <a:pt x="218" y="903"/>
                    <a:pt x="218" y="903"/>
                    <a:pt x="218" y="903"/>
                  </a:cubicBezTo>
                  <a:cubicBezTo>
                    <a:pt x="0" y="903"/>
                    <a:pt x="0" y="903"/>
                    <a:pt x="0" y="903"/>
                  </a:cubicBezTo>
                  <a:lnTo>
                    <a:pt x="0" y="686"/>
                  </a:lnTo>
                  <a:close/>
                  <a:moveTo>
                    <a:pt x="552" y="42"/>
                  </a:moveTo>
                  <a:cubicBezTo>
                    <a:pt x="510" y="84"/>
                    <a:pt x="544" y="193"/>
                    <a:pt x="627" y="276"/>
                  </a:cubicBezTo>
                  <a:cubicBezTo>
                    <a:pt x="719" y="360"/>
                    <a:pt x="820" y="393"/>
                    <a:pt x="861" y="351"/>
                  </a:cubicBezTo>
                  <a:cubicBezTo>
                    <a:pt x="903" y="310"/>
                    <a:pt x="870" y="209"/>
                    <a:pt x="786" y="117"/>
                  </a:cubicBezTo>
                  <a:cubicBezTo>
                    <a:pt x="703" y="34"/>
                    <a:pt x="594" y="0"/>
                    <a:pt x="552" y="42"/>
                  </a:cubicBezTo>
                  <a:close/>
                  <a:moveTo>
                    <a:pt x="677" y="385"/>
                  </a:moveTo>
                  <a:cubicBezTo>
                    <a:pt x="276" y="778"/>
                    <a:pt x="276" y="778"/>
                    <a:pt x="276" y="778"/>
                  </a:cubicBezTo>
                  <a:cubicBezTo>
                    <a:pt x="360" y="862"/>
                    <a:pt x="360" y="862"/>
                    <a:pt x="360" y="862"/>
                  </a:cubicBezTo>
                  <a:cubicBezTo>
                    <a:pt x="795" y="427"/>
                    <a:pt x="795" y="427"/>
                    <a:pt x="795" y="427"/>
                  </a:cubicBezTo>
                  <a:cubicBezTo>
                    <a:pt x="753" y="418"/>
                    <a:pt x="719" y="410"/>
                    <a:pt x="677" y="385"/>
                  </a:cubicBezTo>
                  <a:close/>
                  <a:moveTo>
                    <a:pt x="594" y="318"/>
                  </a:moveTo>
                  <a:cubicBezTo>
                    <a:pt x="577" y="301"/>
                    <a:pt x="569" y="285"/>
                    <a:pt x="552" y="276"/>
                  </a:cubicBezTo>
                  <a:cubicBezTo>
                    <a:pt x="159" y="661"/>
                    <a:pt x="159" y="661"/>
                    <a:pt x="159" y="661"/>
                  </a:cubicBezTo>
                  <a:cubicBezTo>
                    <a:pt x="243" y="744"/>
                    <a:pt x="243" y="744"/>
                    <a:pt x="243" y="744"/>
                  </a:cubicBezTo>
                  <a:cubicBezTo>
                    <a:pt x="636" y="351"/>
                    <a:pt x="636" y="351"/>
                    <a:pt x="636" y="351"/>
                  </a:cubicBezTo>
                  <a:cubicBezTo>
                    <a:pt x="619" y="343"/>
                    <a:pt x="602" y="327"/>
                    <a:pt x="594" y="318"/>
                  </a:cubicBezTo>
                  <a:close/>
                  <a:moveTo>
                    <a:pt x="477" y="109"/>
                  </a:moveTo>
                  <a:cubicBezTo>
                    <a:pt x="50" y="544"/>
                    <a:pt x="50" y="544"/>
                    <a:pt x="50" y="544"/>
                  </a:cubicBezTo>
                  <a:cubicBezTo>
                    <a:pt x="126" y="628"/>
                    <a:pt x="126" y="628"/>
                    <a:pt x="126" y="628"/>
                  </a:cubicBezTo>
                  <a:cubicBezTo>
                    <a:pt x="519" y="226"/>
                    <a:pt x="519" y="226"/>
                    <a:pt x="519" y="226"/>
                  </a:cubicBezTo>
                  <a:cubicBezTo>
                    <a:pt x="502" y="184"/>
                    <a:pt x="485" y="151"/>
                    <a:pt x="477" y="109"/>
                  </a:cubicBezTo>
                  <a:close/>
                  <a:moveTo>
                    <a:pt x="477" y="109"/>
                  </a:moveTo>
                  <a:lnTo>
                    <a:pt x="477" y="109"/>
                  </a:lnTo>
                  <a:close/>
                </a:path>
              </a:pathLst>
            </a:custGeom>
            <a:solidFill>
              <a:schemeClr val="bg1"/>
            </a:solidFill>
            <a:ln>
              <a:noFill/>
            </a:ln>
            <a:effectLst/>
            <a:extLst/>
          </p:spPr>
          <p:txBody>
            <a:bodyPr wrap="none" lIns="243785" tIns="121892" rIns="243785" bIns="121892" anchor="ctr"/>
            <a:lstStyle/>
            <a:p>
              <a:pPr>
                <a:defRPr/>
              </a:pPr>
              <a:endParaRPr lang="en-US" sz="2400" dirty="0">
                <a:ea typeface="SimSun" charset="0"/>
              </a:endParaRPr>
            </a:p>
          </p:txBody>
        </p:sp>
        <p:sp>
          <p:nvSpPr>
            <p:cNvPr id="29" name="Freeform 526">
              <a:extLst>
                <a:ext uri="{FF2B5EF4-FFF2-40B4-BE49-F238E27FC236}">
                  <a16:creationId xmlns:a16="http://schemas.microsoft.com/office/drawing/2014/main" id="{F9217265-2443-4EFE-8CCF-26BDD2586846}"/>
                </a:ext>
              </a:extLst>
            </p:cNvPr>
            <p:cNvSpPr>
              <a:spLocks noChangeAspect="1" noChangeArrowheads="1"/>
            </p:cNvSpPr>
            <p:nvPr/>
          </p:nvSpPr>
          <p:spPr bwMode="auto">
            <a:xfrm>
              <a:off x="4734715" y="4452023"/>
              <a:ext cx="428027" cy="554878"/>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a:extLst/>
          </p:spPr>
          <p:txBody>
            <a:bodyPr wrap="none" lIns="243785" tIns="121892" rIns="243785" bIns="121892" anchor="ctr"/>
            <a:lstStyle/>
            <a:p>
              <a:pPr>
                <a:defRPr/>
              </a:pPr>
              <a:endParaRPr lang="en-US" sz="2400" dirty="0">
                <a:ea typeface="SimSun" charset="0"/>
              </a:endParaRPr>
            </a:p>
          </p:txBody>
        </p:sp>
        <p:sp>
          <p:nvSpPr>
            <p:cNvPr id="30" name="TextBox 35">
              <a:extLst>
                <a:ext uri="{FF2B5EF4-FFF2-40B4-BE49-F238E27FC236}">
                  <a16:creationId xmlns:a16="http://schemas.microsoft.com/office/drawing/2014/main" id="{42737C68-77B7-4F52-B39C-D18A7CE23B4A}"/>
                </a:ext>
              </a:extLst>
            </p:cNvPr>
            <p:cNvSpPr txBox="1"/>
            <p:nvPr/>
          </p:nvSpPr>
          <p:spPr>
            <a:xfrm flipH="1">
              <a:off x="2658645" y="1648485"/>
              <a:ext cx="1079142" cy="1015663"/>
            </a:xfrm>
            <a:prstGeom prst="rect">
              <a:avLst/>
            </a:prstGeom>
            <a:noFill/>
          </p:spPr>
          <p:txBody>
            <a:bodyPr wrap="none" rtlCol="0">
              <a:spAutoFit/>
            </a:bodyPr>
            <a:lstStyle/>
            <a:p>
              <a:pPr algn="r"/>
              <a:r>
                <a:rPr lang="en-US" sz="6000" b="1" dirty="0">
                  <a:solidFill>
                    <a:schemeClr val="accent1"/>
                  </a:solidFill>
                </a:rPr>
                <a:t>01</a:t>
              </a:r>
            </a:p>
          </p:txBody>
        </p:sp>
        <p:sp>
          <p:nvSpPr>
            <p:cNvPr id="32" name="TextBox 38">
              <a:extLst>
                <a:ext uri="{FF2B5EF4-FFF2-40B4-BE49-F238E27FC236}">
                  <a16:creationId xmlns:a16="http://schemas.microsoft.com/office/drawing/2014/main" id="{660BC698-84D0-42A0-9857-5982568AC5EC}"/>
                </a:ext>
              </a:extLst>
            </p:cNvPr>
            <p:cNvSpPr txBox="1"/>
            <p:nvPr/>
          </p:nvSpPr>
          <p:spPr>
            <a:xfrm flipH="1">
              <a:off x="2658645" y="4205549"/>
              <a:ext cx="1079142" cy="1015663"/>
            </a:xfrm>
            <a:prstGeom prst="rect">
              <a:avLst/>
            </a:prstGeom>
            <a:noFill/>
          </p:spPr>
          <p:txBody>
            <a:bodyPr wrap="none" rtlCol="0">
              <a:spAutoFit/>
            </a:bodyPr>
            <a:lstStyle/>
            <a:p>
              <a:pPr algn="r"/>
              <a:r>
                <a:rPr lang="en-US" sz="6000" b="1">
                  <a:solidFill>
                    <a:schemeClr val="accent4"/>
                  </a:solidFill>
                </a:rPr>
                <a:t>04</a:t>
              </a:r>
            </a:p>
          </p:txBody>
        </p:sp>
        <p:sp>
          <p:nvSpPr>
            <p:cNvPr id="34" name="TextBox 41">
              <a:extLst>
                <a:ext uri="{FF2B5EF4-FFF2-40B4-BE49-F238E27FC236}">
                  <a16:creationId xmlns:a16="http://schemas.microsoft.com/office/drawing/2014/main" id="{16AF7C4B-386C-4703-85C8-857D2923FC0C}"/>
                </a:ext>
              </a:extLst>
            </p:cNvPr>
            <p:cNvSpPr txBox="1"/>
            <p:nvPr/>
          </p:nvSpPr>
          <p:spPr>
            <a:xfrm>
              <a:off x="8228076" y="1648485"/>
              <a:ext cx="1079142" cy="1015663"/>
            </a:xfrm>
            <a:prstGeom prst="rect">
              <a:avLst/>
            </a:prstGeom>
            <a:noFill/>
          </p:spPr>
          <p:txBody>
            <a:bodyPr wrap="none" rtlCol="0">
              <a:spAutoFit/>
            </a:bodyPr>
            <a:lstStyle/>
            <a:p>
              <a:r>
                <a:rPr lang="en-US" sz="6000" b="1">
                  <a:solidFill>
                    <a:schemeClr val="accent2"/>
                  </a:solidFill>
                </a:rPr>
                <a:t>02</a:t>
              </a:r>
            </a:p>
          </p:txBody>
        </p:sp>
        <p:sp>
          <p:nvSpPr>
            <p:cNvPr id="37" name="TextBox 44">
              <a:extLst>
                <a:ext uri="{FF2B5EF4-FFF2-40B4-BE49-F238E27FC236}">
                  <a16:creationId xmlns:a16="http://schemas.microsoft.com/office/drawing/2014/main" id="{4C415A3C-E21B-4723-9446-4800523B4277}"/>
                </a:ext>
              </a:extLst>
            </p:cNvPr>
            <p:cNvSpPr txBox="1"/>
            <p:nvPr/>
          </p:nvSpPr>
          <p:spPr>
            <a:xfrm>
              <a:off x="8228076" y="4205549"/>
              <a:ext cx="1079142" cy="1015663"/>
            </a:xfrm>
            <a:prstGeom prst="rect">
              <a:avLst/>
            </a:prstGeom>
            <a:noFill/>
          </p:spPr>
          <p:txBody>
            <a:bodyPr wrap="none" rtlCol="0">
              <a:spAutoFit/>
            </a:bodyPr>
            <a:lstStyle/>
            <a:p>
              <a:r>
                <a:rPr lang="en-US" sz="6000" b="1">
                  <a:solidFill>
                    <a:schemeClr val="accent3"/>
                  </a:solidFill>
                </a:rPr>
                <a:t>03</a:t>
              </a:r>
            </a:p>
          </p:txBody>
        </p:sp>
      </p:grpSp>
      <p:sp>
        <p:nvSpPr>
          <p:cNvPr id="41" name="Subtitle 2">
            <a:extLst>
              <a:ext uri="{FF2B5EF4-FFF2-40B4-BE49-F238E27FC236}">
                <a16:creationId xmlns:a16="http://schemas.microsoft.com/office/drawing/2014/main" id="{7715D1C6-1909-42A0-B040-CCB22641B3F0}"/>
              </a:ext>
            </a:extLst>
          </p:cNvPr>
          <p:cNvSpPr txBox="1">
            <a:spLocks/>
          </p:cNvSpPr>
          <p:nvPr/>
        </p:nvSpPr>
        <p:spPr>
          <a:xfrm>
            <a:off x="969242" y="2582295"/>
            <a:ext cx="2846869" cy="81019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ct val="150000"/>
              </a:lnSpc>
            </a:pP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这里是用来对标题进行一系列辅助说明的文本。</a:t>
            </a:r>
            <a:endParaRPr 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endParaRPr>
          </a:p>
        </p:txBody>
      </p:sp>
      <p:sp>
        <p:nvSpPr>
          <p:cNvPr id="44" name="Subtitle 2">
            <a:extLst>
              <a:ext uri="{FF2B5EF4-FFF2-40B4-BE49-F238E27FC236}">
                <a16:creationId xmlns:a16="http://schemas.microsoft.com/office/drawing/2014/main" id="{31CA8F0A-2850-460F-95AD-0D4800EB3572}"/>
              </a:ext>
            </a:extLst>
          </p:cNvPr>
          <p:cNvSpPr txBox="1">
            <a:spLocks/>
          </p:cNvSpPr>
          <p:nvPr/>
        </p:nvSpPr>
        <p:spPr>
          <a:xfrm>
            <a:off x="901436" y="5035339"/>
            <a:ext cx="2846869" cy="81019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ct val="150000"/>
              </a:lnSpc>
            </a:pP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这里是用来对标题进行一系列辅助说明的文本。</a:t>
            </a:r>
            <a:endParaRPr 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endParaRPr>
          </a:p>
        </p:txBody>
      </p:sp>
      <p:sp>
        <p:nvSpPr>
          <p:cNvPr id="47" name="Subtitle 2">
            <a:extLst>
              <a:ext uri="{FF2B5EF4-FFF2-40B4-BE49-F238E27FC236}">
                <a16:creationId xmlns:a16="http://schemas.microsoft.com/office/drawing/2014/main" id="{AA87DC14-5D1D-4E90-A919-AA2006284752}"/>
              </a:ext>
            </a:extLst>
          </p:cNvPr>
          <p:cNvSpPr txBox="1">
            <a:spLocks/>
          </p:cNvSpPr>
          <p:nvPr/>
        </p:nvSpPr>
        <p:spPr>
          <a:xfrm>
            <a:off x="8349252" y="2576974"/>
            <a:ext cx="2846869" cy="81019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这里是用来对标题进行一系列辅助说明的文本。</a:t>
            </a:r>
            <a:endParaRPr 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endParaRPr>
          </a:p>
        </p:txBody>
      </p:sp>
      <p:sp>
        <p:nvSpPr>
          <p:cNvPr id="50" name="Subtitle 2">
            <a:extLst>
              <a:ext uri="{FF2B5EF4-FFF2-40B4-BE49-F238E27FC236}">
                <a16:creationId xmlns:a16="http://schemas.microsoft.com/office/drawing/2014/main" id="{BCBCD889-4738-48F2-8F8D-0670B9AE1CCC}"/>
              </a:ext>
            </a:extLst>
          </p:cNvPr>
          <p:cNvSpPr txBox="1">
            <a:spLocks/>
          </p:cNvSpPr>
          <p:nvPr/>
        </p:nvSpPr>
        <p:spPr>
          <a:xfrm>
            <a:off x="8341144" y="5035339"/>
            <a:ext cx="2846869" cy="81019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这里是用来对标题进行一系列辅助说明的文本。</a:t>
            </a:r>
            <a:endParaRPr 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endParaRPr>
          </a:p>
        </p:txBody>
      </p:sp>
      <p:pic>
        <p:nvPicPr>
          <p:cNvPr id="38" name="图片 37">
            <a:extLst>
              <a:ext uri="{FF2B5EF4-FFF2-40B4-BE49-F238E27FC236}">
                <a16:creationId xmlns:a16="http://schemas.microsoft.com/office/drawing/2014/main" id="{39D4E7C1-D032-4702-AECC-128A0A565626}"/>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39" name="组合 38">
            <a:extLst>
              <a:ext uri="{FF2B5EF4-FFF2-40B4-BE49-F238E27FC236}">
                <a16:creationId xmlns:a16="http://schemas.microsoft.com/office/drawing/2014/main" id="{87B4574C-67D1-494D-85B5-2A24044C1164}"/>
              </a:ext>
            </a:extLst>
          </p:cNvPr>
          <p:cNvGrpSpPr/>
          <p:nvPr/>
        </p:nvGrpSpPr>
        <p:grpSpPr>
          <a:xfrm>
            <a:off x="0" y="6590807"/>
            <a:ext cx="12192000" cy="267193"/>
            <a:chOff x="0" y="6590807"/>
            <a:chExt cx="12192000" cy="267193"/>
          </a:xfrm>
        </p:grpSpPr>
        <p:sp>
          <p:nvSpPr>
            <p:cNvPr id="40" name="矩形 39">
              <a:extLst>
                <a:ext uri="{FF2B5EF4-FFF2-40B4-BE49-F238E27FC236}">
                  <a16:creationId xmlns:a16="http://schemas.microsoft.com/office/drawing/2014/main" id="{317E2EB6-17DA-4545-BAB7-93A5B5E03028}"/>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B2EF32AD-1CE5-49B5-B1C1-67B044BF31F0}"/>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43" name="直接连接符 42">
            <a:extLst>
              <a:ext uri="{FF2B5EF4-FFF2-40B4-BE49-F238E27FC236}">
                <a16:creationId xmlns:a16="http://schemas.microsoft.com/office/drawing/2014/main" id="{D190C7C9-2893-4365-8A06-4A23F1B1A1D4}"/>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45" name="组合 44">
            <a:extLst>
              <a:ext uri="{FF2B5EF4-FFF2-40B4-BE49-F238E27FC236}">
                <a16:creationId xmlns:a16="http://schemas.microsoft.com/office/drawing/2014/main" id="{A5ECD5D7-E521-4996-B4BA-AC05C4F609C3}"/>
              </a:ext>
            </a:extLst>
          </p:cNvPr>
          <p:cNvGrpSpPr/>
          <p:nvPr/>
        </p:nvGrpSpPr>
        <p:grpSpPr>
          <a:xfrm>
            <a:off x="0" y="188421"/>
            <a:ext cx="852848" cy="484632"/>
            <a:chOff x="309488" y="188421"/>
            <a:chExt cx="852848" cy="484632"/>
          </a:xfrm>
        </p:grpSpPr>
        <p:sp>
          <p:nvSpPr>
            <p:cNvPr id="46" name="箭头: V 形 45">
              <a:extLst>
                <a:ext uri="{FF2B5EF4-FFF2-40B4-BE49-F238E27FC236}">
                  <a16:creationId xmlns:a16="http://schemas.microsoft.com/office/drawing/2014/main" id="{A50B3D87-CDF7-425A-8373-F82B7416DCA4}"/>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箭头: V 形 47">
              <a:extLst>
                <a:ext uri="{FF2B5EF4-FFF2-40B4-BE49-F238E27FC236}">
                  <a16:creationId xmlns:a16="http://schemas.microsoft.com/office/drawing/2014/main" id="{EB43BE02-43EB-4D98-8652-1089BC0D6EFA}"/>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箭头: V 形 48">
              <a:extLst>
                <a:ext uri="{FF2B5EF4-FFF2-40B4-BE49-F238E27FC236}">
                  <a16:creationId xmlns:a16="http://schemas.microsoft.com/office/drawing/2014/main" id="{299671CA-3433-451D-A8AD-E28CDEB72746}"/>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1" name="文本框 50">
            <a:extLst>
              <a:ext uri="{FF2B5EF4-FFF2-40B4-BE49-F238E27FC236}">
                <a16:creationId xmlns:a16="http://schemas.microsoft.com/office/drawing/2014/main" id="{50A1A6F2-5298-4CB9-BBBD-F5F040B1A54F}"/>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Tree>
    <p:extLst>
      <p:ext uri="{BB962C8B-B14F-4D97-AF65-F5344CB8AC3E}">
        <p14:creationId xmlns:p14="http://schemas.microsoft.com/office/powerpoint/2010/main" val="15232275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a:extLst>
              <a:ext uri="{FF2B5EF4-FFF2-40B4-BE49-F238E27FC236}">
                <a16:creationId xmlns:a16="http://schemas.microsoft.com/office/drawing/2014/main" id="{BF2A59AC-B259-49CA-A038-7ACB0F150836}"/>
              </a:ext>
            </a:extLst>
          </p:cNvPr>
          <p:cNvSpPr/>
          <p:nvPr/>
        </p:nvSpPr>
        <p:spPr>
          <a:xfrm>
            <a:off x="770961" y="1302290"/>
            <a:ext cx="10650071" cy="5342965"/>
          </a:xfrm>
          <a:prstGeom prst="rect">
            <a:avLst/>
          </a:prstGeom>
          <a:blipFill dpi="0" rotWithShape="1">
            <a:blip r:embed="rId3">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5"/>
          <p:cNvSpPr>
            <a:spLocks/>
          </p:cNvSpPr>
          <p:nvPr/>
        </p:nvSpPr>
        <p:spPr bwMode="auto">
          <a:xfrm>
            <a:off x="2861885" y="2092942"/>
            <a:ext cx="583996" cy="724438"/>
          </a:xfrm>
          <a:custGeom>
            <a:avLst/>
            <a:gdLst>
              <a:gd name="T0" fmla="*/ 200 w 216"/>
              <a:gd name="T1" fmla="*/ 1 h 214"/>
              <a:gd name="T2" fmla="*/ 16 w 216"/>
              <a:gd name="T3" fmla="*/ 1 h 214"/>
              <a:gd name="T4" fmla="*/ 0 w 216"/>
              <a:gd name="T5" fmla="*/ 16 h 214"/>
              <a:gd name="T6" fmla="*/ 0 w 216"/>
              <a:gd name="T7" fmla="*/ 197 h 214"/>
              <a:gd name="T8" fmla="*/ 16 w 216"/>
              <a:gd name="T9" fmla="*/ 214 h 214"/>
              <a:gd name="T10" fmla="*/ 200 w 216"/>
              <a:gd name="T11" fmla="*/ 214 h 214"/>
              <a:gd name="T12" fmla="*/ 216 w 216"/>
              <a:gd name="T13" fmla="*/ 198 h 214"/>
              <a:gd name="T14" fmla="*/ 216 w 216"/>
              <a:gd name="T15" fmla="*/ 18 h 214"/>
              <a:gd name="T16" fmla="*/ 200 w 216"/>
              <a:gd name="T17" fmla="*/ 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14">
                <a:moveTo>
                  <a:pt x="200" y="1"/>
                </a:moveTo>
                <a:cubicBezTo>
                  <a:pt x="16" y="1"/>
                  <a:pt x="16" y="1"/>
                  <a:pt x="16" y="1"/>
                </a:cubicBezTo>
                <a:cubicBezTo>
                  <a:pt x="7" y="0"/>
                  <a:pt x="0" y="7"/>
                  <a:pt x="0" y="16"/>
                </a:cubicBezTo>
                <a:cubicBezTo>
                  <a:pt x="0" y="197"/>
                  <a:pt x="0" y="197"/>
                  <a:pt x="0" y="197"/>
                </a:cubicBezTo>
                <a:cubicBezTo>
                  <a:pt x="0" y="206"/>
                  <a:pt x="7" y="213"/>
                  <a:pt x="16" y="214"/>
                </a:cubicBezTo>
                <a:cubicBezTo>
                  <a:pt x="200" y="214"/>
                  <a:pt x="200" y="214"/>
                  <a:pt x="200" y="214"/>
                </a:cubicBezTo>
                <a:cubicBezTo>
                  <a:pt x="209" y="214"/>
                  <a:pt x="216" y="207"/>
                  <a:pt x="216" y="198"/>
                </a:cubicBezTo>
                <a:cubicBezTo>
                  <a:pt x="216" y="18"/>
                  <a:pt x="216" y="18"/>
                  <a:pt x="216" y="18"/>
                </a:cubicBezTo>
                <a:cubicBezTo>
                  <a:pt x="216" y="9"/>
                  <a:pt x="209" y="1"/>
                  <a:pt x="200" y="1"/>
                </a:cubicBezTo>
                <a:close/>
              </a:path>
            </a:pathLst>
          </a:custGeom>
          <a:solidFill>
            <a:schemeClr val="bg1">
              <a:lumMod val="75000"/>
            </a:schemeClr>
          </a:solidFill>
          <a:ln>
            <a:noFill/>
          </a:ln>
        </p:spPr>
        <p:txBody>
          <a:bodyPr vert="horz" wrap="square" lIns="91440" tIns="45720" rIns="91440" bIns="45720" numCol="1" anchor="ctr" anchorCtr="0" compatLnSpc="1">
            <a:prstTxWarp prst="textNoShape">
              <a:avLst/>
            </a:prstTxWarp>
          </a:bodyPr>
          <a:lstStyle/>
          <a:p>
            <a:pPr algn="ctr"/>
            <a:r>
              <a:rPr lang="en-US" sz="2400" b="1" dirty="0">
                <a:solidFill>
                  <a:schemeClr val="accent1"/>
                </a:solidFill>
              </a:rPr>
              <a:t>1</a:t>
            </a:r>
          </a:p>
        </p:txBody>
      </p:sp>
      <p:grpSp>
        <p:nvGrpSpPr>
          <p:cNvPr id="62" name="Group 61"/>
          <p:cNvGrpSpPr/>
          <p:nvPr/>
        </p:nvGrpSpPr>
        <p:grpSpPr>
          <a:xfrm>
            <a:off x="770961" y="1838603"/>
            <a:ext cx="2133303" cy="3775075"/>
            <a:chOff x="508001" y="2224043"/>
            <a:chExt cx="2133303" cy="3775075"/>
          </a:xfrm>
        </p:grpSpPr>
        <p:sp>
          <p:nvSpPr>
            <p:cNvPr id="6" name="Freeform 6"/>
            <p:cNvSpPr>
              <a:spLocks/>
            </p:cNvSpPr>
            <p:nvPr/>
          </p:nvSpPr>
          <p:spPr bwMode="auto">
            <a:xfrm>
              <a:off x="558012" y="2224043"/>
              <a:ext cx="2083292" cy="3775075"/>
            </a:xfrm>
            <a:custGeom>
              <a:avLst/>
              <a:gdLst>
                <a:gd name="T0" fmla="*/ 353 w 615"/>
                <a:gd name="T1" fmla="*/ 1115 h 1115"/>
                <a:gd name="T2" fmla="*/ 0 w 615"/>
                <a:gd name="T3" fmla="*/ 1115 h 1115"/>
                <a:gd name="T4" fmla="*/ 0 w 615"/>
                <a:gd name="T5" fmla="*/ 262 h 1115"/>
                <a:gd name="T6" fmla="*/ 262 w 615"/>
                <a:gd name="T7" fmla="*/ 0 h 1115"/>
                <a:gd name="T8" fmla="*/ 615 w 615"/>
                <a:gd name="T9" fmla="*/ 0 h 1115"/>
                <a:gd name="T10" fmla="*/ 615 w 615"/>
                <a:gd name="T11" fmla="*/ 853 h 1115"/>
                <a:gd name="T12" fmla="*/ 353 w 615"/>
                <a:gd name="T13" fmla="*/ 1115 h 1115"/>
              </a:gdLst>
              <a:ahLst/>
              <a:cxnLst>
                <a:cxn ang="0">
                  <a:pos x="T0" y="T1"/>
                </a:cxn>
                <a:cxn ang="0">
                  <a:pos x="T2" y="T3"/>
                </a:cxn>
                <a:cxn ang="0">
                  <a:pos x="T4" y="T5"/>
                </a:cxn>
                <a:cxn ang="0">
                  <a:pos x="T6" y="T7"/>
                </a:cxn>
                <a:cxn ang="0">
                  <a:pos x="T8" y="T9"/>
                </a:cxn>
                <a:cxn ang="0">
                  <a:pos x="T10" y="T11"/>
                </a:cxn>
                <a:cxn ang="0">
                  <a:pos x="T12" y="T13"/>
                </a:cxn>
              </a:cxnLst>
              <a:rect l="0" t="0" r="r" b="b"/>
              <a:pathLst>
                <a:path w="615" h="1115">
                  <a:moveTo>
                    <a:pt x="353" y="1115"/>
                  </a:moveTo>
                  <a:cubicBezTo>
                    <a:pt x="0" y="1115"/>
                    <a:pt x="0" y="1115"/>
                    <a:pt x="0" y="1115"/>
                  </a:cubicBezTo>
                  <a:cubicBezTo>
                    <a:pt x="0" y="262"/>
                    <a:pt x="0" y="262"/>
                    <a:pt x="0" y="262"/>
                  </a:cubicBezTo>
                  <a:cubicBezTo>
                    <a:pt x="0" y="117"/>
                    <a:pt x="117" y="0"/>
                    <a:pt x="262" y="0"/>
                  </a:cubicBezTo>
                  <a:cubicBezTo>
                    <a:pt x="615" y="0"/>
                    <a:pt x="615" y="0"/>
                    <a:pt x="615" y="0"/>
                  </a:cubicBezTo>
                  <a:cubicBezTo>
                    <a:pt x="615" y="853"/>
                    <a:pt x="615" y="853"/>
                    <a:pt x="615" y="853"/>
                  </a:cubicBezTo>
                  <a:cubicBezTo>
                    <a:pt x="615" y="998"/>
                    <a:pt x="498" y="1115"/>
                    <a:pt x="353" y="1115"/>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508001" y="2224043"/>
              <a:ext cx="2081864" cy="3775075"/>
            </a:xfrm>
            <a:custGeom>
              <a:avLst/>
              <a:gdLst>
                <a:gd name="T0" fmla="*/ 353 w 615"/>
                <a:gd name="T1" fmla="*/ 1115 h 1115"/>
                <a:gd name="T2" fmla="*/ 0 w 615"/>
                <a:gd name="T3" fmla="*/ 1115 h 1115"/>
                <a:gd name="T4" fmla="*/ 0 w 615"/>
                <a:gd name="T5" fmla="*/ 262 h 1115"/>
                <a:gd name="T6" fmla="*/ 262 w 615"/>
                <a:gd name="T7" fmla="*/ 0 h 1115"/>
                <a:gd name="T8" fmla="*/ 615 w 615"/>
                <a:gd name="T9" fmla="*/ 0 h 1115"/>
                <a:gd name="T10" fmla="*/ 615 w 615"/>
                <a:gd name="T11" fmla="*/ 853 h 1115"/>
                <a:gd name="T12" fmla="*/ 353 w 615"/>
                <a:gd name="T13" fmla="*/ 1115 h 1115"/>
              </a:gdLst>
              <a:ahLst/>
              <a:cxnLst>
                <a:cxn ang="0">
                  <a:pos x="T0" y="T1"/>
                </a:cxn>
                <a:cxn ang="0">
                  <a:pos x="T2" y="T3"/>
                </a:cxn>
                <a:cxn ang="0">
                  <a:pos x="T4" y="T5"/>
                </a:cxn>
                <a:cxn ang="0">
                  <a:pos x="T6" y="T7"/>
                </a:cxn>
                <a:cxn ang="0">
                  <a:pos x="T8" y="T9"/>
                </a:cxn>
                <a:cxn ang="0">
                  <a:pos x="T10" y="T11"/>
                </a:cxn>
                <a:cxn ang="0">
                  <a:pos x="T12" y="T13"/>
                </a:cxn>
              </a:cxnLst>
              <a:rect l="0" t="0" r="r" b="b"/>
              <a:pathLst>
                <a:path w="615" h="1115">
                  <a:moveTo>
                    <a:pt x="353" y="1115"/>
                  </a:moveTo>
                  <a:cubicBezTo>
                    <a:pt x="0" y="1115"/>
                    <a:pt x="0" y="1115"/>
                    <a:pt x="0" y="1115"/>
                  </a:cubicBezTo>
                  <a:cubicBezTo>
                    <a:pt x="0" y="262"/>
                    <a:pt x="0" y="262"/>
                    <a:pt x="0" y="262"/>
                  </a:cubicBezTo>
                  <a:cubicBezTo>
                    <a:pt x="0" y="117"/>
                    <a:pt x="117" y="0"/>
                    <a:pt x="262" y="0"/>
                  </a:cubicBezTo>
                  <a:cubicBezTo>
                    <a:pt x="615" y="0"/>
                    <a:pt x="615" y="0"/>
                    <a:pt x="615" y="0"/>
                  </a:cubicBezTo>
                  <a:cubicBezTo>
                    <a:pt x="615" y="853"/>
                    <a:pt x="615" y="853"/>
                    <a:pt x="615" y="853"/>
                  </a:cubicBezTo>
                  <a:cubicBezTo>
                    <a:pt x="615" y="998"/>
                    <a:pt x="498" y="1115"/>
                    <a:pt x="353" y="111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0" name="Freeform 5"/>
          <p:cNvSpPr>
            <a:spLocks/>
          </p:cNvSpPr>
          <p:nvPr/>
        </p:nvSpPr>
        <p:spPr bwMode="auto">
          <a:xfrm>
            <a:off x="5690827" y="2092942"/>
            <a:ext cx="583996" cy="724438"/>
          </a:xfrm>
          <a:custGeom>
            <a:avLst/>
            <a:gdLst>
              <a:gd name="T0" fmla="*/ 200 w 216"/>
              <a:gd name="T1" fmla="*/ 1 h 214"/>
              <a:gd name="T2" fmla="*/ 16 w 216"/>
              <a:gd name="T3" fmla="*/ 1 h 214"/>
              <a:gd name="T4" fmla="*/ 0 w 216"/>
              <a:gd name="T5" fmla="*/ 16 h 214"/>
              <a:gd name="T6" fmla="*/ 0 w 216"/>
              <a:gd name="T7" fmla="*/ 197 h 214"/>
              <a:gd name="T8" fmla="*/ 16 w 216"/>
              <a:gd name="T9" fmla="*/ 214 h 214"/>
              <a:gd name="T10" fmla="*/ 200 w 216"/>
              <a:gd name="T11" fmla="*/ 214 h 214"/>
              <a:gd name="T12" fmla="*/ 216 w 216"/>
              <a:gd name="T13" fmla="*/ 198 h 214"/>
              <a:gd name="T14" fmla="*/ 216 w 216"/>
              <a:gd name="T15" fmla="*/ 18 h 214"/>
              <a:gd name="T16" fmla="*/ 200 w 216"/>
              <a:gd name="T17" fmla="*/ 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14">
                <a:moveTo>
                  <a:pt x="200" y="1"/>
                </a:moveTo>
                <a:cubicBezTo>
                  <a:pt x="16" y="1"/>
                  <a:pt x="16" y="1"/>
                  <a:pt x="16" y="1"/>
                </a:cubicBezTo>
                <a:cubicBezTo>
                  <a:pt x="7" y="0"/>
                  <a:pt x="0" y="7"/>
                  <a:pt x="0" y="16"/>
                </a:cubicBezTo>
                <a:cubicBezTo>
                  <a:pt x="0" y="197"/>
                  <a:pt x="0" y="197"/>
                  <a:pt x="0" y="197"/>
                </a:cubicBezTo>
                <a:cubicBezTo>
                  <a:pt x="0" y="206"/>
                  <a:pt x="7" y="213"/>
                  <a:pt x="16" y="214"/>
                </a:cubicBezTo>
                <a:cubicBezTo>
                  <a:pt x="200" y="214"/>
                  <a:pt x="200" y="214"/>
                  <a:pt x="200" y="214"/>
                </a:cubicBezTo>
                <a:cubicBezTo>
                  <a:pt x="209" y="214"/>
                  <a:pt x="216" y="207"/>
                  <a:pt x="216" y="198"/>
                </a:cubicBezTo>
                <a:cubicBezTo>
                  <a:pt x="216" y="18"/>
                  <a:pt x="216" y="18"/>
                  <a:pt x="216" y="18"/>
                </a:cubicBezTo>
                <a:cubicBezTo>
                  <a:pt x="216" y="9"/>
                  <a:pt x="209" y="1"/>
                  <a:pt x="200" y="1"/>
                </a:cubicBezTo>
                <a:close/>
              </a:path>
            </a:pathLst>
          </a:custGeom>
          <a:solidFill>
            <a:schemeClr val="bg1">
              <a:lumMod val="75000"/>
            </a:schemeClr>
          </a:solidFill>
          <a:ln>
            <a:noFill/>
          </a:ln>
        </p:spPr>
        <p:txBody>
          <a:bodyPr vert="horz" wrap="square" lIns="91440" tIns="45720" rIns="91440" bIns="45720" numCol="1" anchor="ctr" anchorCtr="0" compatLnSpc="1">
            <a:prstTxWarp prst="textNoShape">
              <a:avLst/>
            </a:prstTxWarp>
          </a:bodyPr>
          <a:lstStyle/>
          <a:p>
            <a:pPr algn="ctr"/>
            <a:r>
              <a:rPr lang="en-US" sz="2400" b="1" dirty="0">
                <a:solidFill>
                  <a:schemeClr val="accent2"/>
                </a:solidFill>
              </a:rPr>
              <a:t>2</a:t>
            </a:r>
          </a:p>
        </p:txBody>
      </p:sp>
      <p:grpSp>
        <p:nvGrpSpPr>
          <p:cNvPr id="63" name="Group 62"/>
          <p:cNvGrpSpPr/>
          <p:nvPr/>
        </p:nvGrpSpPr>
        <p:grpSpPr>
          <a:xfrm>
            <a:off x="3616378" y="1838603"/>
            <a:ext cx="2133303" cy="3775075"/>
            <a:chOff x="3353418" y="2224043"/>
            <a:chExt cx="2133303" cy="3775075"/>
          </a:xfrm>
        </p:grpSpPr>
        <p:sp>
          <p:nvSpPr>
            <p:cNvPr id="11" name="Freeform 6"/>
            <p:cNvSpPr>
              <a:spLocks/>
            </p:cNvSpPr>
            <p:nvPr/>
          </p:nvSpPr>
          <p:spPr bwMode="auto">
            <a:xfrm>
              <a:off x="3403429" y="2224043"/>
              <a:ext cx="2083292" cy="3775075"/>
            </a:xfrm>
            <a:custGeom>
              <a:avLst/>
              <a:gdLst>
                <a:gd name="T0" fmla="*/ 353 w 615"/>
                <a:gd name="T1" fmla="*/ 1115 h 1115"/>
                <a:gd name="T2" fmla="*/ 0 w 615"/>
                <a:gd name="T3" fmla="*/ 1115 h 1115"/>
                <a:gd name="T4" fmla="*/ 0 w 615"/>
                <a:gd name="T5" fmla="*/ 262 h 1115"/>
                <a:gd name="T6" fmla="*/ 262 w 615"/>
                <a:gd name="T7" fmla="*/ 0 h 1115"/>
                <a:gd name="T8" fmla="*/ 615 w 615"/>
                <a:gd name="T9" fmla="*/ 0 h 1115"/>
                <a:gd name="T10" fmla="*/ 615 w 615"/>
                <a:gd name="T11" fmla="*/ 853 h 1115"/>
                <a:gd name="T12" fmla="*/ 353 w 615"/>
                <a:gd name="T13" fmla="*/ 1115 h 1115"/>
              </a:gdLst>
              <a:ahLst/>
              <a:cxnLst>
                <a:cxn ang="0">
                  <a:pos x="T0" y="T1"/>
                </a:cxn>
                <a:cxn ang="0">
                  <a:pos x="T2" y="T3"/>
                </a:cxn>
                <a:cxn ang="0">
                  <a:pos x="T4" y="T5"/>
                </a:cxn>
                <a:cxn ang="0">
                  <a:pos x="T6" y="T7"/>
                </a:cxn>
                <a:cxn ang="0">
                  <a:pos x="T8" y="T9"/>
                </a:cxn>
                <a:cxn ang="0">
                  <a:pos x="T10" y="T11"/>
                </a:cxn>
                <a:cxn ang="0">
                  <a:pos x="T12" y="T13"/>
                </a:cxn>
              </a:cxnLst>
              <a:rect l="0" t="0" r="r" b="b"/>
              <a:pathLst>
                <a:path w="615" h="1115">
                  <a:moveTo>
                    <a:pt x="353" y="1115"/>
                  </a:moveTo>
                  <a:cubicBezTo>
                    <a:pt x="0" y="1115"/>
                    <a:pt x="0" y="1115"/>
                    <a:pt x="0" y="1115"/>
                  </a:cubicBezTo>
                  <a:cubicBezTo>
                    <a:pt x="0" y="262"/>
                    <a:pt x="0" y="262"/>
                    <a:pt x="0" y="262"/>
                  </a:cubicBezTo>
                  <a:cubicBezTo>
                    <a:pt x="0" y="117"/>
                    <a:pt x="117" y="0"/>
                    <a:pt x="262" y="0"/>
                  </a:cubicBezTo>
                  <a:cubicBezTo>
                    <a:pt x="615" y="0"/>
                    <a:pt x="615" y="0"/>
                    <a:pt x="615" y="0"/>
                  </a:cubicBezTo>
                  <a:cubicBezTo>
                    <a:pt x="615" y="853"/>
                    <a:pt x="615" y="853"/>
                    <a:pt x="615" y="853"/>
                  </a:cubicBezTo>
                  <a:cubicBezTo>
                    <a:pt x="615" y="998"/>
                    <a:pt x="498" y="1115"/>
                    <a:pt x="353" y="1115"/>
                  </a:cubicBezTo>
                  <a:close/>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3353418" y="2224043"/>
              <a:ext cx="2081864" cy="3775075"/>
            </a:xfrm>
            <a:custGeom>
              <a:avLst/>
              <a:gdLst>
                <a:gd name="T0" fmla="*/ 353 w 615"/>
                <a:gd name="T1" fmla="*/ 1115 h 1115"/>
                <a:gd name="T2" fmla="*/ 0 w 615"/>
                <a:gd name="T3" fmla="*/ 1115 h 1115"/>
                <a:gd name="T4" fmla="*/ 0 w 615"/>
                <a:gd name="T5" fmla="*/ 262 h 1115"/>
                <a:gd name="T6" fmla="*/ 262 w 615"/>
                <a:gd name="T7" fmla="*/ 0 h 1115"/>
                <a:gd name="T8" fmla="*/ 615 w 615"/>
                <a:gd name="T9" fmla="*/ 0 h 1115"/>
                <a:gd name="T10" fmla="*/ 615 w 615"/>
                <a:gd name="T11" fmla="*/ 853 h 1115"/>
                <a:gd name="T12" fmla="*/ 353 w 615"/>
                <a:gd name="T13" fmla="*/ 1115 h 1115"/>
              </a:gdLst>
              <a:ahLst/>
              <a:cxnLst>
                <a:cxn ang="0">
                  <a:pos x="T0" y="T1"/>
                </a:cxn>
                <a:cxn ang="0">
                  <a:pos x="T2" y="T3"/>
                </a:cxn>
                <a:cxn ang="0">
                  <a:pos x="T4" y="T5"/>
                </a:cxn>
                <a:cxn ang="0">
                  <a:pos x="T6" y="T7"/>
                </a:cxn>
                <a:cxn ang="0">
                  <a:pos x="T8" y="T9"/>
                </a:cxn>
                <a:cxn ang="0">
                  <a:pos x="T10" y="T11"/>
                </a:cxn>
                <a:cxn ang="0">
                  <a:pos x="T12" y="T13"/>
                </a:cxn>
              </a:cxnLst>
              <a:rect l="0" t="0" r="r" b="b"/>
              <a:pathLst>
                <a:path w="615" h="1115">
                  <a:moveTo>
                    <a:pt x="353" y="1115"/>
                  </a:moveTo>
                  <a:cubicBezTo>
                    <a:pt x="0" y="1115"/>
                    <a:pt x="0" y="1115"/>
                    <a:pt x="0" y="1115"/>
                  </a:cubicBezTo>
                  <a:cubicBezTo>
                    <a:pt x="0" y="262"/>
                    <a:pt x="0" y="262"/>
                    <a:pt x="0" y="262"/>
                  </a:cubicBezTo>
                  <a:cubicBezTo>
                    <a:pt x="0" y="117"/>
                    <a:pt x="117" y="0"/>
                    <a:pt x="262" y="0"/>
                  </a:cubicBezTo>
                  <a:cubicBezTo>
                    <a:pt x="615" y="0"/>
                    <a:pt x="615" y="0"/>
                    <a:pt x="615" y="0"/>
                  </a:cubicBezTo>
                  <a:cubicBezTo>
                    <a:pt x="615" y="853"/>
                    <a:pt x="615" y="853"/>
                    <a:pt x="615" y="853"/>
                  </a:cubicBezTo>
                  <a:cubicBezTo>
                    <a:pt x="615" y="998"/>
                    <a:pt x="498" y="1115"/>
                    <a:pt x="353" y="111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4" name="Freeform 5"/>
          <p:cNvSpPr>
            <a:spLocks/>
          </p:cNvSpPr>
          <p:nvPr/>
        </p:nvSpPr>
        <p:spPr bwMode="auto">
          <a:xfrm>
            <a:off x="8499365" y="2092942"/>
            <a:ext cx="583996" cy="724438"/>
          </a:xfrm>
          <a:custGeom>
            <a:avLst/>
            <a:gdLst>
              <a:gd name="T0" fmla="*/ 200 w 216"/>
              <a:gd name="T1" fmla="*/ 1 h 214"/>
              <a:gd name="T2" fmla="*/ 16 w 216"/>
              <a:gd name="T3" fmla="*/ 1 h 214"/>
              <a:gd name="T4" fmla="*/ 0 w 216"/>
              <a:gd name="T5" fmla="*/ 16 h 214"/>
              <a:gd name="T6" fmla="*/ 0 w 216"/>
              <a:gd name="T7" fmla="*/ 197 h 214"/>
              <a:gd name="T8" fmla="*/ 16 w 216"/>
              <a:gd name="T9" fmla="*/ 214 h 214"/>
              <a:gd name="T10" fmla="*/ 200 w 216"/>
              <a:gd name="T11" fmla="*/ 214 h 214"/>
              <a:gd name="T12" fmla="*/ 216 w 216"/>
              <a:gd name="T13" fmla="*/ 198 h 214"/>
              <a:gd name="T14" fmla="*/ 216 w 216"/>
              <a:gd name="T15" fmla="*/ 18 h 214"/>
              <a:gd name="T16" fmla="*/ 200 w 216"/>
              <a:gd name="T17" fmla="*/ 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14">
                <a:moveTo>
                  <a:pt x="200" y="1"/>
                </a:moveTo>
                <a:cubicBezTo>
                  <a:pt x="16" y="1"/>
                  <a:pt x="16" y="1"/>
                  <a:pt x="16" y="1"/>
                </a:cubicBezTo>
                <a:cubicBezTo>
                  <a:pt x="7" y="0"/>
                  <a:pt x="0" y="7"/>
                  <a:pt x="0" y="16"/>
                </a:cubicBezTo>
                <a:cubicBezTo>
                  <a:pt x="0" y="197"/>
                  <a:pt x="0" y="197"/>
                  <a:pt x="0" y="197"/>
                </a:cubicBezTo>
                <a:cubicBezTo>
                  <a:pt x="0" y="206"/>
                  <a:pt x="7" y="213"/>
                  <a:pt x="16" y="214"/>
                </a:cubicBezTo>
                <a:cubicBezTo>
                  <a:pt x="200" y="214"/>
                  <a:pt x="200" y="214"/>
                  <a:pt x="200" y="214"/>
                </a:cubicBezTo>
                <a:cubicBezTo>
                  <a:pt x="209" y="214"/>
                  <a:pt x="216" y="207"/>
                  <a:pt x="216" y="198"/>
                </a:cubicBezTo>
                <a:cubicBezTo>
                  <a:pt x="216" y="18"/>
                  <a:pt x="216" y="18"/>
                  <a:pt x="216" y="18"/>
                </a:cubicBezTo>
                <a:cubicBezTo>
                  <a:pt x="216" y="9"/>
                  <a:pt x="209" y="1"/>
                  <a:pt x="200" y="1"/>
                </a:cubicBezTo>
                <a:close/>
              </a:path>
            </a:pathLst>
          </a:custGeom>
          <a:solidFill>
            <a:schemeClr val="bg1">
              <a:lumMod val="75000"/>
            </a:schemeClr>
          </a:solidFill>
          <a:ln>
            <a:noFill/>
          </a:ln>
        </p:spPr>
        <p:txBody>
          <a:bodyPr vert="horz" wrap="square" lIns="91440" tIns="45720" rIns="91440" bIns="45720" numCol="1" anchor="ctr" anchorCtr="0" compatLnSpc="1">
            <a:prstTxWarp prst="textNoShape">
              <a:avLst/>
            </a:prstTxWarp>
          </a:bodyPr>
          <a:lstStyle/>
          <a:p>
            <a:pPr algn="ctr"/>
            <a:r>
              <a:rPr lang="en-US" sz="2400" b="1" dirty="0">
                <a:solidFill>
                  <a:schemeClr val="accent3"/>
                </a:solidFill>
              </a:rPr>
              <a:t>3</a:t>
            </a:r>
          </a:p>
        </p:txBody>
      </p:sp>
      <p:grpSp>
        <p:nvGrpSpPr>
          <p:cNvPr id="64" name="Group 63"/>
          <p:cNvGrpSpPr/>
          <p:nvPr/>
        </p:nvGrpSpPr>
        <p:grpSpPr>
          <a:xfrm>
            <a:off x="6461795" y="1838603"/>
            <a:ext cx="2133303" cy="3775075"/>
            <a:chOff x="6198835" y="2224043"/>
            <a:chExt cx="2133303" cy="3775075"/>
          </a:xfrm>
        </p:grpSpPr>
        <p:sp>
          <p:nvSpPr>
            <p:cNvPr id="15" name="Freeform 6"/>
            <p:cNvSpPr>
              <a:spLocks/>
            </p:cNvSpPr>
            <p:nvPr/>
          </p:nvSpPr>
          <p:spPr bwMode="auto">
            <a:xfrm>
              <a:off x="6248846" y="2224043"/>
              <a:ext cx="2083292" cy="3775075"/>
            </a:xfrm>
            <a:custGeom>
              <a:avLst/>
              <a:gdLst>
                <a:gd name="T0" fmla="*/ 353 w 615"/>
                <a:gd name="T1" fmla="*/ 1115 h 1115"/>
                <a:gd name="T2" fmla="*/ 0 w 615"/>
                <a:gd name="T3" fmla="*/ 1115 h 1115"/>
                <a:gd name="T4" fmla="*/ 0 w 615"/>
                <a:gd name="T5" fmla="*/ 262 h 1115"/>
                <a:gd name="T6" fmla="*/ 262 w 615"/>
                <a:gd name="T7" fmla="*/ 0 h 1115"/>
                <a:gd name="T8" fmla="*/ 615 w 615"/>
                <a:gd name="T9" fmla="*/ 0 h 1115"/>
                <a:gd name="T10" fmla="*/ 615 w 615"/>
                <a:gd name="T11" fmla="*/ 853 h 1115"/>
                <a:gd name="T12" fmla="*/ 353 w 615"/>
                <a:gd name="T13" fmla="*/ 1115 h 1115"/>
              </a:gdLst>
              <a:ahLst/>
              <a:cxnLst>
                <a:cxn ang="0">
                  <a:pos x="T0" y="T1"/>
                </a:cxn>
                <a:cxn ang="0">
                  <a:pos x="T2" y="T3"/>
                </a:cxn>
                <a:cxn ang="0">
                  <a:pos x="T4" y="T5"/>
                </a:cxn>
                <a:cxn ang="0">
                  <a:pos x="T6" y="T7"/>
                </a:cxn>
                <a:cxn ang="0">
                  <a:pos x="T8" y="T9"/>
                </a:cxn>
                <a:cxn ang="0">
                  <a:pos x="T10" y="T11"/>
                </a:cxn>
                <a:cxn ang="0">
                  <a:pos x="T12" y="T13"/>
                </a:cxn>
              </a:cxnLst>
              <a:rect l="0" t="0" r="r" b="b"/>
              <a:pathLst>
                <a:path w="615" h="1115">
                  <a:moveTo>
                    <a:pt x="353" y="1115"/>
                  </a:moveTo>
                  <a:cubicBezTo>
                    <a:pt x="0" y="1115"/>
                    <a:pt x="0" y="1115"/>
                    <a:pt x="0" y="1115"/>
                  </a:cubicBezTo>
                  <a:cubicBezTo>
                    <a:pt x="0" y="262"/>
                    <a:pt x="0" y="262"/>
                    <a:pt x="0" y="262"/>
                  </a:cubicBezTo>
                  <a:cubicBezTo>
                    <a:pt x="0" y="117"/>
                    <a:pt x="117" y="0"/>
                    <a:pt x="262" y="0"/>
                  </a:cubicBezTo>
                  <a:cubicBezTo>
                    <a:pt x="615" y="0"/>
                    <a:pt x="615" y="0"/>
                    <a:pt x="615" y="0"/>
                  </a:cubicBezTo>
                  <a:cubicBezTo>
                    <a:pt x="615" y="853"/>
                    <a:pt x="615" y="853"/>
                    <a:pt x="615" y="853"/>
                  </a:cubicBezTo>
                  <a:cubicBezTo>
                    <a:pt x="615" y="998"/>
                    <a:pt x="498" y="1115"/>
                    <a:pt x="353" y="1115"/>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7"/>
            <p:cNvSpPr>
              <a:spLocks/>
            </p:cNvSpPr>
            <p:nvPr/>
          </p:nvSpPr>
          <p:spPr bwMode="auto">
            <a:xfrm>
              <a:off x="6198835" y="2224043"/>
              <a:ext cx="2081864" cy="3775075"/>
            </a:xfrm>
            <a:custGeom>
              <a:avLst/>
              <a:gdLst>
                <a:gd name="T0" fmla="*/ 353 w 615"/>
                <a:gd name="T1" fmla="*/ 1115 h 1115"/>
                <a:gd name="T2" fmla="*/ 0 w 615"/>
                <a:gd name="T3" fmla="*/ 1115 h 1115"/>
                <a:gd name="T4" fmla="*/ 0 w 615"/>
                <a:gd name="T5" fmla="*/ 262 h 1115"/>
                <a:gd name="T6" fmla="*/ 262 w 615"/>
                <a:gd name="T7" fmla="*/ 0 h 1115"/>
                <a:gd name="T8" fmla="*/ 615 w 615"/>
                <a:gd name="T9" fmla="*/ 0 h 1115"/>
                <a:gd name="T10" fmla="*/ 615 w 615"/>
                <a:gd name="T11" fmla="*/ 853 h 1115"/>
                <a:gd name="T12" fmla="*/ 353 w 615"/>
                <a:gd name="T13" fmla="*/ 1115 h 1115"/>
              </a:gdLst>
              <a:ahLst/>
              <a:cxnLst>
                <a:cxn ang="0">
                  <a:pos x="T0" y="T1"/>
                </a:cxn>
                <a:cxn ang="0">
                  <a:pos x="T2" y="T3"/>
                </a:cxn>
                <a:cxn ang="0">
                  <a:pos x="T4" y="T5"/>
                </a:cxn>
                <a:cxn ang="0">
                  <a:pos x="T6" y="T7"/>
                </a:cxn>
                <a:cxn ang="0">
                  <a:pos x="T8" y="T9"/>
                </a:cxn>
                <a:cxn ang="0">
                  <a:pos x="T10" y="T11"/>
                </a:cxn>
                <a:cxn ang="0">
                  <a:pos x="T12" y="T13"/>
                </a:cxn>
              </a:cxnLst>
              <a:rect l="0" t="0" r="r" b="b"/>
              <a:pathLst>
                <a:path w="615" h="1115">
                  <a:moveTo>
                    <a:pt x="353" y="1115"/>
                  </a:moveTo>
                  <a:cubicBezTo>
                    <a:pt x="0" y="1115"/>
                    <a:pt x="0" y="1115"/>
                    <a:pt x="0" y="1115"/>
                  </a:cubicBezTo>
                  <a:cubicBezTo>
                    <a:pt x="0" y="262"/>
                    <a:pt x="0" y="262"/>
                    <a:pt x="0" y="262"/>
                  </a:cubicBezTo>
                  <a:cubicBezTo>
                    <a:pt x="0" y="117"/>
                    <a:pt x="117" y="0"/>
                    <a:pt x="262" y="0"/>
                  </a:cubicBezTo>
                  <a:cubicBezTo>
                    <a:pt x="615" y="0"/>
                    <a:pt x="615" y="0"/>
                    <a:pt x="615" y="0"/>
                  </a:cubicBezTo>
                  <a:cubicBezTo>
                    <a:pt x="615" y="853"/>
                    <a:pt x="615" y="853"/>
                    <a:pt x="615" y="853"/>
                  </a:cubicBezTo>
                  <a:cubicBezTo>
                    <a:pt x="615" y="998"/>
                    <a:pt x="498" y="1115"/>
                    <a:pt x="353" y="111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8" name="Freeform 5"/>
          <p:cNvSpPr>
            <a:spLocks/>
          </p:cNvSpPr>
          <p:nvPr/>
        </p:nvSpPr>
        <p:spPr bwMode="auto">
          <a:xfrm>
            <a:off x="11344782" y="2092942"/>
            <a:ext cx="583996" cy="724438"/>
          </a:xfrm>
          <a:custGeom>
            <a:avLst/>
            <a:gdLst>
              <a:gd name="T0" fmla="*/ 200 w 216"/>
              <a:gd name="T1" fmla="*/ 1 h 214"/>
              <a:gd name="T2" fmla="*/ 16 w 216"/>
              <a:gd name="T3" fmla="*/ 1 h 214"/>
              <a:gd name="T4" fmla="*/ 0 w 216"/>
              <a:gd name="T5" fmla="*/ 16 h 214"/>
              <a:gd name="T6" fmla="*/ 0 w 216"/>
              <a:gd name="T7" fmla="*/ 197 h 214"/>
              <a:gd name="T8" fmla="*/ 16 w 216"/>
              <a:gd name="T9" fmla="*/ 214 h 214"/>
              <a:gd name="T10" fmla="*/ 200 w 216"/>
              <a:gd name="T11" fmla="*/ 214 h 214"/>
              <a:gd name="T12" fmla="*/ 216 w 216"/>
              <a:gd name="T13" fmla="*/ 198 h 214"/>
              <a:gd name="T14" fmla="*/ 216 w 216"/>
              <a:gd name="T15" fmla="*/ 18 h 214"/>
              <a:gd name="T16" fmla="*/ 200 w 216"/>
              <a:gd name="T17" fmla="*/ 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14">
                <a:moveTo>
                  <a:pt x="200" y="1"/>
                </a:moveTo>
                <a:cubicBezTo>
                  <a:pt x="16" y="1"/>
                  <a:pt x="16" y="1"/>
                  <a:pt x="16" y="1"/>
                </a:cubicBezTo>
                <a:cubicBezTo>
                  <a:pt x="7" y="0"/>
                  <a:pt x="0" y="7"/>
                  <a:pt x="0" y="16"/>
                </a:cubicBezTo>
                <a:cubicBezTo>
                  <a:pt x="0" y="197"/>
                  <a:pt x="0" y="197"/>
                  <a:pt x="0" y="197"/>
                </a:cubicBezTo>
                <a:cubicBezTo>
                  <a:pt x="0" y="206"/>
                  <a:pt x="7" y="213"/>
                  <a:pt x="16" y="214"/>
                </a:cubicBezTo>
                <a:cubicBezTo>
                  <a:pt x="200" y="214"/>
                  <a:pt x="200" y="214"/>
                  <a:pt x="200" y="214"/>
                </a:cubicBezTo>
                <a:cubicBezTo>
                  <a:pt x="209" y="214"/>
                  <a:pt x="216" y="207"/>
                  <a:pt x="216" y="198"/>
                </a:cubicBezTo>
                <a:cubicBezTo>
                  <a:pt x="216" y="18"/>
                  <a:pt x="216" y="18"/>
                  <a:pt x="216" y="18"/>
                </a:cubicBezTo>
                <a:cubicBezTo>
                  <a:pt x="216" y="9"/>
                  <a:pt x="209" y="1"/>
                  <a:pt x="200" y="1"/>
                </a:cubicBezTo>
                <a:close/>
              </a:path>
            </a:pathLst>
          </a:custGeom>
          <a:solidFill>
            <a:schemeClr val="bg1">
              <a:lumMod val="75000"/>
            </a:schemeClr>
          </a:solidFill>
          <a:ln>
            <a:noFill/>
          </a:ln>
        </p:spPr>
        <p:txBody>
          <a:bodyPr vert="horz" wrap="square" lIns="91440" tIns="45720" rIns="91440" bIns="45720" numCol="1" anchor="ctr" anchorCtr="0" compatLnSpc="1">
            <a:prstTxWarp prst="textNoShape">
              <a:avLst/>
            </a:prstTxWarp>
          </a:bodyPr>
          <a:lstStyle/>
          <a:p>
            <a:pPr algn="ctr"/>
            <a:r>
              <a:rPr lang="en-US" sz="2400" b="1" dirty="0">
                <a:solidFill>
                  <a:schemeClr val="accent4"/>
                </a:solidFill>
              </a:rPr>
              <a:t>4</a:t>
            </a:r>
          </a:p>
        </p:txBody>
      </p:sp>
      <p:grpSp>
        <p:nvGrpSpPr>
          <p:cNvPr id="65" name="Group 64"/>
          <p:cNvGrpSpPr/>
          <p:nvPr/>
        </p:nvGrpSpPr>
        <p:grpSpPr>
          <a:xfrm>
            <a:off x="9307212" y="1838603"/>
            <a:ext cx="2133303" cy="3775075"/>
            <a:chOff x="9044252" y="2224043"/>
            <a:chExt cx="2133303" cy="3775075"/>
          </a:xfrm>
        </p:grpSpPr>
        <p:sp>
          <p:nvSpPr>
            <p:cNvPr id="19" name="Freeform 6"/>
            <p:cNvSpPr>
              <a:spLocks/>
            </p:cNvSpPr>
            <p:nvPr/>
          </p:nvSpPr>
          <p:spPr bwMode="auto">
            <a:xfrm>
              <a:off x="9094263" y="2224043"/>
              <a:ext cx="2083292" cy="3775075"/>
            </a:xfrm>
            <a:custGeom>
              <a:avLst/>
              <a:gdLst>
                <a:gd name="T0" fmla="*/ 353 w 615"/>
                <a:gd name="T1" fmla="*/ 1115 h 1115"/>
                <a:gd name="T2" fmla="*/ 0 w 615"/>
                <a:gd name="T3" fmla="*/ 1115 h 1115"/>
                <a:gd name="T4" fmla="*/ 0 w 615"/>
                <a:gd name="T5" fmla="*/ 262 h 1115"/>
                <a:gd name="T6" fmla="*/ 262 w 615"/>
                <a:gd name="T7" fmla="*/ 0 h 1115"/>
                <a:gd name="T8" fmla="*/ 615 w 615"/>
                <a:gd name="T9" fmla="*/ 0 h 1115"/>
                <a:gd name="T10" fmla="*/ 615 w 615"/>
                <a:gd name="T11" fmla="*/ 853 h 1115"/>
                <a:gd name="T12" fmla="*/ 353 w 615"/>
                <a:gd name="T13" fmla="*/ 1115 h 1115"/>
              </a:gdLst>
              <a:ahLst/>
              <a:cxnLst>
                <a:cxn ang="0">
                  <a:pos x="T0" y="T1"/>
                </a:cxn>
                <a:cxn ang="0">
                  <a:pos x="T2" y="T3"/>
                </a:cxn>
                <a:cxn ang="0">
                  <a:pos x="T4" y="T5"/>
                </a:cxn>
                <a:cxn ang="0">
                  <a:pos x="T6" y="T7"/>
                </a:cxn>
                <a:cxn ang="0">
                  <a:pos x="T8" y="T9"/>
                </a:cxn>
                <a:cxn ang="0">
                  <a:pos x="T10" y="T11"/>
                </a:cxn>
                <a:cxn ang="0">
                  <a:pos x="T12" y="T13"/>
                </a:cxn>
              </a:cxnLst>
              <a:rect l="0" t="0" r="r" b="b"/>
              <a:pathLst>
                <a:path w="615" h="1115">
                  <a:moveTo>
                    <a:pt x="353" y="1115"/>
                  </a:moveTo>
                  <a:cubicBezTo>
                    <a:pt x="0" y="1115"/>
                    <a:pt x="0" y="1115"/>
                    <a:pt x="0" y="1115"/>
                  </a:cubicBezTo>
                  <a:cubicBezTo>
                    <a:pt x="0" y="262"/>
                    <a:pt x="0" y="262"/>
                    <a:pt x="0" y="262"/>
                  </a:cubicBezTo>
                  <a:cubicBezTo>
                    <a:pt x="0" y="117"/>
                    <a:pt x="117" y="0"/>
                    <a:pt x="262" y="0"/>
                  </a:cubicBezTo>
                  <a:cubicBezTo>
                    <a:pt x="615" y="0"/>
                    <a:pt x="615" y="0"/>
                    <a:pt x="615" y="0"/>
                  </a:cubicBezTo>
                  <a:cubicBezTo>
                    <a:pt x="615" y="853"/>
                    <a:pt x="615" y="853"/>
                    <a:pt x="615" y="853"/>
                  </a:cubicBezTo>
                  <a:cubicBezTo>
                    <a:pt x="615" y="998"/>
                    <a:pt x="498" y="1115"/>
                    <a:pt x="353" y="1115"/>
                  </a:cubicBezTo>
                  <a:close/>
                </a:path>
              </a:pathLst>
            </a:custGeom>
            <a:solidFill>
              <a:schemeClr val="accent4">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7"/>
            <p:cNvSpPr>
              <a:spLocks/>
            </p:cNvSpPr>
            <p:nvPr/>
          </p:nvSpPr>
          <p:spPr bwMode="auto">
            <a:xfrm>
              <a:off x="9044252" y="2224043"/>
              <a:ext cx="2081864" cy="3775075"/>
            </a:xfrm>
            <a:custGeom>
              <a:avLst/>
              <a:gdLst>
                <a:gd name="T0" fmla="*/ 353 w 615"/>
                <a:gd name="T1" fmla="*/ 1115 h 1115"/>
                <a:gd name="T2" fmla="*/ 0 w 615"/>
                <a:gd name="T3" fmla="*/ 1115 h 1115"/>
                <a:gd name="T4" fmla="*/ 0 w 615"/>
                <a:gd name="T5" fmla="*/ 262 h 1115"/>
                <a:gd name="T6" fmla="*/ 262 w 615"/>
                <a:gd name="T7" fmla="*/ 0 h 1115"/>
                <a:gd name="T8" fmla="*/ 615 w 615"/>
                <a:gd name="T9" fmla="*/ 0 h 1115"/>
                <a:gd name="T10" fmla="*/ 615 w 615"/>
                <a:gd name="T11" fmla="*/ 853 h 1115"/>
                <a:gd name="T12" fmla="*/ 353 w 615"/>
                <a:gd name="T13" fmla="*/ 1115 h 1115"/>
              </a:gdLst>
              <a:ahLst/>
              <a:cxnLst>
                <a:cxn ang="0">
                  <a:pos x="T0" y="T1"/>
                </a:cxn>
                <a:cxn ang="0">
                  <a:pos x="T2" y="T3"/>
                </a:cxn>
                <a:cxn ang="0">
                  <a:pos x="T4" y="T5"/>
                </a:cxn>
                <a:cxn ang="0">
                  <a:pos x="T6" y="T7"/>
                </a:cxn>
                <a:cxn ang="0">
                  <a:pos x="T8" y="T9"/>
                </a:cxn>
                <a:cxn ang="0">
                  <a:pos x="T10" y="T11"/>
                </a:cxn>
                <a:cxn ang="0">
                  <a:pos x="T12" y="T13"/>
                </a:cxn>
              </a:cxnLst>
              <a:rect l="0" t="0" r="r" b="b"/>
              <a:pathLst>
                <a:path w="615" h="1115">
                  <a:moveTo>
                    <a:pt x="353" y="1115"/>
                  </a:moveTo>
                  <a:cubicBezTo>
                    <a:pt x="0" y="1115"/>
                    <a:pt x="0" y="1115"/>
                    <a:pt x="0" y="1115"/>
                  </a:cubicBezTo>
                  <a:cubicBezTo>
                    <a:pt x="0" y="262"/>
                    <a:pt x="0" y="262"/>
                    <a:pt x="0" y="262"/>
                  </a:cubicBezTo>
                  <a:cubicBezTo>
                    <a:pt x="0" y="117"/>
                    <a:pt x="117" y="0"/>
                    <a:pt x="262" y="0"/>
                  </a:cubicBezTo>
                  <a:cubicBezTo>
                    <a:pt x="615" y="0"/>
                    <a:pt x="615" y="0"/>
                    <a:pt x="615" y="0"/>
                  </a:cubicBezTo>
                  <a:cubicBezTo>
                    <a:pt x="615" y="853"/>
                    <a:pt x="615" y="853"/>
                    <a:pt x="615" y="853"/>
                  </a:cubicBezTo>
                  <a:cubicBezTo>
                    <a:pt x="615" y="998"/>
                    <a:pt x="498" y="1115"/>
                    <a:pt x="353" y="111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4" name="Rectangle 23"/>
          <p:cNvSpPr/>
          <p:nvPr/>
        </p:nvSpPr>
        <p:spPr>
          <a:xfrm>
            <a:off x="1014595" y="3211484"/>
            <a:ext cx="149929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p:cNvGrpSpPr/>
          <p:nvPr/>
        </p:nvGrpSpPr>
        <p:grpSpPr>
          <a:xfrm>
            <a:off x="1419454" y="2437058"/>
            <a:ext cx="689578" cy="637154"/>
            <a:chOff x="2554288" y="1943100"/>
            <a:chExt cx="542925" cy="501650"/>
          </a:xfrm>
          <a:solidFill>
            <a:schemeClr val="bg1"/>
          </a:solidFill>
        </p:grpSpPr>
        <p:sp>
          <p:nvSpPr>
            <p:cNvPr id="26" name="Freeform 58"/>
            <p:cNvSpPr>
              <a:spLocks/>
            </p:cNvSpPr>
            <p:nvPr/>
          </p:nvSpPr>
          <p:spPr bwMode="auto">
            <a:xfrm>
              <a:off x="2554288" y="1943100"/>
              <a:ext cx="542925" cy="403225"/>
            </a:xfrm>
            <a:custGeom>
              <a:avLst/>
              <a:gdLst>
                <a:gd name="T0" fmla="*/ 2095 w 3422"/>
                <a:gd name="T1" fmla="*/ 44 h 2536"/>
                <a:gd name="T2" fmla="*/ 2418 w 3422"/>
                <a:gd name="T3" fmla="*/ 212 h 2536"/>
                <a:gd name="T4" fmla="*/ 2659 w 3422"/>
                <a:gd name="T5" fmla="*/ 486 h 2536"/>
                <a:gd name="T6" fmla="*/ 2782 w 3422"/>
                <a:gd name="T7" fmla="*/ 825 h 2536"/>
                <a:gd name="T8" fmla="*/ 3094 w 3422"/>
                <a:gd name="T9" fmla="*/ 984 h 2536"/>
                <a:gd name="T10" fmla="*/ 3317 w 3422"/>
                <a:gd name="T11" fmla="*/ 1253 h 2536"/>
                <a:gd name="T12" fmla="*/ 3419 w 3422"/>
                <a:gd name="T13" fmla="*/ 1593 h 2536"/>
                <a:gd name="T14" fmla="*/ 3383 w 3422"/>
                <a:gd name="T15" fmla="*/ 1921 h 2536"/>
                <a:gd name="T16" fmla="*/ 3235 w 3422"/>
                <a:gd name="T17" fmla="*/ 2207 h 2536"/>
                <a:gd name="T18" fmla="*/ 2991 w 3422"/>
                <a:gd name="T19" fmla="*/ 2422 h 2536"/>
                <a:gd name="T20" fmla="*/ 2692 w 3422"/>
                <a:gd name="T21" fmla="*/ 2529 h 2536"/>
                <a:gd name="T22" fmla="*/ 2039 w 3422"/>
                <a:gd name="T23" fmla="*/ 2514 h 2536"/>
                <a:gd name="T24" fmla="*/ 2006 w 3422"/>
                <a:gd name="T25" fmla="*/ 2419 h 2536"/>
                <a:gd name="T26" fmla="*/ 2077 w 3422"/>
                <a:gd name="T27" fmla="*/ 2348 h 2536"/>
                <a:gd name="T28" fmla="*/ 2800 w 3422"/>
                <a:gd name="T29" fmla="*/ 2303 h 2536"/>
                <a:gd name="T30" fmla="*/ 3052 w 3422"/>
                <a:gd name="T31" fmla="*/ 2127 h 2536"/>
                <a:gd name="T32" fmla="*/ 3204 w 3422"/>
                <a:gd name="T33" fmla="*/ 1857 h 2536"/>
                <a:gd name="T34" fmla="*/ 3221 w 3422"/>
                <a:gd name="T35" fmla="*/ 1546 h 2536"/>
                <a:gd name="T36" fmla="*/ 3109 w 3422"/>
                <a:gd name="T37" fmla="*/ 1274 h 2536"/>
                <a:gd name="T38" fmla="*/ 2900 w 3422"/>
                <a:gd name="T39" fmla="*/ 1077 h 2536"/>
                <a:gd name="T40" fmla="*/ 2662 w 3422"/>
                <a:gd name="T41" fmla="*/ 989 h 2536"/>
                <a:gd name="T42" fmla="*/ 2604 w 3422"/>
                <a:gd name="T43" fmla="*/ 910 h 2536"/>
                <a:gd name="T44" fmla="*/ 2505 w 3422"/>
                <a:gd name="T45" fmla="*/ 596 h 2536"/>
                <a:gd name="T46" fmla="*/ 2296 w 3422"/>
                <a:gd name="T47" fmla="*/ 354 h 2536"/>
                <a:gd name="T48" fmla="*/ 2007 w 3422"/>
                <a:gd name="T49" fmla="*/ 214 h 2536"/>
                <a:gd name="T50" fmla="*/ 1676 w 3422"/>
                <a:gd name="T51" fmla="*/ 199 h 2536"/>
                <a:gd name="T52" fmla="*/ 1377 w 3422"/>
                <a:gd name="T53" fmla="*/ 314 h 2536"/>
                <a:gd name="T54" fmla="*/ 1146 w 3422"/>
                <a:gd name="T55" fmla="*/ 534 h 2536"/>
                <a:gd name="T56" fmla="*/ 1040 w 3422"/>
                <a:gd name="T57" fmla="*/ 690 h 2536"/>
                <a:gd name="T58" fmla="*/ 924 w 3422"/>
                <a:gd name="T59" fmla="*/ 684 h 2536"/>
                <a:gd name="T60" fmla="*/ 705 w 3422"/>
                <a:gd name="T61" fmla="*/ 703 h 2536"/>
                <a:gd name="T62" fmla="*/ 538 w 3422"/>
                <a:gd name="T63" fmla="*/ 849 h 2536"/>
                <a:gd name="T64" fmla="*/ 492 w 3422"/>
                <a:gd name="T65" fmla="*/ 1068 h 2536"/>
                <a:gd name="T66" fmla="*/ 511 w 3422"/>
                <a:gd name="T67" fmla="*/ 1212 h 2536"/>
                <a:gd name="T68" fmla="*/ 382 w 3422"/>
                <a:gd name="T69" fmla="*/ 1326 h 2536"/>
                <a:gd name="T70" fmla="*/ 231 w 3422"/>
                <a:gd name="T71" fmla="*/ 1539 h 2536"/>
                <a:gd name="T72" fmla="*/ 193 w 3422"/>
                <a:gd name="T73" fmla="*/ 1808 h 2536"/>
                <a:gd name="T74" fmla="*/ 293 w 3422"/>
                <a:gd name="T75" fmla="*/ 2086 h 2536"/>
                <a:gd name="T76" fmla="*/ 503 w 3422"/>
                <a:gd name="T77" fmla="*/ 2282 h 2536"/>
                <a:gd name="T78" fmla="*/ 1322 w 3422"/>
                <a:gd name="T79" fmla="*/ 2346 h 2536"/>
                <a:gd name="T80" fmla="*/ 1407 w 3422"/>
                <a:gd name="T81" fmla="*/ 2399 h 2536"/>
                <a:gd name="T82" fmla="*/ 1396 w 3422"/>
                <a:gd name="T83" fmla="*/ 2501 h 2536"/>
                <a:gd name="T84" fmla="*/ 711 w 3422"/>
                <a:gd name="T85" fmla="*/ 2536 h 2536"/>
                <a:gd name="T86" fmla="*/ 408 w 3422"/>
                <a:gd name="T87" fmla="*/ 2448 h 2536"/>
                <a:gd name="T88" fmla="*/ 163 w 3422"/>
                <a:gd name="T89" fmla="*/ 2231 h 2536"/>
                <a:gd name="T90" fmla="*/ 24 w 3422"/>
                <a:gd name="T91" fmla="*/ 1940 h 2536"/>
                <a:gd name="T92" fmla="*/ 11 w 3422"/>
                <a:gd name="T93" fmla="*/ 1618 h 2536"/>
                <a:gd name="T94" fmla="*/ 132 w 3422"/>
                <a:gd name="T95" fmla="*/ 1325 h 2536"/>
                <a:gd name="T96" fmla="*/ 305 w 3422"/>
                <a:gd name="T97" fmla="*/ 1103 h 2536"/>
                <a:gd name="T98" fmla="*/ 327 w 3422"/>
                <a:gd name="T99" fmla="*/ 857 h 2536"/>
                <a:gd name="T100" fmla="*/ 479 w 3422"/>
                <a:gd name="T101" fmla="*/ 626 h 2536"/>
                <a:gd name="T102" fmla="*/ 725 w 3422"/>
                <a:gd name="T103" fmla="*/ 499 h 2536"/>
                <a:gd name="T104" fmla="*/ 982 w 3422"/>
                <a:gd name="T105" fmla="*/ 439 h 2536"/>
                <a:gd name="T106" fmla="*/ 1212 w 3422"/>
                <a:gd name="T107" fmla="*/ 197 h 2536"/>
                <a:gd name="T108" fmla="*/ 1525 w 3422"/>
                <a:gd name="T109" fmla="*/ 41 h 2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22" h="2536">
                  <a:moveTo>
                    <a:pt x="1805" y="0"/>
                  </a:moveTo>
                  <a:lnTo>
                    <a:pt x="1879" y="3"/>
                  </a:lnTo>
                  <a:lnTo>
                    <a:pt x="1952" y="12"/>
                  </a:lnTo>
                  <a:lnTo>
                    <a:pt x="2025" y="25"/>
                  </a:lnTo>
                  <a:lnTo>
                    <a:pt x="2095" y="44"/>
                  </a:lnTo>
                  <a:lnTo>
                    <a:pt x="2164" y="68"/>
                  </a:lnTo>
                  <a:lnTo>
                    <a:pt x="2231" y="96"/>
                  </a:lnTo>
                  <a:lnTo>
                    <a:pt x="2296" y="130"/>
                  </a:lnTo>
                  <a:lnTo>
                    <a:pt x="2357" y="168"/>
                  </a:lnTo>
                  <a:lnTo>
                    <a:pt x="2418" y="212"/>
                  </a:lnTo>
                  <a:lnTo>
                    <a:pt x="2474" y="260"/>
                  </a:lnTo>
                  <a:lnTo>
                    <a:pt x="2527" y="312"/>
                  </a:lnTo>
                  <a:lnTo>
                    <a:pt x="2575" y="367"/>
                  </a:lnTo>
                  <a:lnTo>
                    <a:pt x="2619" y="425"/>
                  </a:lnTo>
                  <a:lnTo>
                    <a:pt x="2659" y="486"/>
                  </a:lnTo>
                  <a:lnTo>
                    <a:pt x="2693" y="549"/>
                  </a:lnTo>
                  <a:lnTo>
                    <a:pt x="2723" y="616"/>
                  </a:lnTo>
                  <a:lnTo>
                    <a:pt x="2748" y="683"/>
                  </a:lnTo>
                  <a:lnTo>
                    <a:pt x="2768" y="754"/>
                  </a:lnTo>
                  <a:lnTo>
                    <a:pt x="2782" y="825"/>
                  </a:lnTo>
                  <a:lnTo>
                    <a:pt x="2851" y="846"/>
                  </a:lnTo>
                  <a:lnTo>
                    <a:pt x="2916" y="873"/>
                  </a:lnTo>
                  <a:lnTo>
                    <a:pt x="2979" y="905"/>
                  </a:lnTo>
                  <a:lnTo>
                    <a:pt x="3038" y="943"/>
                  </a:lnTo>
                  <a:lnTo>
                    <a:pt x="3094" y="984"/>
                  </a:lnTo>
                  <a:lnTo>
                    <a:pt x="3146" y="1030"/>
                  </a:lnTo>
                  <a:lnTo>
                    <a:pt x="3195" y="1081"/>
                  </a:lnTo>
                  <a:lnTo>
                    <a:pt x="3240" y="1135"/>
                  </a:lnTo>
                  <a:lnTo>
                    <a:pt x="3280" y="1192"/>
                  </a:lnTo>
                  <a:lnTo>
                    <a:pt x="3317" y="1253"/>
                  </a:lnTo>
                  <a:lnTo>
                    <a:pt x="3347" y="1316"/>
                  </a:lnTo>
                  <a:lnTo>
                    <a:pt x="3373" y="1383"/>
                  </a:lnTo>
                  <a:lnTo>
                    <a:pt x="3394" y="1451"/>
                  </a:lnTo>
                  <a:lnTo>
                    <a:pt x="3409" y="1522"/>
                  </a:lnTo>
                  <a:lnTo>
                    <a:pt x="3419" y="1593"/>
                  </a:lnTo>
                  <a:lnTo>
                    <a:pt x="3422" y="1667"/>
                  </a:lnTo>
                  <a:lnTo>
                    <a:pt x="3420" y="1731"/>
                  </a:lnTo>
                  <a:lnTo>
                    <a:pt x="3412" y="1796"/>
                  </a:lnTo>
                  <a:lnTo>
                    <a:pt x="3400" y="1859"/>
                  </a:lnTo>
                  <a:lnTo>
                    <a:pt x="3383" y="1921"/>
                  </a:lnTo>
                  <a:lnTo>
                    <a:pt x="3362" y="1983"/>
                  </a:lnTo>
                  <a:lnTo>
                    <a:pt x="3337" y="2042"/>
                  </a:lnTo>
                  <a:lnTo>
                    <a:pt x="3307" y="2099"/>
                  </a:lnTo>
                  <a:lnTo>
                    <a:pt x="3273" y="2154"/>
                  </a:lnTo>
                  <a:lnTo>
                    <a:pt x="3235" y="2207"/>
                  </a:lnTo>
                  <a:lnTo>
                    <a:pt x="3192" y="2257"/>
                  </a:lnTo>
                  <a:lnTo>
                    <a:pt x="3146" y="2304"/>
                  </a:lnTo>
                  <a:lnTo>
                    <a:pt x="3096" y="2348"/>
                  </a:lnTo>
                  <a:lnTo>
                    <a:pt x="3045" y="2386"/>
                  </a:lnTo>
                  <a:lnTo>
                    <a:pt x="2991" y="2422"/>
                  </a:lnTo>
                  <a:lnTo>
                    <a:pt x="2934" y="2452"/>
                  </a:lnTo>
                  <a:lnTo>
                    <a:pt x="2876" y="2478"/>
                  </a:lnTo>
                  <a:lnTo>
                    <a:pt x="2816" y="2500"/>
                  </a:lnTo>
                  <a:lnTo>
                    <a:pt x="2754" y="2516"/>
                  </a:lnTo>
                  <a:lnTo>
                    <a:pt x="2692" y="2529"/>
                  </a:lnTo>
                  <a:lnTo>
                    <a:pt x="2628" y="2535"/>
                  </a:lnTo>
                  <a:lnTo>
                    <a:pt x="2099" y="2535"/>
                  </a:lnTo>
                  <a:lnTo>
                    <a:pt x="2077" y="2533"/>
                  </a:lnTo>
                  <a:lnTo>
                    <a:pt x="2057" y="2526"/>
                  </a:lnTo>
                  <a:lnTo>
                    <a:pt x="2039" y="2514"/>
                  </a:lnTo>
                  <a:lnTo>
                    <a:pt x="2025" y="2500"/>
                  </a:lnTo>
                  <a:lnTo>
                    <a:pt x="2013" y="2482"/>
                  </a:lnTo>
                  <a:lnTo>
                    <a:pt x="2006" y="2462"/>
                  </a:lnTo>
                  <a:lnTo>
                    <a:pt x="2004" y="2440"/>
                  </a:lnTo>
                  <a:lnTo>
                    <a:pt x="2006" y="2419"/>
                  </a:lnTo>
                  <a:lnTo>
                    <a:pt x="2013" y="2399"/>
                  </a:lnTo>
                  <a:lnTo>
                    <a:pt x="2025" y="2381"/>
                  </a:lnTo>
                  <a:lnTo>
                    <a:pt x="2039" y="2367"/>
                  </a:lnTo>
                  <a:lnTo>
                    <a:pt x="2057" y="2355"/>
                  </a:lnTo>
                  <a:lnTo>
                    <a:pt x="2077" y="2348"/>
                  </a:lnTo>
                  <a:lnTo>
                    <a:pt x="2099" y="2346"/>
                  </a:lnTo>
                  <a:lnTo>
                    <a:pt x="2617" y="2346"/>
                  </a:lnTo>
                  <a:lnTo>
                    <a:pt x="2681" y="2338"/>
                  </a:lnTo>
                  <a:lnTo>
                    <a:pt x="2741" y="2323"/>
                  </a:lnTo>
                  <a:lnTo>
                    <a:pt x="2800" y="2303"/>
                  </a:lnTo>
                  <a:lnTo>
                    <a:pt x="2856" y="2277"/>
                  </a:lnTo>
                  <a:lnTo>
                    <a:pt x="2910" y="2247"/>
                  </a:lnTo>
                  <a:lnTo>
                    <a:pt x="2961" y="2211"/>
                  </a:lnTo>
                  <a:lnTo>
                    <a:pt x="3008" y="2172"/>
                  </a:lnTo>
                  <a:lnTo>
                    <a:pt x="3052" y="2127"/>
                  </a:lnTo>
                  <a:lnTo>
                    <a:pt x="3091" y="2079"/>
                  </a:lnTo>
                  <a:lnTo>
                    <a:pt x="3126" y="2028"/>
                  </a:lnTo>
                  <a:lnTo>
                    <a:pt x="3158" y="1973"/>
                  </a:lnTo>
                  <a:lnTo>
                    <a:pt x="3184" y="1916"/>
                  </a:lnTo>
                  <a:lnTo>
                    <a:pt x="3204" y="1857"/>
                  </a:lnTo>
                  <a:lnTo>
                    <a:pt x="3219" y="1795"/>
                  </a:lnTo>
                  <a:lnTo>
                    <a:pt x="3228" y="1731"/>
                  </a:lnTo>
                  <a:lnTo>
                    <a:pt x="3231" y="1667"/>
                  </a:lnTo>
                  <a:lnTo>
                    <a:pt x="3228" y="1606"/>
                  </a:lnTo>
                  <a:lnTo>
                    <a:pt x="3221" y="1546"/>
                  </a:lnTo>
                  <a:lnTo>
                    <a:pt x="3208" y="1488"/>
                  </a:lnTo>
                  <a:lnTo>
                    <a:pt x="3190" y="1430"/>
                  </a:lnTo>
                  <a:lnTo>
                    <a:pt x="3167" y="1375"/>
                  </a:lnTo>
                  <a:lnTo>
                    <a:pt x="3140" y="1324"/>
                  </a:lnTo>
                  <a:lnTo>
                    <a:pt x="3109" y="1274"/>
                  </a:lnTo>
                  <a:lnTo>
                    <a:pt x="3075" y="1227"/>
                  </a:lnTo>
                  <a:lnTo>
                    <a:pt x="3036" y="1184"/>
                  </a:lnTo>
                  <a:lnTo>
                    <a:pt x="2993" y="1144"/>
                  </a:lnTo>
                  <a:lnTo>
                    <a:pt x="2949" y="1109"/>
                  </a:lnTo>
                  <a:lnTo>
                    <a:pt x="2900" y="1077"/>
                  </a:lnTo>
                  <a:lnTo>
                    <a:pt x="2849" y="1048"/>
                  </a:lnTo>
                  <a:lnTo>
                    <a:pt x="2796" y="1026"/>
                  </a:lnTo>
                  <a:lnTo>
                    <a:pt x="2740" y="1008"/>
                  </a:lnTo>
                  <a:lnTo>
                    <a:pt x="2682" y="996"/>
                  </a:lnTo>
                  <a:lnTo>
                    <a:pt x="2662" y="989"/>
                  </a:lnTo>
                  <a:lnTo>
                    <a:pt x="2644" y="980"/>
                  </a:lnTo>
                  <a:lnTo>
                    <a:pt x="2629" y="966"/>
                  </a:lnTo>
                  <a:lnTo>
                    <a:pt x="2616" y="950"/>
                  </a:lnTo>
                  <a:lnTo>
                    <a:pt x="2608" y="931"/>
                  </a:lnTo>
                  <a:lnTo>
                    <a:pt x="2604" y="910"/>
                  </a:lnTo>
                  <a:lnTo>
                    <a:pt x="2594" y="843"/>
                  </a:lnTo>
                  <a:lnTo>
                    <a:pt x="2579" y="778"/>
                  </a:lnTo>
                  <a:lnTo>
                    <a:pt x="2559" y="714"/>
                  </a:lnTo>
                  <a:lnTo>
                    <a:pt x="2535" y="654"/>
                  </a:lnTo>
                  <a:lnTo>
                    <a:pt x="2505" y="596"/>
                  </a:lnTo>
                  <a:lnTo>
                    <a:pt x="2472" y="541"/>
                  </a:lnTo>
                  <a:lnTo>
                    <a:pt x="2433" y="489"/>
                  </a:lnTo>
                  <a:lnTo>
                    <a:pt x="2392" y="440"/>
                  </a:lnTo>
                  <a:lnTo>
                    <a:pt x="2346" y="396"/>
                  </a:lnTo>
                  <a:lnTo>
                    <a:pt x="2296" y="354"/>
                  </a:lnTo>
                  <a:lnTo>
                    <a:pt x="2244" y="317"/>
                  </a:lnTo>
                  <a:lnTo>
                    <a:pt x="2189" y="285"/>
                  </a:lnTo>
                  <a:lnTo>
                    <a:pt x="2131" y="255"/>
                  </a:lnTo>
                  <a:lnTo>
                    <a:pt x="2069" y="233"/>
                  </a:lnTo>
                  <a:lnTo>
                    <a:pt x="2007" y="214"/>
                  </a:lnTo>
                  <a:lnTo>
                    <a:pt x="1942" y="199"/>
                  </a:lnTo>
                  <a:lnTo>
                    <a:pt x="1875" y="191"/>
                  </a:lnTo>
                  <a:lnTo>
                    <a:pt x="1806" y="189"/>
                  </a:lnTo>
                  <a:lnTo>
                    <a:pt x="1740" y="191"/>
                  </a:lnTo>
                  <a:lnTo>
                    <a:pt x="1676" y="199"/>
                  </a:lnTo>
                  <a:lnTo>
                    <a:pt x="1612" y="213"/>
                  </a:lnTo>
                  <a:lnTo>
                    <a:pt x="1551" y="231"/>
                  </a:lnTo>
                  <a:lnTo>
                    <a:pt x="1490" y="253"/>
                  </a:lnTo>
                  <a:lnTo>
                    <a:pt x="1432" y="281"/>
                  </a:lnTo>
                  <a:lnTo>
                    <a:pt x="1377" y="314"/>
                  </a:lnTo>
                  <a:lnTo>
                    <a:pt x="1324" y="350"/>
                  </a:lnTo>
                  <a:lnTo>
                    <a:pt x="1275" y="390"/>
                  </a:lnTo>
                  <a:lnTo>
                    <a:pt x="1229" y="434"/>
                  </a:lnTo>
                  <a:lnTo>
                    <a:pt x="1186" y="483"/>
                  </a:lnTo>
                  <a:lnTo>
                    <a:pt x="1146" y="534"/>
                  </a:lnTo>
                  <a:lnTo>
                    <a:pt x="1112" y="589"/>
                  </a:lnTo>
                  <a:lnTo>
                    <a:pt x="1081" y="648"/>
                  </a:lnTo>
                  <a:lnTo>
                    <a:pt x="1071" y="664"/>
                  </a:lnTo>
                  <a:lnTo>
                    <a:pt x="1057" y="679"/>
                  </a:lnTo>
                  <a:lnTo>
                    <a:pt x="1040" y="690"/>
                  </a:lnTo>
                  <a:lnTo>
                    <a:pt x="1022" y="698"/>
                  </a:lnTo>
                  <a:lnTo>
                    <a:pt x="1003" y="702"/>
                  </a:lnTo>
                  <a:lnTo>
                    <a:pt x="982" y="701"/>
                  </a:lnTo>
                  <a:lnTo>
                    <a:pt x="962" y="696"/>
                  </a:lnTo>
                  <a:lnTo>
                    <a:pt x="924" y="684"/>
                  </a:lnTo>
                  <a:lnTo>
                    <a:pt x="883" y="677"/>
                  </a:lnTo>
                  <a:lnTo>
                    <a:pt x="842" y="675"/>
                  </a:lnTo>
                  <a:lnTo>
                    <a:pt x="794" y="678"/>
                  </a:lnTo>
                  <a:lnTo>
                    <a:pt x="748" y="687"/>
                  </a:lnTo>
                  <a:lnTo>
                    <a:pt x="705" y="703"/>
                  </a:lnTo>
                  <a:lnTo>
                    <a:pt x="664" y="723"/>
                  </a:lnTo>
                  <a:lnTo>
                    <a:pt x="627" y="748"/>
                  </a:lnTo>
                  <a:lnTo>
                    <a:pt x="593" y="778"/>
                  </a:lnTo>
                  <a:lnTo>
                    <a:pt x="563" y="812"/>
                  </a:lnTo>
                  <a:lnTo>
                    <a:pt x="538" y="849"/>
                  </a:lnTo>
                  <a:lnTo>
                    <a:pt x="518" y="890"/>
                  </a:lnTo>
                  <a:lnTo>
                    <a:pt x="502" y="933"/>
                  </a:lnTo>
                  <a:lnTo>
                    <a:pt x="493" y="979"/>
                  </a:lnTo>
                  <a:lnTo>
                    <a:pt x="490" y="1027"/>
                  </a:lnTo>
                  <a:lnTo>
                    <a:pt x="492" y="1068"/>
                  </a:lnTo>
                  <a:lnTo>
                    <a:pt x="499" y="1109"/>
                  </a:lnTo>
                  <a:lnTo>
                    <a:pt x="510" y="1148"/>
                  </a:lnTo>
                  <a:lnTo>
                    <a:pt x="516" y="1170"/>
                  </a:lnTo>
                  <a:lnTo>
                    <a:pt x="516" y="1192"/>
                  </a:lnTo>
                  <a:lnTo>
                    <a:pt x="511" y="1212"/>
                  </a:lnTo>
                  <a:lnTo>
                    <a:pt x="501" y="1232"/>
                  </a:lnTo>
                  <a:lnTo>
                    <a:pt x="487" y="1249"/>
                  </a:lnTo>
                  <a:lnTo>
                    <a:pt x="469" y="1263"/>
                  </a:lnTo>
                  <a:lnTo>
                    <a:pt x="424" y="1292"/>
                  </a:lnTo>
                  <a:lnTo>
                    <a:pt x="382" y="1326"/>
                  </a:lnTo>
                  <a:lnTo>
                    <a:pt x="344" y="1363"/>
                  </a:lnTo>
                  <a:lnTo>
                    <a:pt x="309" y="1402"/>
                  </a:lnTo>
                  <a:lnTo>
                    <a:pt x="279" y="1446"/>
                  </a:lnTo>
                  <a:lnTo>
                    <a:pt x="253" y="1492"/>
                  </a:lnTo>
                  <a:lnTo>
                    <a:pt x="231" y="1539"/>
                  </a:lnTo>
                  <a:lnTo>
                    <a:pt x="213" y="1589"/>
                  </a:lnTo>
                  <a:lnTo>
                    <a:pt x="201" y="1641"/>
                  </a:lnTo>
                  <a:lnTo>
                    <a:pt x="192" y="1694"/>
                  </a:lnTo>
                  <a:lnTo>
                    <a:pt x="190" y="1748"/>
                  </a:lnTo>
                  <a:lnTo>
                    <a:pt x="193" y="1808"/>
                  </a:lnTo>
                  <a:lnTo>
                    <a:pt x="203" y="1868"/>
                  </a:lnTo>
                  <a:lnTo>
                    <a:pt x="217" y="1927"/>
                  </a:lnTo>
                  <a:lnTo>
                    <a:pt x="238" y="1983"/>
                  </a:lnTo>
                  <a:lnTo>
                    <a:pt x="263" y="2036"/>
                  </a:lnTo>
                  <a:lnTo>
                    <a:pt x="293" y="2086"/>
                  </a:lnTo>
                  <a:lnTo>
                    <a:pt x="328" y="2133"/>
                  </a:lnTo>
                  <a:lnTo>
                    <a:pt x="367" y="2177"/>
                  </a:lnTo>
                  <a:lnTo>
                    <a:pt x="408" y="2216"/>
                  </a:lnTo>
                  <a:lnTo>
                    <a:pt x="454" y="2251"/>
                  </a:lnTo>
                  <a:lnTo>
                    <a:pt x="503" y="2282"/>
                  </a:lnTo>
                  <a:lnTo>
                    <a:pt x="554" y="2307"/>
                  </a:lnTo>
                  <a:lnTo>
                    <a:pt x="608" y="2326"/>
                  </a:lnTo>
                  <a:lnTo>
                    <a:pt x="663" y="2340"/>
                  </a:lnTo>
                  <a:lnTo>
                    <a:pt x="719" y="2346"/>
                  </a:lnTo>
                  <a:lnTo>
                    <a:pt x="1322" y="2346"/>
                  </a:lnTo>
                  <a:lnTo>
                    <a:pt x="1344" y="2349"/>
                  </a:lnTo>
                  <a:lnTo>
                    <a:pt x="1364" y="2356"/>
                  </a:lnTo>
                  <a:lnTo>
                    <a:pt x="1381" y="2367"/>
                  </a:lnTo>
                  <a:lnTo>
                    <a:pt x="1396" y="2381"/>
                  </a:lnTo>
                  <a:lnTo>
                    <a:pt x="1407" y="2399"/>
                  </a:lnTo>
                  <a:lnTo>
                    <a:pt x="1415" y="2420"/>
                  </a:lnTo>
                  <a:lnTo>
                    <a:pt x="1417" y="2441"/>
                  </a:lnTo>
                  <a:lnTo>
                    <a:pt x="1415" y="2463"/>
                  </a:lnTo>
                  <a:lnTo>
                    <a:pt x="1407" y="2483"/>
                  </a:lnTo>
                  <a:lnTo>
                    <a:pt x="1396" y="2501"/>
                  </a:lnTo>
                  <a:lnTo>
                    <a:pt x="1381" y="2515"/>
                  </a:lnTo>
                  <a:lnTo>
                    <a:pt x="1364" y="2527"/>
                  </a:lnTo>
                  <a:lnTo>
                    <a:pt x="1344" y="2534"/>
                  </a:lnTo>
                  <a:lnTo>
                    <a:pt x="1322" y="2536"/>
                  </a:lnTo>
                  <a:lnTo>
                    <a:pt x="711" y="2536"/>
                  </a:lnTo>
                  <a:lnTo>
                    <a:pt x="648" y="2530"/>
                  </a:lnTo>
                  <a:lnTo>
                    <a:pt x="586" y="2517"/>
                  </a:lnTo>
                  <a:lnTo>
                    <a:pt x="525" y="2500"/>
                  </a:lnTo>
                  <a:lnTo>
                    <a:pt x="466" y="2476"/>
                  </a:lnTo>
                  <a:lnTo>
                    <a:pt x="408" y="2448"/>
                  </a:lnTo>
                  <a:lnTo>
                    <a:pt x="353" y="2413"/>
                  </a:lnTo>
                  <a:lnTo>
                    <a:pt x="301" y="2374"/>
                  </a:lnTo>
                  <a:lnTo>
                    <a:pt x="252" y="2330"/>
                  </a:lnTo>
                  <a:lnTo>
                    <a:pt x="205" y="2282"/>
                  </a:lnTo>
                  <a:lnTo>
                    <a:pt x="163" y="2231"/>
                  </a:lnTo>
                  <a:lnTo>
                    <a:pt x="126" y="2177"/>
                  </a:lnTo>
                  <a:lnTo>
                    <a:pt x="93" y="2120"/>
                  </a:lnTo>
                  <a:lnTo>
                    <a:pt x="64" y="2062"/>
                  </a:lnTo>
                  <a:lnTo>
                    <a:pt x="42" y="2001"/>
                  </a:lnTo>
                  <a:lnTo>
                    <a:pt x="24" y="1940"/>
                  </a:lnTo>
                  <a:lnTo>
                    <a:pt x="10" y="1877"/>
                  </a:lnTo>
                  <a:lnTo>
                    <a:pt x="3" y="1813"/>
                  </a:lnTo>
                  <a:lnTo>
                    <a:pt x="0" y="1748"/>
                  </a:lnTo>
                  <a:lnTo>
                    <a:pt x="3" y="1683"/>
                  </a:lnTo>
                  <a:lnTo>
                    <a:pt x="11" y="1618"/>
                  </a:lnTo>
                  <a:lnTo>
                    <a:pt x="25" y="1556"/>
                  </a:lnTo>
                  <a:lnTo>
                    <a:pt x="45" y="1495"/>
                  </a:lnTo>
                  <a:lnTo>
                    <a:pt x="69" y="1436"/>
                  </a:lnTo>
                  <a:lnTo>
                    <a:pt x="98" y="1379"/>
                  </a:lnTo>
                  <a:lnTo>
                    <a:pt x="132" y="1325"/>
                  </a:lnTo>
                  <a:lnTo>
                    <a:pt x="170" y="1274"/>
                  </a:lnTo>
                  <a:lnTo>
                    <a:pt x="213" y="1225"/>
                  </a:lnTo>
                  <a:lnTo>
                    <a:pt x="260" y="1181"/>
                  </a:lnTo>
                  <a:lnTo>
                    <a:pt x="311" y="1141"/>
                  </a:lnTo>
                  <a:lnTo>
                    <a:pt x="305" y="1103"/>
                  </a:lnTo>
                  <a:lnTo>
                    <a:pt x="301" y="1066"/>
                  </a:lnTo>
                  <a:lnTo>
                    <a:pt x="299" y="1028"/>
                  </a:lnTo>
                  <a:lnTo>
                    <a:pt x="302" y="970"/>
                  </a:lnTo>
                  <a:lnTo>
                    <a:pt x="312" y="913"/>
                  </a:lnTo>
                  <a:lnTo>
                    <a:pt x="327" y="857"/>
                  </a:lnTo>
                  <a:lnTo>
                    <a:pt x="348" y="805"/>
                  </a:lnTo>
                  <a:lnTo>
                    <a:pt x="374" y="755"/>
                  </a:lnTo>
                  <a:lnTo>
                    <a:pt x="404" y="708"/>
                  </a:lnTo>
                  <a:lnTo>
                    <a:pt x="440" y="665"/>
                  </a:lnTo>
                  <a:lnTo>
                    <a:pt x="479" y="626"/>
                  </a:lnTo>
                  <a:lnTo>
                    <a:pt x="522" y="591"/>
                  </a:lnTo>
                  <a:lnTo>
                    <a:pt x="569" y="561"/>
                  </a:lnTo>
                  <a:lnTo>
                    <a:pt x="618" y="535"/>
                  </a:lnTo>
                  <a:lnTo>
                    <a:pt x="671" y="514"/>
                  </a:lnTo>
                  <a:lnTo>
                    <a:pt x="725" y="499"/>
                  </a:lnTo>
                  <a:lnTo>
                    <a:pt x="784" y="490"/>
                  </a:lnTo>
                  <a:lnTo>
                    <a:pt x="842" y="486"/>
                  </a:lnTo>
                  <a:lnTo>
                    <a:pt x="895" y="489"/>
                  </a:lnTo>
                  <a:lnTo>
                    <a:pt x="946" y="496"/>
                  </a:lnTo>
                  <a:lnTo>
                    <a:pt x="982" y="439"/>
                  </a:lnTo>
                  <a:lnTo>
                    <a:pt x="1021" y="384"/>
                  </a:lnTo>
                  <a:lnTo>
                    <a:pt x="1063" y="333"/>
                  </a:lnTo>
                  <a:lnTo>
                    <a:pt x="1110" y="285"/>
                  </a:lnTo>
                  <a:lnTo>
                    <a:pt x="1160" y="239"/>
                  </a:lnTo>
                  <a:lnTo>
                    <a:pt x="1212" y="197"/>
                  </a:lnTo>
                  <a:lnTo>
                    <a:pt x="1268" y="158"/>
                  </a:lnTo>
                  <a:lnTo>
                    <a:pt x="1329" y="122"/>
                  </a:lnTo>
                  <a:lnTo>
                    <a:pt x="1393" y="90"/>
                  </a:lnTo>
                  <a:lnTo>
                    <a:pt x="1457" y="62"/>
                  </a:lnTo>
                  <a:lnTo>
                    <a:pt x="1525" y="41"/>
                  </a:lnTo>
                  <a:lnTo>
                    <a:pt x="1593" y="23"/>
                  </a:lnTo>
                  <a:lnTo>
                    <a:pt x="1663" y="10"/>
                  </a:lnTo>
                  <a:lnTo>
                    <a:pt x="1734" y="3"/>
                  </a:lnTo>
                  <a:lnTo>
                    <a:pt x="18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59"/>
            <p:cNvSpPr>
              <a:spLocks/>
            </p:cNvSpPr>
            <p:nvPr/>
          </p:nvSpPr>
          <p:spPr bwMode="auto">
            <a:xfrm>
              <a:off x="2730500" y="2130425"/>
              <a:ext cx="190500" cy="314325"/>
            </a:xfrm>
            <a:custGeom>
              <a:avLst/>
              <a:gdLst>
                <a:gd name="T0" fmla="*/ 597 w 1194"/>
                <a:gd name="T1" fmla="*/ 0 h 1985"/>
                <a:gd name="T2" fmla="*/ 616 w 1194"/>
                <a:gd name="T3" fmla="*/ 1 h 1985"/>
                <a:gd name="T4" fmla="*/ 633 w 1194"/>
                <a:gd name="T5" fmla="*/ 7 h 1985"/>
                <a:gd name="T6" fmla="*/ 650 w 1194"/>
                <a:gd name="T7" fmla="*/ 16 h 1985"/>
                <a:gd name="T8" fmla="*/ 664 w 1194"/>
                <a:gd name="T9" fmla="*/ 28 h 1985"/>
                <a:gd name="T10" fmla="*/ 1167 w 1194"/>
                <a:gd name="T11" fmla="*/ 530 h 1985"/>
                <a:gd name="T12" fmla="*/ 1181 w 1194"/>
                <a:gd name="T13" fmla="*/ 547 h 1985"/>
                <a:gd name="T14" fmla="*/ 1190 w 1194"/>
                <a:gd name="T15" fmla="*/ 567 h 1985"/>
                <a:gd name="T16" fmla="*/ 1194 w 1194"/>
                <a:gd name="T17" fmla="*/ 587 h 1985"/>
                <a:gd name="T18" fmla="*/ 1194 w 1194"/>
                <a:gd name="T19" fmla="*/ 607 h 1985"/>
                <a:gd name="T20" fmla="*/ 1190 w 1194"/>
                <a:gd name="T21" fmla="*/ 628 h 1985"/>
                <a:gd name="T22" fmla="*/ 1181 w 1194"/>
                <a:gd name="T23" fmla="*/ 647 h 1985"/>
                <a:gd name="T24" fmla="*/ 1167 w 1194"/>
                <a:gd name="T25" fmla="*/ 664 h 1985"/>
                <a:gd name="T26" fmla="*/ 1150 w 1194"/>
                <a:gd name="T27" fmla="*/ 678 h 1985"/>
                <a:gd name="T28" fmla="*/ 1131 w 1194"/>
                <a:gd name="T29" fmla="*/ 687 h 1985"/>
                <a:gd name="T30" fmla="*/ 1110 w 1194"/>
                <a:gd name="T31" fmla="*/ 691 h 1985"/>
                <a:gd name="T32" fmla="*/ 1090 w 1194"/>
                <a:gd name="T33" fmla="*/ 691 h 1985"/>
                <a:gd name="T34" fmla="*/ 1070 w 1194"/>
                <a:gd name="T35" fmla="*/ 687 h 1985"/>
                <a:gd name="T36" fmla="*/ 1050 w 1194"/>
                <a:gd name="T37" fmla="*/ 678 h 1985"/>
                <a:gd name="T38" fmla="*/ 1033 w 1194"/>
                <a:gd name="T39" fmla="*/ 664 h 1985"/>
                <a:gd name="T40" fmla="*/ 692 w 1194"/>
                <a:gd name="T41" fmla="*/ 324 h 1985"/>
                <a:gd name="T42" fmla="*/ 692 w 1194"/>
                <a:gd name="T43" fmla="*/ 1889 h 1985"/>
                <a:gd name="T44" fmla="*/ 689 w 1194"/>
                <a:gd name="T45" fmla="*/ 1912 h 1985"/>
                <a:gd name="T46" fmla="*/ 682 w 1194"/>
                <a:gd name="T47" fmla="*/ 1932 h 1985"/>
                <a:gd name="T48" fmla="*/ 672 w 1194"/>
                <a:gd name="T49" fmla="*/ 1949 h 1985"/>
                <a:gd name="T50" fmla="*/ 657 w 1194"/>
                <a:gd name="T51" fmla="*/ 1964 h 1985"/>
                <a:gd name="T52" fmla="*/ 639 w 1194"/>
                <a:gd name="T53" fmla="*/ 1975 h 1985"/>
                <a:gd name="T54" fmla="*/ 619 w 1194"/>
                <a:gd name="T55" fmla="*/ 1982 h 1985"/>
                <a:gd name="T56" fmla="*/ 597 w 1194"/>
                <a:gd name="T57" fmla="*/ 1985 h 1985"/>
                <a:gd name="T58" fmla="*/ 575 w 1194"/>
                <a:gd name="T59" fmla="*/ 1982 h 1985"/>
                <a:gd name="T60" fmla="*/ 555 w 1194"/>
                <a:gd name="T61" fmla="*/ 1975 h 1985"/>
                <a:gd name="T62" fmla="*/ 538 w 1194"/>
                <a:gd name="T63" fmla="*/ 1964 h 1985"/>
                <a:gd name="T64" fmla="*/ 523 w 1194"/>
                <a:gd name="T65" fmla="*/ 1949 h 1985"/>
                <a:gd name="T66" fmla="*/ 512 w 1194"/>
                <a:gd name="T67" fmla="*/ 1932 h 1985"/>
                <a:gd name="T68" fmla="*/ 504 w 1194"/>
                <a:gd name="T69" fmla="*/ 1912 h 1985"/>
                <a:gd name="T70" fmla="*/ 502 w 1194"/>
                <a:gd name="T71" fmla="*/ 1889 h 1985"/>
                <a:gd name="T72" fmla="*/ 502 w 1194"/>
                <a:gd name="T73" fmla="*/ 324 h 1985"/>
                <a:gd name="T74" fmla="*/ 161 w 1194"/>
                <a:gd name="T75" fmla="*/ 664 h 1985"/>
                <a:gd name="T76" fmla="*/ 146 w 1194"/>
                <a:gd name="T77" fmla="*/ 677 h 1985"/>
                <a:gd name="T78" fmla="*/ 129 w 1194"/>
                <a:gd name="T79" fmla="*/ 685 h 1985"/>
                <a:gd name="T80" fmla="*/ 112 w 1194"/>
                <a:gd name="T81" fmla="*/ 690 h 1985"/>
                <a:gd name="T82" fmla="*/ 94 w 1194"/>
                <a:gd name="T83" fmla="*/ 692 h 1985"/>
                <a:gd name="T84" fmla="*/ 76 w 1194"/>
                <a:gd name="T85" fmla="*/ 690 h 1985"/>
                <a:gd name="T86" fmla="*/ 58 w 1194"/>
                <a:gd name="T87" fmla="*/ 685 h 1985"/>
                <a:gd name="T88" fmla="*/ 42 w 1194"/>
                <a:gd name="T89" fmla="*/ 677 h 1985"/>
                <a:gd name="T90" fmla="*/ 27 w 1194"/>
                <a:gd name="T91" fmla="*/ 664 h 1985"/>
                <a:gd name="T92" fmla="*/ 14 w 1194"/>
                <a:gd name="T93" fmla="*/ 647 h 1985"/>
                <a:gd name="T94" fmla="*/ 4 w 1194"/>
                <a:gd name="T95" fmla="*/ 628 h 1985"/>
                <a:gd name="T96" fmla="*/ 0 w 1194"/>
                <a:gd name="T97" fmla="*/ 607 h 1985"/>
                <a:gd name="T98" fmla="*/ 0 w 1194"/>
                <a:gd name="T99" fmla="*/ 587 h 1985"/>
                <a:gd name="T100" fmla="*/ 4 w 1194"/>
                <a:gd name="T101" fmla="*/ 567 h 1985"/>
                <a:gd name="T102" fmla="*/ 14 w 1194"/>
                <a:gd name="T103" fmla="*/ 547 h 1985"/>
                <a:gd name="T104" fmla="*/ 27 w 1194"/>
                <a:gd name="T105" fmla="*/ 530 h 1985"/>
                <a:gd name="T106" fmla="*/ 530 w 1194"/>
                <a:gd name="T107" fmla="*/ 28 h 1985"/>
                <a:gd name="T108" fmla="*/ 545 w 1194"/>
                <a:gd name="T109" fmla="*/ 16 h 1985"/>
                <a:gd name="T110" fmla="*/ 562 w 1194"/>
                <a:gd name="T111" fmla="*/ 6 h 1985"/>
                <a:gd name="T112" fmla="*/ 579 w 1194"/>
                <a:gd name="T113" fmla="*/ 1 h 1985"/>
                <a:gd name="T114" fmla="*/ 597 w 1194"/>
                <a:gd name="T115" fmla="*/ 0 h 1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94" h="1985">
                  <a:moveTo>
                    <a:pt x="597" y="0"/>
                  </a:moveTo>
                  <a:lnTo>
                    <a:pt x="616" y="1"/>
                  </a:lnTo>
                  <a:lnTo>
                    <a:pt x="633" y="7"/>
                  </a:lnTo>
                  <a:lnTo>
                    <a:pt x="650" y="16"/>
                  </a:lnTo>
                  <a:lnTo>
                    <a:pt x="664" y="28"/>
                  </a:lnTo>
                  <a:lnTo>
                    <a:pt x="1167" y="530"/>
                  </a:lnTo>
                  <a:lnTo>
                    <a:pt x="1181" y="547"/>
                  </a:lnTo>
                  <a:lnTo>
                    <a:pt x="1190" y="567"/>
                  </a:lnTo>
                  <a:lnTo>
                    <a:pt x="1194" y="587"/>
                  </a:lnTo>
                  <a:lnTo>
                    <a:pt x="1194" y="607"/>
                  </a:lnTo>
                  <a:lnTo>
                    <a:pt x="1190" y="628"/>
                  </a:lnTo>
                  <a:lnTo>
                    <a:pt x="1181" y="647"/>
                  </a:lnTo>
                  <a:lnTo>
                    <a:pt x="1167" y="664"/>
                  </a:lnTo>
                  <a:lnTo>
                    <a:pt x="1150" y="678"/>
                  </a:lnTo>
                  <a:lnTo>
                    <a:pt x="1131" y="687"/>
                  </a:lnTo>
                  <a:lnTo>
                    <a:pt x="1110" y="691"/>
                  </a:lnTo>
                  <a:lnTo>
                    <a:pt x="1090" y="691"/>
                  </a:lnTo>
                  <a:lnTo>
                    <a:pt x="1070" y="687"/>
                  </a:lnTo>
                  <a:lnTo>
                    <a:pt x="1050" y="678"/>
                  </a:lnTo>
                  <a:lnTo>
                    <a:pt x="1033" y="664"/>
                  </a:lnTo>
                  <a:lnTo>
                    <a:pt x="692" y="324"/>
                  </a:lnTo>
                  <a:lnTo>
                    <a:pt x="692" y="1889"/>
                  </a:lnTo>
                  <a:lnTo>
                    <a:pt x="689" y="1912"/>
                  </a:lnTo>
                  <a:lnTo>
                    <a:pt x="682" y="1932"/>
                  </a:lnTo>
                  <a:lnTo>
                    <a:pt x="672" y="1949"/>
                  </a:lnTo>
                  <a:lnTo>
                    <a:pt x="657" y="1964"/>
                  </a:lnTo>
                  <a:lnTo>
                    <a:pt x="639" y="1975"/>
                  </a:lnTo>
                  <a:lnTo>
                    <a:pt x="619" y="1982"/>
                  </a:lnTo>
                  <a:lnTo>
                    <a:pt x="597" y="1985"/>
                  </a:lnTo>
                  <a:lnTo>
                    <a:pt x="575" y="1982"/>
                  </a:lnTo>
                  <a:lnTo>
                    <a:pt x="555" y="1975"/>
                  </a:lnTo>
                  <a:lnTo>
                    <a:pt x="538" y="1964"/>
                  </a:lnTo>
                  <a:lnTo>
                    <a:pt x="523" y="1949"/>
                  </a:lnTo>
                  <a:lnTo>
                    <a:pt x="512" y="1932"/>
                  </a:lnTo>
                  <a:lnTo>
                    <a:pt x="504" y="1912"/>
                  </a:lnTo>
                  <a:lnTo>
                    <a:pt x="502" y="1889"/>
                  </a:lnTo>
                  <a:lnTo>
                    <a:pt x="502" y="324"/>
                  </a:lnTo>
                  <a:lnTo>
                    <a:pt x="161" y="664"/>
                  </a:lnTo>
                  <a:lnTo>
                    <a:pt x="146" y="677"/>
                  </a:lnTo>
                  <a:lnTo>
                    <a:pt x="129" y="685"/>
                  </a:lnTo>
                  <a:lnTo>
                    <a:pt x="112" y="690"/>
                  </a:lnTo>
                  <a:lnTo>
                    <a:pt x="94" y="692"/>
                  </a:lnTo>
                  <a:lnTo>
                    <a:pt x="76" y="690"/>
                  </a:lnTo>
                  <a:lnTo>
                    <a:pt x="58" y="685"/>
                  </a:lnTo>
                  <a:lnTo>
                    <a:pt x="42" y="677"/>
                  </a:lnTo>
                  <a:lnTo>
                    <a:pt x="27" y="664"/>
                  </a:lnTo>
                  <a:lnTo>
                    <a:pt x="14" y="647"/>
                  </a:lnTo>
                  <a:lnTo>
                    <a:pt x="4" y="628"/>
                  </a:lnTo>
                  <a:lnTo>
                    <a:pt x="0" y="607"/>
                  </a:lnTo>
                  <a:lnTo>
                    <a:pt x="0" y="587"/>
                  </a:lnTo>
                  <a:lnTo>
                    <a:pt x="4" y="567"/>
                  </a:lnTo>
                  <a:lnTo>
                    <a:pt x="14" y="547"/>
                  </a:lnTo>
                  <a:lnTo>
                    <a:pt x="27" y="530"/>
                  </a:lnTo>
                  <a:lnTo>
                    <a:pt x="530" y="28"/>
                  </a:lnTo>
                  <a:lnTo>
                    <a:pt x="545" y="16"/>
                  </a:lnTo>
                  <a:lnTo>
                    <a:pt x="562" y="6"/>
                  </a:lnTo>
                  <a:lnTo>
                    <a:pt x="579" y="1"/>
                  </a:lnTo>
                  <a:lnTo>
                    <a:pt x="5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8" name="Rectangle 37"/>
          <p:cNvSpPr/>
          <p:nvPr/>
        </p:nvSpPr>
        <p:spPr>
          <a:xfrm>
            <a:off x="3860012" y="3211484"/>
            <a:ext cx="149929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708288" y="3211484"/>
            <a:ext cx="149929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9550846" y="3211484"/>
            <a:ext cx="149929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5" name="Group 54"/>
          <p:cNvGrpSpPr/>
          <p:nvPr/>
        </p:nvGrpSpPr>
        <p:grpSpPr>
          <a:xfrm>
            <a:off x="4338466" y="2379562"/>
            <a:ext cx="542388" cy="677480"/>
            <a:chOff x="2611438" y="2698750"/>
            <a:chExt cx="427038" cy="533400"/>
          </a:xfrm>
          <a:solidFill>
            <a:schemeClr val="bg1"/>
          </a:solidFill>
        </p:grpSpPr>
        <p:sp>
          <p:nvSpPr>
            <p:cNvPr id="56" name="Freeform 126"/>
            <p:cNvSpPr>
              <a:spLocks noEditPoints="1"/>
            </p:cNvSpPr>
            <p:nvPr/>
          </p:nvSpPr>
          <p:spPr bwMode="auto">
            <a:xfrm>
              <a:off x="2611438" y="2698750"/>
              <a:ext cx="427038" cy="533400"/>
            </a:xfrm>
            <a:custGeom>
              <a:avLst/>
              <a:gdLst>
                <a:gd name="T0" fmla="*/ 1093 w 2693"/>
                <a:gd name="T1" fmla="*/ 218 h 3358"/>
                <a:gd name="T2" fmla="*/ 787 w 2693"/>
                <a:gd name="T3" fmla="*/ 335 h 3358"/>
                <a:gd name="T4" fmla="*/ 530 w 2693"/>
                <a:gd name="T5" fmla="*/ 529 h 3358"/>
                <a:gd name="T6" fmla="*/ 335 w 2693"/>
                <a:gd name="T7" fmla="*/ 786 h 3358"/>
                <a:gd name="T8" fmla="*/ 218 w 2693"/>
                <a:gd name="T9" fmla="*/ 1093 h 3358"/>
                <a:gd name="T10" fmla="*/ 193 w 2693"/>
                <a:gd name="T11" fmla="*/ 1420 h 3358"/>
                <a:gd name="T12" fmla="*/ 212 w 2693"/>
                <a:gd name="T13" fmla="*/ 1569 h 3358"/>
                <a:gd name="T14" fmla="*/ 218 w 2693"/>
                <a:gd name="T15" fmla="*/ 1600 h 3358"/>
                <a:gd name="T16" fmla="*/ 297 w 2693"/>
                <a:gd name="T17" fmla="*/ 1831 h 3358"/>
                <a:gd name="T18" fmla="*/ 323 w 2693"/>
                <a:gd name="T19" fmla="*/ 1891 h 3358"/>
                <a:gd name="T20" fmla="*/ 459 w 2693"/>
                <a:gd name="T21" fmla="*/ 2149 h 3358"/>
                <a:gd name="T22" fmla="*/ 666 w 2693"/>
                <a:gd name="T23" fmla="*/ 2449 h 3358"/>
                <a:gd name="T24" fmla="*/ 956 w 2693"/>
                <a:gd name="T25" fmla="*/ 2783 h 3358"/>
                <a:gd name="T26" fmla="*/ 1345 w 2693"/>
                <a:gd name="T27" fmla="*/ 3140 h 3358"/>
                <a:gd name="T28" fmla="*/ 1735 w 2693"/>
                <a:gd name="T29" fmla="*/ 2783 h 3358"/>
                <a:gd name="T30" fmla="*/ 2025 w 2693"/>
                <a:gd name="T31" fmla="*/ 2449 h 3358"/>
                <a:gd name="T32" fmla="*/ 2232 w 2693"/>
                <a:gd name="T33" fmla="*/ 2149 h 3358"/>
                <a:gd name="T34" fmla="*/ 2368 w 2693"/>
                <a:gd name="T35" fmla="*/ 1891 h 3358"/>
                <a:gd name="T36" fmla="*/ 2395 w 2693"/>
                <a:gd name="T37" fmla="*/ 1831 h 3358"/>
                <a:gd name="T38" fmla="*/ 2473 w 2693"/>
                <a:gd name="T39" fmla="*/ 1600 h 3358"/>
                <a:gd name="T40" fmla="*/ 2479 w 2693"/>
                <a:gd name="T41" fmla="*/ 1568 h 3358"/>
                <a:gd name="T42" fmla="*/ 2501 w 2693"/>
                <a:gd name="T43" fmla="*/ 1346 h 3358"/>
                <a:gd name="T44" fmla="*/ 2452 w 2693"/>
                <a:gd name="T45" fmla="*/ 1012 h 3358"/>
                <a:gd name="T46" fmla="*/ 2315 w 2693"/>
                <a:gd name="T47" fmla="*/ 717 h 3358"/>
                <a:gd name="T48" fmla="*/ 2103 w 2693"/>
                <a:gd name="T49" fmla="*/ 474 h 3358"/>
                <a:gd name="T50" fmla="*/ 1832 w 2693"/>
                <a:gd name="T51" fmla="*/ 297 h 3358"/>
                <a:gd name="T52" fmla="*/ 1516 w 2693"/>
                <a:gd name="T53" fmla="*/ 202 h 3358"/>
                <a:gd name="T54" fmla="*/ 1437 w 2693"/>
                <a:gd name="T55" fmla="*/ 3 h 3358"/>
                <a:gd name="T56" fmla="*/ 1787 w 2693"/>
                <a:gd name="T57" fmla="*/ 75 h 3358"/>
                <a:gd name="T58" fmla="*/ 2098 w 2693"/>
                <a:gd name="T59" fmla="*/ 231 h 3358"/>
                <a:gd name="T60" fmla="*/ 2356 w 2693"/>
                <a:gd name="T61" fmla="*/ 458 h 3358"/>
                <a:gd name="T62" fmla="*/ 2549 w 2693"/>
                <a:gd name="T63" fmla="*/ 744 h 3358"/>
                <a:gd name="T64" fmla="*/ 2664 w 2693"/>
                <a:gd name="T65" fmla="*/ 1075 h 3358"/>
                <a:gd name="T66" fmla="*/ 2690 w 2693"/>
                <a:gd name="T67" fmla="*/ 1431 h 3358"/>
                <a:gd name="T68" fmla="*/ 2666 w 2693"/>
                <a:gd name="T69" fmla="*/ 1614 h 3358"/>
                <a:gd name="T70" fmla="*/ 2621 w 2693"/>
                <a:gd name="T71" fmla="*/ 1779 h 3358"/>
                <a:gd name="T72" fmla="*/ 2514 w 2693"/>
                <a:gd name="T73" fmla="*/ 2030 h 3358"/>
                <a:gd name="T74" fmla="*/ 2359 w 2693"/>
                <a:gd name="T75" fmla="*/ 2307 h 3358"/>
                <a:gd name="T76" fmla="*/ 2131 w 2693"/>
                <a:gd name="T77" fmla="*/ 2623 h 3358"/>
                <a:gd name="T78" fmla="*/ 1818 w 2693"/>
                <a:gd name="T79" fmla="*/ 2970 h 3358"/>
                <a:gd name="T80" fmla="*/ 1407 w 2693"/>
                <a:gd name="T81" fmla="*/ 3337 h 3358"/>
                <a:gd name="T82" fmla="*/ 1325 w 2693"/>
                <a:gd name="T83" fmla="*/ 3356 h 3358"/>
                <a:gd name="T84" fmla="*/ 1068 w 2693"/>
                <a:gd name="T85" fmla="*/ 3152 h 3358"/>
                <a:gd name="T86" fmla="*/ 706 w 2693"/>
                <a:gd name="T87" fmla="*/ 2793 h 3358"/>
                <a:gd name="T88" fmla="*/ 438 w 2693"/>
                <a:gd name="T89" fmla="*/ 2460 h 3358"/>
                <a:gd name="T90" fmla="*/ 248 w 2693"/>
                <a:gd name="T91" fmla="*/ 2163 h 3358"/>
                <a:gd name="T92" fmla="*/ 123 w 2693"/>
                <a:gd name="T93" fmla="*/ 1910 h 3358"/>
                <a:gd name="T94" fmla="*/ 34 w 2693"/>
                <a:gd name="T95" fmla="*/ 1644 h 3358"/>
                <a:gd name="T96" fmla="*/ 24 w 2693"/>
                <a:gd name="T97" fmla="*/ 1599 h 3358"/>
                <a:gd name="T98" fmla="*/ 3 w 2693"/>
                <a:gd name="T99" fmla="*/ 1254 h 3358"/>
                <a:gd name="T100" fmla="*/ 74 w 2693"/>
                <a:gd name="T101" fmla="*/ 905 h 3358"/>
                <a:gd name="T102" fmla="*/ 231 w 2693"/>
                <a:gd name="T103" fmla="*/ 594 h 3358"/>
                <a:gd name="T104" fmla="*/ 457 w 2693"/>
                <a:gd name="T105" fmla="*/ 336 h 3358"/>
                <a:gd name="T106" fmla="*/ 743 w 2693"/>
                <a:gd name="T107" fmla="*/ 143 h 3358"/>
                <a:gd name="T108" fmla="*/ 1075 w 2693"/>
                <a:gd name="T109" fmla="*/ 28 h 3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3" h="3358">
                  <a:moveTo>
                    <a:pt x="1345" y="190"/>
                  </a:moveTo>
                  <a:lnTo>
                    <a:pt x="1260" y="193"/>
                  </a:lnTo>
                  <a:lnTo>
                    <a:pt x="1175" y="202"/>
                  </a:lnTo>
                  <a:lnTo>
                    <a:pt x="1093" y="218"/>
                  </a:lnTo>
                  <a:lnTo>
                    <a:pt x="1013" y="239"/>
                  </a:lnTo>
                  <a:lnTo>
                    <a:pt x="935" y="266"/>
                  </a:lnTo>
                  <a:lnTo>
                    <a:pt x="859" y="297"/>
                  </a:lnTo>
                  <a:lnTo>
                    <a:pt x="787" y="335"/>
                  </a:lnTo>
                  <a:lnTo>
                    <a:pt x="718" y="377"/>
                  </a:lnTo>
                  <a:lnTo>
                    <a:pt x="651" y="423"/>
                  </a:lnTo>
                  <a:lnTo>
                    <a:pt x="588" y="474"/>
                  </a:lnTo>
                  <a:lnTo>
                    <a:pt x="530" y="529"/>
                  </a:lnTo>
                  <a:lnTo>
                    <a:pt x="475" y="588"/>
                  </a:lnTo>
                  <a:lnTo>
                    <a:pt x="424" y="651"/>
                  </a:lnTo>
                  <a:lnTo>
                    <a:pt x="377" y="717"/>
                  </a:lnTo>
                  <a:lnTo>
                    <a:pt x="335" y="786"/>
                  </a:lnTo>
                  <a:lnTo>
                    <a:pt x="298" y="859"/>
                  </a:lnTo>
                  <a:lnTo>
                    <a:pt x="266" y="934"/>
                  </a:lnTo>
                  <a:lnTo>
                    <a:pt x="240" y="1012"/>
                  </a:lnTo>
                  <a:lnTo>
                    <a:pt x="218" y="1093"/>
                  </a:lnTo>
                  <a:lnTo>
                    <a:pt x="203" y="1175"/>
                  </a:lnTo>
                  <a:lnTo>
                    <a:pt x="194" y="1259"/>
                  </a:lnTo>
                  <a:lnTo>
                    <a:pt x="191" y="1346"/>
                  </a:lnTo>
                  <a:lnTo>
                    <a:pt x="193" y="1420"/>
                  </a:lnTo>
                  <a:lnTo>
                    <a:pt x="200" y="1493"/>
                  </a:lnTo>
                  <a:lnTo>
                    <a:pt x="211" y="1566"/>
                  </a:lnTo>
                  <a:lnTo>
                    <a:pt x="211" y="1568"/>
                  </a:lnTo>
                  <a:lnTo>
                    <a:pt x="212" y="1569"/>
                  </a:lnTo>
                  <a:lnTo>
                    <a:pt x="212" y="1571"/>
                  </a:lnTo>
                  <a:lnTo>
                    <a:pt x="213" y="1576"/>
                  </a:lnTo>
                  <a:lnTo>
                    <a:pt x="215" y="1586"/>
                  </a:lnTo>
                  <a:lnTo>
                    <a:pt x="218" y="1600"/>
                  </a:lnTo>
                  <a:lnTo>
                    <a:pt x="218" y="1602"/>
                  </a:lnTo>
                  <a:lnTo>
                    <a:pt x="240" y="1680"/>
                  </a:lnTo>
                  <a:lnTo>
                    <a:pt x="265" y="1757"/>
                  </a:lnTo>
                  <a:lnTo>
                    <a:pt x="297" y="1831"/>
                  </a:lnTo>
                  <a:lnTo>
                    <a:pt x="297" y="1832"/>
                  </a:lnTo>
                  <a:lnTo>
                    <a:pt x="297" y="1833"/>
                  </a:lnTo>
                  <a:lnTo>
                    <a:pt x="298" y="1834"/>
                  </a:lnTo>
                  <a:lnTo>
                    <a:pt x="323" y="1891"/>
                  </a:lnTo>
                  <a:lnTo>
                    <a:pt x="351" y="1951"/>
                  </a:lnTo>
                  <a:lnTo>
                    <a:pt x="384" y="2014"/>
                  </a:lnTo>
                  <a:lnTo>
                    <a:pt x="420" y="2080"/>
                  </a:lnTo>
                  <a:lnTo>
                    <a:pt x="459" y="2149"/>
                  </a:lnTo>
                  <a:lnTo>
                    <a:pt x="504" y="2220"/>
                  </a:lnTo>
                  <a:lnTo>
                    <a:pt x="553" y="2295"/>
                  </a:lnTo>
                  <a:lnTo>
                    <a:pt x="607" y="2371"/>
                  </a:lnTo>
                  <a:lnTo>
                    <a:pt x="666" y="2449"/>
                  </a:lnTo>
                  <a:lnTo>
                    <a:pt x="730" y="2531"/>
                  </a:lnTo>
                  <a:lnTo>
                    <a:pt x="800" y="2612"/>
                  </a:lnTo>
                  <a:lnTo>
                    <a:pt x="876" y="2697"/>
                  </a:lnTo>
                  <a:lnTo>
                    <a:pt x="956" y="2783"/>
                  </a:lnTo>
                  <a:lnTo>
                    <a:pt x="1044" y="2871"/>
                  </a:lnTo>
                  <a:lnTo>
                    <a:pt x="1138" y="2960"/>
                  </a:lnTo>
                  <a:lnTo>
                    <a:pt x="1238" y="3049"/>
                  </a:lnTo>
                  <a:lnTo>
                    <a:pt x="1345" y="3140"/>
                  </a:lnTo>
                  <a:lnTo>
                    <a:pt x="1453" y="3049"/>
                  </a:lnTo>
                  <a:lnTo>
                    <a:pt x="1554" y="2960"/>
                  </a:lnTo>
                  <a:lnTo>
                    <a:pt x="1648" y="2871"/>
                  </a:lnTo>
                  <a:lnTo>
                    <a:pt x="1735" y="2783"/>
                  </a:lnTo>
                  <a:lnTo>
                    <a:pt x="1816" y="2697"/>
                  </a:lnTo>
                  <a:lnTo>
                    <a:pt x="1892" y="2612"/>
                  </a:lnTo>
                  <a:lnTo>
                    <a:pt x="1961" y="2531"/>
                  </a:lnTo>
                  <a:lnTo>
                    <a:pt x="2025" y="2449"/>
                  </a:lnTo>
                  <a:lnTo>
                    <a:pt x="2084" y="2371"/>
                  </a:lnTo>
                  <a:lnTo>
                    <a:pt x="2139" y="2295"/>
                  </a:lnTo>
                  <a:lnTo>
                    <a:pt x="2188" y="2220"/>
                  </a:lnTo>
                  <a:lnTo>
                    <a:pt x="2232" y="2149"/>
                  </a:lnTo>
                  <a:lnTo>
                    <a:pt x="2272" y="2080"/>
                  </a:lnTo>
                  <a:lnTo>
                    <a:pt x="2308" y="2014"/>
                  </a:lnTo>
                  <a:lnTo>
                    <a:pt x="2341" y="1951"/>
                  </a:lnTo>
                  <a:lnTo>
                    <a:pt x="2368" y="1891"/>
                  </a:lnTo>
                  <a:lnTo>
                    <a:pt x="2394" y="1834"/>
                  </a:lnTo>
                  <a:lnTo>
                    <a:pt x="2394" y="1833"/>
                  </a:lnTo>
                  <a:lnTo>
                    <a:pt x="2395" y="1832"/>
                  </a:lnTo>
                  <a:lnTo>
                    <a:pt x="2395" y="1831"/>
                  </a:lnTo>
                  <a:lnTo>
                    <a:pt x="2426" y="1757"/>
                  </a:lnTo>
                  <a:lnTo>
                    <a:pt x="2453" y="1680"/>
                  </a:lnTo>
                  <a:lnTo>
                    <a:pt x="2473" y="1602"/>
                  </a:lnTo>
                  <a:lnTo>
                    <a:pt x="2473" y="1600"/>
                  </a:lnTo>
                  <a:lnTo>
                    <a:pt x="2476" y="1586"/>
                  </a:lnTo>
                  <a:lnTo>
                    <a:pt x="2478" y="1576"/>
                  </a:lnTo>
                  <a:lnTo>
                    <a:pt x="2479" y="1571"/>
                  </a:lnTo>
                  <a:lnTo>
                    <a:pt x="2479" y="1568"/>
                  </a:lnTo>
                  <a:lnTo>
                    <a:pt x="2481" y="1566"/>
                  </a:lnTo>
                  <a:lnTo>
                    <a:pt x="2492" y="1494"/>
                  </a:lnTo>
                  <a:lnTo>
                    <a:pt x="2499" y="1420"/>
                  </a:lnTo>
                  <a:lnTo>
                    <a:pt x="2501" y="1346"/>
                  </a:lnTo>
                  <a:lnTo>
                    <a:pt x="2498" y="1259"/>
                  </a:lnTo>
                  <a:lnTo>
                    <a:pt x="2489" y="1175"/>
                  </a:lnTo>
                  <a:lnTo>
                    <a:pt x="2473" y="1093"/>
                  </a:lnTo>
                  <a:lnTo>
                    <a:pt x="2452" y="1012"/>
                  </a:lnTo>
                  <a:lnTo>
                    <a:pt x="2425" y="934"/>
                  </a:lnTo>
                  <a:lnTo>
                    <a:pt x="2394" y="859"/>
                  </a:lnTo>
                  <a:lnTo>
                    <a:pt x="2357" y="786"/>
                  </a:lnTo>
                  <a:lnTo>
                    <a:pt x="2315" y="717"/>
                  </a:lnTo>
                  <a:lnTo>
                    <a:pt x="2268" y="651"/>
                  </a:lnTo>
                  <a:lnTo>
                    <a:pt x="2217" y="588"/>
                  </a:lnTo>
                  <a:lnTo>
                    <a:pt x="2162" y="529"/>
                  </a:lnTo>
                  <a:lnTo>
                    <a:pt x="2103" y="474"/>
                  </a:lnTo>
                  <a:lnTo>
                    <a:pt x="2041" y="423"/>
                  </a:lnTo>
                  <a:lnTo>
                    <a:pt x="1974" y="377"/>
                  </a:lnTo>
                  <a:lnTo>
                    <a:pt x="1905" y="335"/>
                  </a:lnTo>
                  <a:lnTo>
                    <a:pt x="1832" y="297"/>
                  </a:lnTo>
                  <a:lnTo>
                    <a:pt x="1757" y="266"/>
                  </a:lnTo>
                  <a:lnTo>
                    <a:pt x="1679" y="239"/>
                  </a:lnTo>
                  <a:lnTo>
                    <a:pt x="1599" y="218"/>
                  </a:lnTo>
                  <a:lnTo>
                    <a:pt x="1516" y="202"/>
                  </a:lnTo>
                  <a:lnTo>
                    <a:pt x="1432" y="193"/>
                  </a:lnTo>
                  <a:lnTo>
                    <a:pt x="1345" y="190"/>
                  </a:lnTo>
                  <a:close/>
                  <a:moveTo>
                    <a:pt x="1345" y="0"/>
                  </a:moveTo>
                  <a:lnTo>
                    <a:pt x="1437" y="3"/>
                  </a:lnTo>
                  <a:lnTo>
                    <a:pt x="1528" y="13"/>
                  </a:lnTo>
                  <a:lnTo>
                    <a:pt x="1617" y="28"/>
                  </a:lnTo>
                  <a:lnTo>
                    <a:pt x="1703" y="49"/>
                  </a:lnTo>
                  <a:lnTo>
                    <a:pt x="1787" y="75"/>
                  </a:lnTo>
                  <a:lnTo>
                    <a:pt x="1869" y="106"/>
                  </a:lnTo>
                  <a:lnTo>
                    <a:pt x="1948" y="143"/>
                  </a:lnTo>
                  <a:lnTo>
                    <a:pt x="2024" y="185"/>
                  </a:lnTo>
                  <a:lnTo>
                    <a:pt x="2098" y="231"/>
                  </a:lnTo>
                  <a:lnTo>
                    <a:pt x="2167" y="281"/>
                  </a:lnTo>
                  <a:lnTo>
                    <a:pt x="2233" y="336"/>
                  </a:lnTo>
                  <a:lnTo>
                    <a:pt x="2297" y="395"/>
                  </a:lnTo>
                  <a:lnTo>
                    <a:pt x="2356" y="458"/>
                  </a:lnTo>
                  <a:lnTo>
                    <a:pt x="2411" y="525"/>
                  </a:lnTo>
                  <a:lnTo>
                    <a:pt x="2461" y="594"/>
                  </a:lnTo>
                  <a:lnTo>
                    <a:pt x="2507" y="668"/>
                  </a:lnTo>
                  <a:lnTo>
                    <a:pt x="2549" y="744"/>
                  </a:lnTo>
                  <a:lnTo>
                    <a:pt x="2586" y="823"/>
                  </a:lnTo>
                  <a:lnTo>
                    <a:pt x="2617" y="905"/>
                  </a:lnTo>
                  <a:lnTo>
                    <a:pt x="2644" y="989"/>
                  </a:lnTo>
                  <a:lnTo>
                    <a:pt x="2664" y="1075"/>
                  </a:lnTo>
                  <a:lnTo>
                    <a:pt x="2680" y="1164"/>
                  </a:lnTo>
                  <a:lnTo>
                    <a:pt x="2689" y="1254"/>
                  </a:lnTo>
                  <a:lnTo>
                    <a:pt x="2693" y="1346"/>
                  </a:lnTo>
                  <a:lnTo>
                    <a:pt x="2690" y="1431"/>
                  </a:lnTo>
                  <a:lnTo>
                    <a:pt x="2682" y="1516"/>
                  </a:lnTo>
                  <a:lnTo>
                    <a:pt x="2668" y="1599"/>
                  </a:lnTo>
                  <a:lnTo>
                    <a:pt x="2667" y="1604"/>
                  </a:lnTo>
                  <a:lnTo>
                    <a:pt x="2666" y="1614"/>
                  </a:lnTo>
                  <a:lnTo>
                    <a:pt x="2663" y="1627"/>
                  </a:lnTo>
                  <a:lnTo>
                    <a:pt x="2659" y="1644"/>
                  </a:lnTo>
                  <a:lnTo>
                    <a:pt x="2642" y="1713"/>
                  </a:lnTo>
                  <a:lnTo>
                    <a:pt x="2621" y="1779"/>
                  </a:lnTo>
                  <a:lnTo>
                    <a:pt x="2597" y="1845"/>
                  </a:lnTo>
                  <a:lnTo>
                    <a:pt x="2569" y="1910"/>
                  </a:lnTo>
                  <a:lnTo>
                    <a:pt x="2544" y="1968"/>
                  </a:lnTo>
                  <a:lnTo>
                    <a:pt x="2514" y="2030"/>
                  </a:lnTo>
                  <a:lnTo>
                    <a:pt x="2482" y="2095"/>
                  </a:lnTo>
                  <a:lnTo>
                    <a:pt x="2445" y="2163"/>
                  </a:lnTo>
                  <a:lnTo>
                    <a:pt x="2404" y="2233"/>
                  </a:lnTo>
                  <a:lnTo>
                    <a:pt x="2359" y="2307"/>
                  </a:lnTo>
                  <a:lnTo>
                    <a:pt x="2309" y="2383"/>
                  </a:lnTo>
                  <a:lnTo>
                    <a:pt x="2255" y="2460"/>
                  </a:lnTo>
                  <a:lnTo>
                    <a:pt x="2196" y="2541"/>
                  </a:lnTo>
                  <a:lnTo>
                    <a:pt x="2131" y="2623"/>
                  </a:lnTo>
                  <a:lnTo>
                    <a:pt x="2061" y="2707"/>
                  </a:lnTo>
                  <a:lnTo>
                    <a:pt x="1986" y="2793"/>
                  </a:lnTo>
                  <a:lnTo>
                    <a:pt x="1905" y="2881"/>
                  </a:lnTo>
                  <a:lnTo>
                    <a:pt x="1818" y="2970"/>
                  </a:lnTo>
                  <a:lnTo>
                    <a:pt x="1725" y="3060"/>
                  </a:lnTo>
                  <a:lnTo>
                    <a:pt x="1625" y="3152"/>
                  </a:lnTo>
                  <a:lnTo>
                    <a:pt x="1519" y="3243"/>
                  </a:lnTo>
                  <a:lnTo>
                    <a:pt x="1407" y="3337"/>
                  </a:lnTo>
                  <a:lnTo>
                    <a:pt x="1387" y="3349"/>
                  </a:lnTo>
                  <a:lnTo>
                    <a:pt x="1368" y="3356"/>
                  </a:lnTo>
                  <a:lnTo>
                    <a:pt x="1346" y="3358"/>
                  </a:lnTo>
                  <a:lnTo>
                    <a:pt x="1325" y="3356"/>
                  </a:lnTo>
                  <a:lnTo>
                    <a:pt x="1306" y="3349"/>
                  </a:lnTo>
                  <a:lnTo>
                    <a:pt x="1286" y="3337"/>
                  </a:lnTo>
                  <a:lnTo>
                    <a:pt x="1174" y="3243"/>
                  </a:lnTo>
                  <a:lnTo>
                    <a:pt x="1068" y="3152"/>
                  </a:lnTo>
                  <a:lnTo>
                    <a:pt x="968" y="3060"/>
                  </a:lnTo>
                  <a:lnTo>
                    <a:pt x="875" y="2970"/>
                  </a:lnTo>
                  <a:lnTo>
                    <a:pt x="787" y="2881"/>
                  </a:lnTo>
                  <a:lnTo>
                    <a:pt x="706" y="2793"/>
                  </a:lnTo>
                  <a:lnTo>
                    <a:pt x="631" y="2707"/>
                  </a:lnTo>
                  <a:lnTo>
                    <a:pt x="561" y="2623"/>
                  </a:lnTo>
                  <a:lnTo>
                    <a:pt x="497" y="2541"/>
                  </a:lnTo>
                  <a:lnTo>
                    <a:pt x="438" y="2460"/>
                  </a:lnTo>
                  <a:lnTo>
                    <a:pt x="384" y="2383"/>
                  </a:lnTo>
                  <a:lnTo>
                    <a:pt x="334" y="2307"/>
                  </a:lnTo>
                  <a:lnTo>
                    <a:pt x="289" y="2233"/>
                  </a:lnTo>
                  <a:lnTo>
                    <a:pt x="248" y="2163"/>
                  </a:lnTo>
                  <a:lnTo>
                    <a:pt x="211" y="2095"/>
                  </a:lnTo>
                  <a:lnTo>
                    <a:pt x="179" y="2030"/>
                  </a:lnTo>
                  <a:lnTo>
                    <a:pt x="149" y="1968"/>
                  </a:lnTo>
                  <a:lnTo>
                    <a:pt x="123" y="1910"/>
                  </a:lnTo>
                  <a:lnTo>
                    <a:pt x="96" y="1845"/>
                  </a:lnTo>
                  <a:lnTo>
                    <a:pt x="71" y="1779"/>
                  </a:lnTo>
                  <a:lnTo>
                    <a:pt x="51" y="1712"/>
                  </a:lnTo>
                  <a:lnTo>
                    <a:pt x="34" y="1644"/>
                  </a:lnTo>
                  <a:lnTo>
                    <a:pt x="30" y="1627"/>
                  </a:lnTo>
                  <a:lnTo>
                    <a:pt x="28" y="1614"/>
                  </a:lnTo>
                  <a:lnTo>
                    <a:pt x="25" y="1604"/>
                  </a:lnTo>
                  <a:lnTo>
                    <a:pt x="24" y="1599"/>
                  </a:lnTo>
                  <a:lnTo>
                    <a:pt x="11" y="1516"/>
                  </a:lnTo>
                  <a:lnTo>
                    <a:pt x="3" y="1431"/>
                  </a:lnTo>
                  <a:lnTo>
                    <a:pt x="0" y="1346"/>
                  </a:lnTo>
                  <a:lnTo>
                    <a:pt x="3" y="1254"/>
                  </a:lnTo>
                  <a:lnTo>
                    <a:pt x="12" y="1164"/>
                  </a:lnTo>
                  <a:lnTo>
                    <a:pt x="28" y="1075"/>
                  </a:lnTo>
                  <a:lnTo>
                    <a:pt x="49" y="989"/>
                  </a:lnTo>
                  <a:lnTo>
                    <a:pt x="74" y="905"/>
                  </a:lnTo>
                  <a:lnTo>
                    <a:pt x="106" y="823"/>
                  </a:lnTo>
                  <a:lnTo>
                    <a:pt x="143" y="744"/>
                  </a:lnTo>
                  <a:lnTo>
                    <a:pt x="185" y="668"/>
                  </a:lnTo>
                  <a:lnTo>
                    <a:pt x="231" y="594"/>
                  </a:lnTo>
                  <a:lnTo>
                    <a:pt x="281" y="525"/>
                  </a:lnTo>
                  <a:lnTo>
                    <a:pt x="336" y="458"/>
                  </a:lnTo>
                  <a:lnTo>
                    <a:pt x="395" y="395"/>
                  </a:lnTo>
                  <a:lnTo>
                    <a:pt x="457" y="336"/>
                  </a:lnTo>
                  <a:lnTo>
                    <a:pt x="525" y="281"/>
                  </a:lnTo>
                  <a:lnTo>
                    <a:pt x="594" y="231"/>
                  </a:lnTo>
                  <a:lnTo>
                    <a:pt x="668" y="185"/>
                  </a:lnTo>
                  <a:lnTo>
                    <a:pt x="743" y="143"/>
                  </a:lnTo>
                  <a:lnTo>
                    <a:pt x="823" y="106"/>
                  </a:lnTo>
                  <a:lnTo>
                    <a:pt x="904" y="75"/>
                  </a:lnTo>
                  <a:lnTo>
                    <a:pt x="988" y="49"/>
                  </a:lnTo>
                  <a:lnTo>
                    <a:pt x="1075" y="28"/>
                  </a:lnTo>
                  <a:lnTo>
                    <a:pt x="1164" y="13"/>
                  </a:lnTo>
                  <a:lnTo>
                    <a:pt x="1254" y="3"/>
                  </a:lnTo>
                  <a:lnTo>
                    <a:pt x="13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127"/>
            <p:cNvSpPr>
              <a:spLocks noEditPoints="1"/>
            </p:cNvSpPr>
            <p:nvPr/>
          </p:nvSpPr>
          <p:spPr bwMode="auto">
            <a:xfrm>
              <a:off x="2689226" y="2779713"/>
              <a:ext cx="271463" cy="271463"/>
            </a:xfrm>
            <a:custGeom>
              <a:avLst/>
              <a:gdLst>
                <a:gd name="T0" fmla="*/ 728 w 1708"/>
                <a:gd name="T1" fmla="*/ 202 h 1709"/>
                <a:gd name="T2" fmla="*/ 554 w 1708"/>
                <a:gd name="T3" fmla="*/ 261 h 1709"/>
                <a:gd name="T4" fmla="*/ 406 w 1708"/>
                <a:gd name="T5" fmla="*/ 364 h 1709"/>
                <a:gd name="T6" fmla="*/ 291 w 1708"/>
                <a:gd name="T7" fmla="*/ 502 h 1709"/>
                <a:gd name="T8" fmla="*/ 216 w 1708"/>
                <a:gd name="T9" fmla="*/ 668 h 1709"/>
                <a:gd name="T10" fmla="*/ 190 w 1708"/>
                <a:gd name="T11" fmla="*/ 854 h 1709"/>
                <a:gd name="T12" fmla="*/ 216 w 1708"/>
                <a:gd name="T13" fmla="*/ 1040 h 1709"/>
                <a:gd name="T14" fmla="*/ 291 w 1708"/>
                <a:gd name="T15" fmla="*/ 1207 h 1709"/>
                <a:gd name="T16" fmla="*/ 406 w 1708"/>
                <a:gd name="T17" fmla="*/ 1345 h 1709"/>
                <a:gd name="T18" fmla="*/ 554 w 1708"/>
                <a:gd name="T19" fmla="*/ 1447 h 1709"/>
                <a:gd name="T20" fmla="*/ 728 w 1708"/>
                <a:gd name="T21" fmla="*/ 1507 h 1709"/>
                <a:gd name="T22" fmla="*/ 918 w 1708"/>
                <a:gd name="T23" fmla="*/ 1516 h 1709"/>
                <a:gd name="T24" fmla="*/ 1098 w 1708"/>
                <a:gd name="T25" fmla="*/ 1472 h 1709"/>
                <a:gd name="T26" fmla="*/ 1256 w 1708"/>
                <a:gd name="T27" fmla="*/ 1383 h 1709"/>
                <a:gd name="T28" fmla="*/ 1382 w 1708"/>
                <a:gd name="T29" fmla="*/ 1256 h 1709"/>
                <a:gd name="T30" fmla="*/ 1472 w 1708"/>
                <a:gd name="T31" fmla="*/ 1098 h 1709"/>
                <a:gd name="T32" fmla="*/ 1515 w 1708"/>
                <a:gd name="T33" fmla="*/ 918 h 1709"/>
                <a:gd name="T34" fmla="*/ 1506 w 1708"/>
                <a:gd name="T35" fmla="*/ 728 h 1709"/>
                <a:gd name="T36" fmla="*/ 1446 w 1708"/>
                <a:gd name="T37" fmla="*/ 555 h 1709"/>
                <a:gd name="T38" fmla="*/ 1343 w 1708"/>
                <a:gd name="T39" fmla="*/ 406 h 1709"/>
                <a:gd name="T40" fmla="*/ 1206 w 1708"/>
                <a:gd name="T41" fmla="*/ 291 h 1709"/>
                <a:gd name="T42" fmla="*/ 1040 w 1708"/>
                <a:gd name="T43" fmla="*/ 216 h 1709"/>
                <a:gd name="T44" fmla="*/ 853 w 1708"/>
                <a:gd name="T45" fmla="*/ 190 h 1709"/>
                <a:gd name="T46" fmla="*/ 999 w 1708"/>
                <a:gd name="T47" fmla="*/ 12 h 1709"/>
                <a:gd name="T48" fmla="*/ 1201 w 1708"/>
                <a:gd name="T49" fmla="*/ 74 h 1709"/>
                <a:gd name="T50" fmla="*/ 1380 w 1708"/>
                <a:gd name="T51" fmla="*/ 181 h 1709"/>
                <a:gd name="T52" fmla="*/ 1526 w 1708"/>
                <a:gd name="T53" fmla="*/ 327 h 1709"/>
                <a:gd name="T54" fmla="*/ 1633 w 1708"/>
                <a:gd name="T55" fmla="*/ 506 h 1709"/>
                <a:gd name="T56" fmla="*/ 1696 w 1708"/>
                <a:gd name="T57" fmla="*/ 708 h 1709"/>
                <a:gd name="T58" fmla="*/ 1705 w 1708"/>
                <a:gd name="T59" fmla="*/ 928 h 1709"/>
                <a:gd name="T60" fmla="*/ 1660 w 1708"/>
                <a:gd name="T61" fmla="*/ 1137 h 1709"/>
                <a:gd name="T62" fmla="*/ 1567 w 1708"/>
                <a:gd name="T63" fmla="*/ 1324 h 1709"/>
                <a:gd name="T64" fmla="*/ 1432 w 1708"/>
                <a:gd name="T65" fmla="*/ 1482 h 1709"/>
                <a:gd name="T66" fmla="*/ 1265 w 1708"/>
                <a:gd name="T67" fmla="*/ 1603 h 1709"/>
                <a:gd name="T68" fmla="*/ 1069 w 1708"/>
                <a:gd name="T69" fmla="*/ 1682 h 1709"/>
                <a:gd name="T70" fmla="*/ 853 w 1708"/>
                <a:gd name="T71" fmla="*/ 1709 h 1709"/>
                <a:gd name="T72" fmla="*/ 638 w 1708"/>
                <a:gd name="T73" fmla="*/ 1682 h 1709"/>
                <a:gd name="T74" fmla="*/ 443 w 1708"/>
                <a:gd name="T75" fmla="*/ 1603 h 1709"/>
                <a:gd name="T76" fmla="*/ 275 w 1708"/>
                <a:gd name="T77" fmla="*/ 1482 h 1709"/>
                <a:gd name="T78" fmla="*/ 141 w 1708"/>
                <a:gd name="T79" fmla="*/ 1324 h 1709"/>
                <a:gd name="T80" fmla="*/ 48 w 1708"/>
                <a:gd name="T81" fmla="*/ 1137 h 1709"/>
                <a:gd name="T82" fmla="*/ 3 w 1708"/>
                <a:gd name="T83" fmla="*/ 928 h 1709"/>
                <a:gd name="T84" fmla="*/ 12 w 1708"/>
                <a:gd name="T85" fmla="*/ 708 h 1709"/>
                <a:gd name="T86" fmla="*/ 73 w 1708"/>
                <a:gd name="T87" fmla="*/ 506 h 1709"/>
                <a:gd name="T88" fmla="*/ 182 w 1708"/>
                <a:gd name="T89" fmla="*/ 327 h 1709"/>
                <a:gd name="T90" fmla="*/ 328 w 1708"/>
                <a:gd name="T91" fmla="*/ 181 h 1709"/>
                <a:gd name="T92" fmla="*/ 505 w 1708"/>
                <a:gd name="T93" fmla="*/ 74 h 1709"/>
                <a:gd name="T94" fmla="*/ 708 w 1708"/>
                <a:gd name="T95" fmla="*/ 12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9">
                  <a:moveTo>
                    <a:pt x="853" y="190"/>
                  </a:moveTo>
                  <a:lnTo>
                    <a:pt x="790" y="193"/>
                  </a:lnTo>
                  <a:lnTo>
                    <a:pt x="728" y="202"/>
                  </a:lnTo>
                  <a:lnTo>
                    <a:pt x="668" y="216"/>
                  </a:lnTo>
                  <a:lnTo>
                    <a:pt x="609" y="237"/>
                  </a:lnTo>
                  <a:lnTo>
                    <a:pt x="554" y="261"/>
                  </a:lnTo>
                  <a:lnTo>
                    <a:pt x="501" y="291"/>
                  </a:lnTo>
                  <a:lnTo>
                    <a:pt x="452" y="325"/>
                  </a:lnTo>
                  <a:lnTo>
                    <a:pt x="406" y="364"/>
                  </a:lnTo>
                  <a:lnTo>
                    <a:pt x="363" y="406"/>
                  </a:lnTo>
                  <a:lnTo>
                    <a:pt x="326" y="453"/>
                  </a:lnTo>
                  <a:lnTo>
                    <a:pt x="291" y="502"/>
                  </a:lnTo>
                  <a:lnTo>
                    <a:pt x="261" y="555"/>
                  </a:lnTo>
                  <a:lnTo>
                    <a:pt x="236" y="610"/>
                  </a:lnTo>
                  <a:lnTo>
                    <a:pt x="216" y="668"/>
                  </a:lnTo>
                  <a:lnTo>
                    <a:pt x="201" y="728"/>
                  </a:lnTo>
                  <a:lnTo>
                    <a:pt x="193" y="790"/>
                  </a:lnTo>
                  <a:lnTo>
                    <a:pt x="190" y="854"/>
                  </a:lnTo>
                  <a:lnTo>
                    <a:pt x="193" y="918"/>
                  </a:lnTo>
                  <a:lnTo>
                    <a:pt x="201" y="980"/>
                  </a:lnTo>
                  <a:lnTo>
                    <a:pt x="216" y="1040"/>
                  </a:lnTo>
                  <a:lnTo>
                    <a:pt x="236" y="1098"/>
                  </a:lnTo>
                  <a:lnTo>
                    <a:pt x="261" y="1154"/>
                  </a:lnTo>
                  <a:lnTo>
                    <a:pt x="291" y="1207"/>
                  </a:lnTo>
                  <a:lnTo>
                    <a:pt x="325" y="1256"/>
                  </a:lnTo>
                  <a:lnTo>
                    <a:pt x="363" y="1302"/>
                  </a:lnTo>
                  <a:lnTo>
                    <a:pt x="406" y="1345"/>
                  </a:lnTo>
                  <a:lnTo>
                    <a:pt x="452" y="1383"/>
                  </a:lnTo>
                  <a:lnTo>
                    <a:pt x="501" y="1417"/>
                  </a:lnTo>
                  <a:lnTo>
                    <a:pt x="554" y="1447"/>
                  </a:lnTo>
                  <a:lnTo>
                    <a:pt x="609" y="1472"/>
                  </a:lnTo>
                  <a:lnTo>
                    <a:pt x="668" y="1492"/>
                  </a:lnTo>
                  <a:lnTo>
                    <a:pt x="728" y="1507"/>
                  </a:lnTo>
                  <a:lnTo>
                    <a:pt x="790" y="1516"/>
                  </a:lnTo>
                  <a:lnTo>
                    <a:pt x="853" y="1519"/>
                  </a:lnTo>
                  <a:lnTo>
                    <a:pt x="918" y="1516"/>
                  </a:lnTo>
                  <a:lnTo>
                    <a:pt x="980" y="1507"/>
                  </a:lnTo>
                  <a:lnTo>
                    <a:pt x="1040" y="1492"/>
                  </a:lnTo>
                  <a:lnTo>
                    <a:pt x="1098" y="1472"/>
                  </a:lnTo>
                  <a:lnTo>
                    <a:pt x="1153" y="1447"/>
                  </a:lnTo>
                  <a:lnTo>
                    <a:pt x="1207" y="1417"/>
                  </a:lnTo>
                  <a:lnTo>
                    <a:pt x="1256" y="1383"/>
                  </a:lnTo>
                  <a:lnTo>
                    <a:pt x="1302" y="1345"/>
                  </a:lnTo>
                  <a:lnTo>
                    <a:pt x="1344" y="1302"/>
                  </a:lnTo>
                  <a:lnTo>
                    <a:pt x="1382" y="1256"/>
                  </a:lnTo>
                  <a:lnTo>
                    <a:pt x="1417" y="1207"/>
                  </a:lnTo>
                  <a:lnTo>
                    <a:pt x="1446" y="1154"/>
                  </a:lnTo>
                  <a:lnTo>
                    <a:pt x="1472" y="1098"/>
                  </a:lnTo>
                  <a:lnTo>
                    <a:pt x="1491" y="1040"/>
                  </a:lnTo>
                  <a:lnTo>
                    <a:pt x="1506" y="980"/>
                  </a:lnTo>
                  <a:lnTo>
                    <a:pt x="1515" y="918"/>
                  </a:lnTo>
                  <a:lnTo>
                    <a:pt x="1518" y="854"/>
                  </a:lnTo>
                  <a:lnTo>
                    <a:pt x="1515" y="790"/>
                  </a:lnTo>
                  <a:lnTo>
                    <a:pt x="1506" y="728"/>
                  </a:lnTo>
                  <a:lnTo>
                    <a:pt x="1491" y="668"/>
                  </a:lnTo>
                  <a:lnTo>
                    <a:pt x="1471" y="610"/>
                  </a:lnTo>
                  <a:lnTo>
                    <a:pt x="1446" y="555"/>
                  </a:lnTo>
                  <a:lnTo>
                    <a:pt x="1417" y="502"/>
                  </a:lnTo>
                  <a:lnTo>
                    <a:pt x="1382" y="453"/>
                  </a:lnTo>
                  <a:lnTo>
                    <a:pt x="1343" y="406"/>
                  </a:lnTo>
                  <a:lnTo>
                    <a:pt x="1302" y="364"/>
                  </a:lnTo>
                  <a:lnTo>
                    <a:pt x="1256" y="325"/>
                  </a:lnTo>
                  <a:lnTo>
                    <a:pt x="1206" y="291"/>
                  </a:lnTo>
                  <a:lnTo>
                    <a:pt x="1153" y="261"/>
                  </a:lnTo>
                  <a:lnTo>
                    <a:pt x="1097" y="237"/>
                  </a:lnTo>
                  <a:lnTo>
                    <a:pt x="1040" y="216"/>
                  </a:lnTo>
                  <a:lnTo>
                    <a:pt x="980" y="202"/>
                  </a:lnTo>
                  <a:lnTo>
                    <a:pt x="918" y="193"/>
                  </a:lnTo>
                  <a:lnTo>
                    <a:pt x="853" y="190"/>
                  </a:lnTo>
                  <a:close/>
                  <a:moveTo>
                    <a:pt x="853" y="0"/>
                  </a:moveTo>
                  <a:lnTo>
                    <a:pt x="927" y="3"/>
                  </a:lnTo>
                  <a:lnTo>
                    <a:pt x="999" y="12"/>
                  </a:lnTo>
                  <a:lnTo>
                    <a:pt x="1069" y="27"/>
                  </a:lnTo>
                  <a:lnTo>
                    <a:pt x="1137" y="48"/>
                  </a:lnTo>
                  <a:lnTo>
                    <a:pt x="1201" y="74"/>
                  </a:lnTo>
                  <a:lnTo>
                    <a:pt x="1265" y="105"/>
                  </a:lnTo>
                  <a:lnTo>
                    <a:pt x="1324" y="142"/>
                  </a:lnTo>
                  <a:lnTo>
                    <a:pt x="1380" y="181"/>
                  </a:lnTo>
                  <a:lnTo>
                    <a:pt x="1432" y="226"/>
                  </a:lnTo>
                  <a:lnTo>
                    <a:pt x="1481" y="275"/>
                  </a:lnTo>
                  <a:lnTo>
                    <a:pt x="1526" y="327"/>
                  </a:lnTo>
                  <a:lnTo>
                    <a:pt x="1567" y="384"/>
                  </a:lnTo>
                  <a:lnTo>
                    <a:pt x="1603" y="444"/>
                  </a:lnTo>
                  <a:lnTo>
                    <a:pt x="1633" y="506"/>
                  </a:lnTo>
                  <a:lnTo>
                    <a:pt x="1660" y="571"/>
                  </a:lnTo>
                  <a:lnTo>
                    <a:pt x="1680" y="639"/>
                  </a:lnTo>
                  <a:lnTo>
                    <a:pt x="1696" y="708"/>
                  </a:lnTo>
                  <a:lnTo>
                    <a:pt x="1705" y="781"/>
                  </a:lnTo>
                  <a:lnTo>
                    <a:pt x="1708" y="854"/>
                  </a:lnTo>
                  <a:lnTo>
                    <a:pt x="1705" y="928"/>
                  </a:lnTo>
                  <a:lnTo>
                    <a:pt x="1696" y="999"/>
                  </a:lnTo>
                  <a:lnTo>
                    <a:pt x="1680" y="1070"/>
                  </a:lnTo>
                  <a:lnTo>
                    <a:pt x="1660" y="1137"/>
                  </a:lnTo>
                  <a:lnTo>
                    <a:pt x="1633" y="1203"/>
                  </a:lnTo>
                  <a:lnTo>
                    <a:pt x="1603" y="1265"/>
                  </a:lnTo>
                  <a:lnTo>
                    <a:pt x="1567" y="1324"/>
                  </a:lnTo>
                  <a:lnTo>
                    <a:pt x="1526" y="1380"/>
                  </a:lnTo>
                  <a:lnTo>
                    <a:pt x="1481" y="1433"/>
                  </a:lnTo>
                  <a:lnTo>
                    <a:pt x="1432" y="1482"/>
                  </a:lnTo>
                  <a:lnTo>
                    <a:pt x="1380" y="1527"/>
                  </a:lnTo>
                  <a:lnTo>
                    <a:pt x="1324" y="1567"/>
                  </a:lnTo>
                  <a:lnTo>
                    <a:pt x="1265" y="1603"/>
                  </a:lnTo>
                  <a:lnTo>
                    <a:pt x="1201" y="1635"/>
                  </a:lnTo>
                  <a:lnTo>
                    <a:pt x="1137" y="1660"/>
                  </a:lnTo>
                  <a:lnTo>
                    <a:pt x="1069" y="1682"/>
                  </a:lnTo>
                  <a:lnTo>
                    <a:pt x="999" y="1697"/>
                  </a:lnTo>
                  <a:lnTo>
                    <a:pt x="927" y="1706"/>
                  </a:lnTo>
                  <a:lnTo>
                    <a:pt x="853" y="1709"/>
                  </a:lnTo>
                  <a:lnTo>
                    <a:pt x="780" y="1706"/>
                  </a:lnTo>
                  <a:lnTo>
                    <a:pt x="708" y="1697"/>
                  </a:lnTo>
                  <a:lnTo>
                    <a:pt x="638" y="1682"/>
                  </a:lnTo>
                  <a:lnTo>
                    <a:pt x="571" y="1660"/>
                  </a:lnTo>
                  <a:lnTo>
                    <a:pt x="505" y="1635"/>
                  </a:lnTo>
                  <a:lnTo>
                    <a:pt x="443" y="1603"/>
                  </a:lnTo>
                  <a:lnTo>
                    <a:pt x="384" y="1567"/>
                  </a:lnTo>
                  <a:lnTo>
                    <a:pt x="328" y="1527"/>
                  </a:lnTo>
                  <a:lnTo>
                    <a:pt x="275" y="1482"/>
                  </a:lnTo>
                  <a:lnTo>
                    <a:pt x="227" y="1433"/>
                  </a:lnTo>
                  <a:lnTo>
                    <a:pt x="182" y="1380"/>
                  </a:lnTo>
                  <a:lnTo>
                    <a:pt x="141" y="1324"/>
                  </a:lnTo>
                  <a:lnTo>
                    <a:pt x="105" y="1265"/>
                  </a:lnTo>
                  <a:lnTo>
                    <a:pt x="73" y="1203"/>
                  </a:lnTo>
                  <a:lnTo>
                    <a:pt x="48" y="1137"/>
                  </a:lnTo>
                  <a:lnTo>
                    <a:pt x="27" y="1070"/>
                  </a:lnTo>
                  <a:lnTo>
                    <a:pt x="12" y="999"/>
                  </a:lnTo>
                  <a:lnTo>
                    <a:pt x="3" y="928"/>
                  </a:lnTo>
                  <a:lnTo>
                    <a:pt x="0" y="854"/>
                  </a:lnTo>
                  <a:lnTo>
                    <a:pt x="3" y="781"/>
                  </a:lnTo>
                  <a:lnTo>
                    <a:pt x="12" y="708"/>
                  </a:lnTo>
                  <a:lnTo>
                    <a:pt x="27" y="639"/>
                  </a:lnTo>
                  <a:lnTo>
                    <a:pt x="48" y="571"/>
                  </a:lnTo>
                  <a:lnTo>
                    <a:pt x="73" y="506"/>
                  </a:lnTo>
                  <a:lnTo>
                    <a:pt x="105" y="444"/>
                  </a:lnTo>
                  <a:lnTo>
                    <a:pt x="141" y="384"/>
                  </a:lnTo>
                  <a:lnTo>
                    <a:pt x="182" y="327"/>
                  </a:lnTo>
                  <a:lnTo>
                    <a:pt x="227" y="275"/>
                  </a:lnTo>
                  <a:lnTo>
                    <a:pt x="275" y="226"/>
                  </a:lnTo>
                  <a:lnTo>
                    <a:pt x="328" y="181"/>
                  </a:lnTo>
                  <a:lnTo>
                    <a:pt x="384" y="142"/>
                  </a:lnTo>
                  <a:lnTo>
                    <a:pt x="443" y="105"/>
                  </a:lnTo>
                  <a:lnTo>
                    <a:pt x="505" y="74"/>
                  </a:lnTo>
                  <a:lnTo>
                    <a:pt x="571" y="48"/>
                  </a:lnTo>
                  <a:lnTo>
                    <a:pt x="638" y="27"/>
                  </a:lnTo>
                  <a:lnTo>
                    <a:pt x="708" y="12"/>
                  </a:lnTo>
                  <a:lnTo>
                    <a:pt x="780" y="3"/>
                  </a:lnTo>
                  <a:lnTo>
                    <a:pt x="85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8" name="Group 57"/>
          <p:cNvGrpSpPr/>
          <p:nvPr/>
        </p:nvGrpSpPr>
        <p:grpSpPr>
          <a:xfrm>
            <a:off x="9960746" y="2378554"/>
            <a:ext cx="679496" cy="679496"/>
            <a:chOff x="10996613" y="1925638"/>
            <a:chExt cx="534987" cy="534988"/>
          </a:xfrm>
          <a:solidFill>
            <a:schemeClr val="bg1"/>
          </a:solidFill>
        </p:grpSpPr>
        <p:sp>
          <p:nvSpPr>
            <p:cNvPr id="59"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1" name="Freeform 29"/>
          <p:cNvSpPr>
            <a:spLocks noEditPoints="1"/>
          </p:cNvSpPr>
          <p:nvPr/>
        </p:nvSpPr>
        <p:spPr bwMode="auto">
          <a:xfrm>
            <a:off x="7136334" y="2373513"/>
            <a:ext cx="643204" cy="689578"/>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2" name="组合 41">
            <a:extLst>
              <a:ext uri="{FF2B5EF4-FFF2-40B4-BE49-F238E27FC236}">
                <a16:creationId xmlns:a16="http://schemas.microsoft.com/office/drawing/2014/main" id="{4FFFC75C-0E83-4DC1-B38B-62AAA2B78B5F}"/>
              </a:ext>
            </a:extLst>
          </p:cNvPr>
          <p:cNvGrpSpPr/>
          <p:nvPr/>
        </p:nvGrpSpPr>
        <p:grpSpPr>
          <a:xfrm>
            <a:off x="846503" y="3415835"/>
            <a:ext cx="1984391" cy="1416864"/>
            <a:chOff x="1315183" y="3459626"/>
            <a:chExt cx="2034402" cy="1416864"/>
          </a:xfrm>
        </p:grpSpPr>
        <p:sp>
          <p:nvSpPr>
            <p:cNvPr id="43" name="Subtitle 2">
              <a:extLst>
                <a:ext uri="{FF2B5EF4-FFF2-40B4-BE49-F238E27FC236}">
                  <a16:creationId xmlns:a16="http://schemas.microsoft.com/office/drawing/2014/main" id="{9FF6BE8C-F7C5-4B23-97E6-DF423CCEE9C8}"/>
                </a:ext>
              </a:extLst>
            </p:cNvPr>
            <p:cNvSpPr txBox="1">
              <a:spLocks/>
            </p:cNvSpPr>
            <p:nvPr/>
          </p:nvSpPr>
          <p:spPr>
            <a:xfrm>
              <a:off x="1315183" y="3835273"/>
              <a:ext cx="2034402" cy="104121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400" dirty="0">
                  <a:solidFill>
                    <a:schemeClr val="bg1"/>
                  </a:solidFill>
                  <a:latin typeface="微软雅黑" panose="020B0503020204020204" pitchFamily="34" charset="-122"/>
                  <a:ea typeface="微软雅黑" panose="020B0503020204020204" pitchFamily="34" charset="-122"/>
                  <a:cs typeface="Lato Light" charset="0"/>
                </a:rPr>
                <a:t>这里是对标题进行一系列辅助说明的文本文本文本。</a:t>
              </a:r>
              <a:endParaRPr lang="en-US" sz="1400" dirty="0">
                <a:solidFill>
                  <a:schemeClr val="bg1"/>
                </a:solidFill>
                <a:latin typeface="微软雅黑" panose="020B0503020204020204" pitchFamily="34" charset="-122"/>
                <a:ea typeface="微软雅黑" panose="020B0503020204020204" pitchFamily="34" charset="-122"/>
                <a:cs typeface="Lato Light" charset="0"/>
              </a:endParaRPr>
            </a:p>
          </p:txBody>
        </p:sp>
        <p:sp>
          <p:nvSpPr>
            <p:cNvPr id="45" name="文本框 44">
              <a:extLst>
                <a:ext uri="{FF2B5EF4-FFF2-40B4-BE49-F238E27FC236}">
                  <a16:creationId xmlns:a16="http://schemas.microsoft.com/office/drawing/2014/main" id="{6E089328-C55D-4B82-B9C7-2B4F8B4A8554}"/>
                </a:ext>
              </a:extLst>
            </p:cNvPr>
            <p:cNvSpPr txBox="1"/>
            <p:nvPr/>
          </p:nvSpPr>
          <p:spPr>
            <a:xfrm>
              <a:off x="1747894" y="3459626"/>
              <a:ext cx="899269"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小标题</a:t>
              </a:r>
            </a:p>
          </p:txBody>
        </p:sp>
      </p:grpSp>
      <p:grpSp>
        <p:nvGrpSpPr>
          <p:cNvPr id="47" name="组合 46">
            <a:extLst>
              <a:ext uri="{FF2B5EF4-FFF2-40B4-BE49-F238E27FC236}">
                <a16:creationId xmlns:a16="http://schemas.microsoft.com/office/drawing/2014/main" id="{D22A5049-9DB6-4C90-868A-AFAB5B16AFB2}"/>
              </a:ext>
            </a:extLst>
          </p:cNvPr>
          <p:cNvGrpSpPr/>
          <p:nvPr/>
        </p:nvGrpSpPr>
        <p:grpSpPr>
          <a:xfrm>
            <a:off x="3622037" y="3437141"/>
            <a:ext cx="1984391" cy="1416864"/>
            <a:chOff x="1315183" y="3459626"/>
            <a:chExt cx="2034402" cy="1416864"/>
          </a:xfrm>
        </p:grpSpPr>
        <p:sp>
          <p:nvSpPr>
            <p:cNvPr id="48" name="Subtitle 2">
              <a:extLst>
                <a:ext uri="{FF2B5EF4-FFF2-40B4-BE49-F238E27FC236}">
                  <a16:creationId xmlns:a16="http://schemas.microsoft.com/office/drawing/2014/main" id="{DA4EECE7-3BC2-495A-B490-81E8BAC451BB}"/>
                </a:ext>
              </a:extLst>
            </p:cNvPr>
            <p:cNvSpPr txBox="1">
              <a:spLocks/>
            </p:cNvSpPr>
            <p:nvPr/>
          </p:nvSpPr>
          <p:spPr>
            <a:xfrm>
              <a:off x="1315183" y="3835273"/>
              <a:ext cx="2034402" cy="104121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400" dirty="0">
                  <a:solidFill>
                    <a:schemeClr val="bg1"/>
                  </a:solidFill>
                  <a:latin typeface="微软雅黑" panose="020B0503020204020204" pitchFamily="34" charset="-122"/>
                  <a:ea typeface="微软雅黑" panose="020B0503020204020204" pitchFamily="34" charset="-122"/>
                  <a:cs typeface="Lato Light" charset="0"/>
                </a:rPr>
                <a:t>这里是对标题进行一系列辅助说明的文本文本文本。</a:t>
              </a:r>
              <a:endParaRPr lang="en-US" sz="1400" dirty="0">
                <a:solidFill>
                  <a:schemeClr val="bg1"/>
                </a:solidFill>
                <a:latin typeface="微软雅黑" panose="020B0503020204020204" pitchFamily="34" charset="-122"/>
                <a:ea typeface="微软雅黑" panose="020B0503020204020204" pitchFamily="34" charset="-122"/>
                <a:cs typeface="Lato Light" charset="0"/>
              </a:endParaRPr>
            </a:p>
          </p:txBody>
        </p:sp>
        <p:sp>
          <p:nvSpPr>
            <p:cNvPr id="49" name="文本框 48">
              <a:extLst>
                <a:ext uri="{FF2B5EF4-FFF2-40B4-BE49-F238E27FC236}">
                  <a16:creationId xmlns:a16="http://schemas.microsoft.com/office/drawing/2014/main" id="{C65C970C-4578-4B2F-8899-DF87EC27B33A}"/>
                </a:ext>
              </a:extLst>
            </p:cNvPr>
            <p:cNvSpPr txBox="1"/>
            <p:nvPr/>
          </p:nvSpPr>
          <p:spPr>
            <a:xfrm>
              <a:off x="1747894" y="3459626"/>
              <a:ext cx="899269"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小标题</a:t>
              </a:r>
            </a:p>
          </p:txBody>
        </p:sp>
      </p:grpSp>
      <p:grpSp>
        <p:nvGrpSpPr>
          <p:cNvPr id="51" name="组合 50">
            <a:extLst>
              <a:ext uri="{FF2B5EF4-FFF2-40B4-BE49-F238E27FC236}">
                <a16:creationId xmlns:a16="http://schemas.microsoft.com/office/drawing/2014/main" id="{705F8666-31D2-4C2A-AC3A-E06B2FAF7F68}"/>
              </a:ext>
            </a:extLst>
          </p:cNvPr>
          <p:cNvGrpSpPr/>
          <p:nvPr/>
        </p:nvGrpSpPr>
        <p:grpSpPr>
          <a:xfrm>
            <a:off x="6613068" y="3437141"/>
            <a:ext cx="1984391" cy="1416864"/>
            <a:chOff x="1315183" y="3459626"/>
            <a:chExt cx="2034402" cy="1416864"/>
          </a:xfrm>
        </p:grpSpPr>
        <p:sp>
          <p:nvSpPr>
            <p:cNvPr id="53" name="Subtitle 2">
              <a:extLst>
                <a:ext uri="{FF2B5EF4-FFF2-40B4-BE49-F238E27FC236}">
                  <a16:creationId xmlns:a16="http://schemas.microsoft.com/office/drawing/2014/main" id="{617F8C4E-F1F6-4555-BE03-3D4C1A815E96}"/>
                </a:ext>
              </a:extLst>
            </p:cNvPr>
            <p:cNvSpPr txBox="1">
              <a:spLocks/>
            </p:cNvSpPr>
            <p:nvPr/>
          </p:nvSpPr>
          <p:spPr>
            <a:xfrm>
              <a:off x="1315183" y="3835273"/>
              <a:ext cx="2034402" cy="104121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400" dirty="0">
                  <a:solidFill>
                    <a:schemeClr val="bg1"/>
                  </a:solidFill>
                  <a:latin typeface="微软雅黑" panose="020B0503020204020204" pitchFamily="34" charset="-122"/>
                  <a:ea typeface="微软雅黑" panose="020B0503020204020204" pitchFamily="34" charset="-122"/>
                  <a:cs typeface="Lato Light" charset="0"/>
                </a:rPr>
                <a:t>这里是对标题进行一系列辅助说明的文本文本文本。</a:t>
              </a:r>
              <a:endParaRPr lang="en-US" sz="1400" dirty="0">
                <a:solidFill>
                  <a:schemeClr val="bg1"/>
                </a:solidFill>
                <a:latin typeface="微软雅黑" panose="020B0503020204020204" pitchFamily="34" charset="-122"/>
                <a:ea typeface="微软雅黑" panose="020B0503020204020204" pitchFamily="34" charset="-122"/>
                <a:cs typeface="Lato Light" charset="0"/>
              </a:endParaRPr>
            </a:p>
          </p:txBody>
        </p:sp>
        <p:sp>
          <p:nvSpPr>
            <p:cNvPr id="54" name="文本框 53">
              <a:extLst>
                <a:ext uri="{FF2B5EF4-FFF2-40B4-BE49-F238E27FC236}">
                  <a16:creationId xmlns:a16="http://schemas.microsoft.com/office/drawing/2014/main" id="{93A49438-EA14-4597-B47E-E369431C1BD6}"/>
                </a:ext>
              </a:extLst>
            </p:cNvPr>
            <p:cNvSpPr txBox="1"/>
            <p:nvPr/>
          </p:nvSpPr>
          <p:spPr>
            <a:xfrm>
              <a:off x="1747894" y="3459626"/>
              <a:ext cx="899269"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小标题</a:t>
              </a:r>
            </a:p>
          </p:txBody>
        </p:sp>
      </p:grpSp>
      <p:grpSp>
        <p:nvGrpSpPr>
          <p:cNvPr id="66" name="组合 65">
            <a:extLst>
              <a:ext uri="{FF2B5EF4-FFF2-40B4-BE49-F238E27FC236}">
                <a16:creationId xmlns:a16="http://schemas.microsoft.com/office/drawing/2014/main" id="{9471B244-BE0D-44E5-9733-8B09B50FBA04}"/>
              </a:ext>
            </a:extLst>
          </p:cNvPr>
          <p:cNvGrpSpPr/>
          <p:nvPr/>
        </p:nvGrpSpPr>
        <p:grpSpPr>
          <a:xfrm>
            <a:off x="9382754" y="3410637"/>
            <a:ext cx="1984391" cy="1416864"/>
            <a:chOff x="1315183" y="3459626"/>
            <a:chExt cx="2034402" cy="1416864"/>
          </a:xfrm>
        </p:grpSpPr>
        <p:sp>
          <p:nvSpPr>
            <p:cNvPr id="67" name="Subtitle 2">
              <a:extLst>
                <a:ext uri="{FF2B5EF4-FFF2-40B4-BE49-F238E27FC236}">
                  <a16:creationId xmlns:a16="http://schemas.microsoft.com/office/drawing/2014/main" id="{E7EFD782-A3E9-43C2-BC58-DF4786200F9C}"/>
                </a:ext>
              </a:extLst>
            </p:cNvPr>
            <p:cNvSpPr txBox="1">
              <a:spLocks/>
            </p:cNvSpPr>
            <p:nvPr/>
          </p:nvSpPr>
          <p:spPr>
            <a:xfrm>
              <a:off x="1315183" y="3835273"/>
              <a:ext cx="2034402" cy="1041217"/>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400" dirty="0">
                  <a:solidFill>
                    <a:schemeClr val="bg1"/>
                  </a:solidFill>
                  <a:latin typeface="微软雅黑" panose="020B0503020204020204" pitchFamily="34" charset="-122"/>
                  <a:ea typeface="微软雅黑" panose="020B0503020204020204" pitchFamily="34" charset="-122"/>
                  <a:cs typeface="Lato Light" charset="0"/>
                </a:rPr>
                <a:t>这里是对标题进行一系列辅助说明的文本文本文本。</a:t>
              </a:r>
              <a:endParaRPr lang="en-US" sz="1400" dirty="0">
                <a:solidFill>
                  <a:schemeClr val="bg1"/>
                </a:solidFill>
                <a:latin typeface="微软雅黑" panose="020B0503020204020204" pitchFamily="34" charset="-122"/>
                <a:ea typeface="微软雅黑" panose="020B0503020204020204" pitchFamily="34" charset="-122"/>
                <a:cs typeface="Lato Light" charset="0"/>
              </a:endParaRPr>
            </a:p>
          </p:txBody>
        </p:sp>
        <p:sp>
          <p:nvSpPr>
            <p:cNvPr id="68" name="文本框 67">
              <a:extLst>
                <a:ext uri="{FF2B5EF4-FFF2-40B4-BE49-F238E27FC236}">
                  <a16:creationId xmlns:a16="http://schemas.microsoft.com/office/drawing/2014/main" id="{E02F1264-1E47-4A9F-B4F5-2B4AC43364C0}"/>
                </a:ext>
              </a:extLst>
            </p:cNvPr>
            <p:cNvSpPr txBox="1"/>
            <p:nvPr/>
          </p:nvSpPr>
          <p:spPr>
            <a:xfrm>
              <a:off x="1747894" y="3459626"/>
              <a:ext cx="899269"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小标题</a:t>
              </a:r>
            </a:p>
          </p:txBody>
        </p:sp>
      </p:grpSp>
      <p:pic>
        <p:nvPicPr>
          <p:cNvPr id="46" name="图片 45">
            <a:extLst>
              <a:ext uri="{FF2B5EF4-FFF2-40B4-BE49-F238E27FC236}">
                <a16:creationId xmlns:a16="http://schemas.microsoft.com/office/drawing/2014/main" id="{8194C3E1-A52B-413C-AECE-383F38ACD5CE}"/>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52" name="组合 51">
            <a:extLst>
              <a:ext uri="{FF2B5EF4-FFF2-40B4-BE49-F238E27FC236}">
                <a16:creationId xmlns:a16="http://schemas.microsoft.com/office/drawing/2014/main" id="{A63048AD-057B-450D-9911-2D3457EF9B14}"/>
              </a:ext>
            </a:extLst>
          </p:cNvPr>
          <p:cNvGrpSpPr/>
          <p:nvPr/>
        </p:nvGrpSpPr>
        <p:grpSpPr>
          <a:xfrm>
            <a:off x="0" y="6590807"/>
            <a:ext cx="12192000" cy="267193"/>
            <a:chOff x="0" y="6590807"/>
            <a:chExt cx="12192000" cy="267193"/>
          </a:xfrm>
        </p:grpSpPr>
        <p:sp>
          <p:nvSpPr>
            <p:cNvPr id="69" name="矩形 68">
              <a:extLst>
                <a:ext uri="{FF2B5EF4-FFF2-40B4-BE49-F238E27FC236}">
                  <a16:creationId xmlns:a16="http://schemas.microsoft.com/office/drawing/2014/main" id="{1BC7081C-31FA-4169-B842-976A2577DCA8}"/>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ACB82663-2D93-430D-80C3-2196F2D1C53B}"/>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71" name="直接连接符 70">
            <a:extLst>
              <a:ext uri="{FF2B5EF4-FFF2-40B4-BE49-F238E27FC236}">
                <a16:creationId xmlns:a16="http://schemas.microsoft.com/office/drawing/2014/main" id="{A5C5D11D-905F-4A82-87FF-926D5319172F}"/>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72" name="组合 71">
            <a:extLst>
              <a:ext uri="{FF2B5EF4-FFF2-40B4-BE49-F238E27FC236}">
                <a16:creationId xmlns:a16="http://schemas.microsoft.com/office/drawing/2014/main" id="{BE2D6CA4-B6AE-43B5-9426-D0478D48509D}"/>
              </a:ext>
            </a:extLst>
          </p:cNvPr>
          <p:cNvGrpSpPr/>
          <p:nvPr/>
        </p:nvGrpSpPr>
        <p:grpSpPr>
          <a:xfrm>
            <a:off x="0" y="188421"/>
            <a:ext cx="852848" cy="484632"/>
            <a:chOff x="309488" y="188421"/>
            <a:chExt cx="852848" cy="484632"/>
          </a:xfrm>
        </p:grpSpPr>
        <p:sp>
          <p:nvSpPr>
            <p:cNvPr id="73" name="箭头: V 形 72">
              <a:extLst>
                <a:ext uri="{FF2B5EF4-FFF2-40B4-BE49-F238E27FC236}">
                  <a16:creationId xmlns:a16="http://schemas.microsoft.com/office/drawing/2014/main" id="{FF9E4F5C-FB95-48B6-B4C7-3BA9071BAE2B}"/>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箭头: V 形 73">
              <a:extLst>
                <a:ext uri="{FF2B5EF4-FFF2-40B4-BE49-F238E27FC236}">
                  <a16:creationId xmlns:a16="http://schemas.microsoft.com/office/drawing/2014/main" id="{D748FF27-4C9D-464D-9E4C-CCA0F83D5567}"/>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箭头: V 形 74">
              <a:extLst>
                <a:ext uri="{FF2B5EF4-FFF2-40B4-BE49-F238E27FC236}">
                  <a16:creationId xmlns:a16="http://schemas.microsoft.com/office/drawing/2014/main" id="{E216F7F9-59C7-4502-A329-B10785AA6459}"/>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文本框 75">
            <a:extLst>
              <a:ext uri="{FF2B5EF4-FFF2-40B4-BE49-F238E27FC236}">
                <a16:creationId xmlns:a16="http://schemas.microsoft.com/office/drawing/2014/main" id="{DBEAD23C-F1A5-4B0E-AAEB-C4BE02F2E29E}"/>
              </a:ext>
            </a:extLst>
          </p:cNvPr>
          <p:cNvSpPr txBox="1"/>
          <p:nvPr/>
        </p:nvSpPr>
        <p:spPr>
          <a:xfrm>
            <a:off x="890522" y="175455"/>
            <a:ext cx="2646878" cy="584775"/>
          </a:xfrm>
          <a:prstGeom prst="rect">
            <a:avLst/>
          </a:prstGeom>
          <a:noFill/>
        </p:spPr>
        <p:txBody>
          <a:bodyPr wrap="none" rtlCol="0">
            <a:spAutoFit/>
          </a:bodyPr>
          <a:lstStyle/>
          <a:p>
            <a:pPr algn="l"/>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这是一个标题</a:t>
            </a:r>
          </a:p>
        </p:txBody>
      </p:sp>
    </p:spTree>
    <p:extLst>
      <p:ext uri="{BB962C8B-B14F-4D97-AF65-F5344CB8AC3E}">
        <p14:creationId xmlns:p14="http://schemas.microsoft.com/office/powerpoint/2010/main" val="5290195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00F3C332-E533-4180-9CCD-F52F85977CC5}"/>
              </a:ext>
            </a:extLst>
          </p:cNvPr>
          <p:cNvPicPr>
            <a:picLocks noChangeAspect="1"/>
          </p:cNvPicPr>
          <p:nvPr/>
        </p:nvPicPr>
        <p:blipFill>
          <a:blip r:embed="rId2">
            <a:duotone>
              <a:prstClr val="black"/>
              <a:schemeClr val="accent2">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sp>
        <p:nvSpPr>
          <p:cNvPr id="77" name="矩形 76">
            <a:extLst>
              <a:ext uri="{FF2B5EF4-FFF2-40B4-BE49-F238E27FC236}">
                <a16:creationId xmlns:a16="http://schemas.microsoft.com/office/drawing/2014/main" id="{ED5950CE-683E-4117-BE9A-02C59589BE36}"/>
              </a:ext>
            </a:extLst>
          </p:cNvPr>
          <p:cNvSpPr/>
          <p:nvPr/>
        </p:nvSpPr>
        <p:spPr>
          <a:xfrm>
            <a:off x="770961" y="1302290"/>
            <a:ext cx="10650071" cy="5342965"/>
          </a:xfrm>
          <a:prstGeom prst="rect">
            <a:avLst/>
          </a:prstGeom>
          <a:blipFill dpi="0" rotWithShape="1">
            <a:blip r:embed="rId4">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24">
            <a:extLst>
              <a:ext uri="{FF2B5EF4-FFF2-40B4-BE49-F238E27FC236}">
                <a16:creationId xmlns:a16="http://schemas.microsoft.com/office/drawing/2014/main" id="{1FD4CB73-3C3A-41FE-ADC7-B13EE3A27D2A}"/>
              </a:ext>
            </a:extLst>
          </p:cNvPr>
          <p:cNvSpPr>
            <a:spLocks noChangeAspect="1" noEditPoints="1"/>
          </p:cNvSpPr>
          <p:nvPr/>
        </p:nvSpPr>
        <p:spPr bwMode="auto">
          <a:xfrm>
            <a:off x="3326933" y="3680759"/>
            <a:ext cx="336550" cy="180975"/>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bg1">
              <a:lumMod val="95000"/>
            </a:schemeClr>
          </a:solidFill>
          <a:ln>
            <a:noFill/>
          </a:ln>
        </p:spPr>
        <p:txBody>
          <a:bodyPr/>
          <a:lstStyle/>
          <a:p>
            <a:pPr eaLnBrk="1" hangingPunct="1">
              <a:defRPr/>
            </a:pPr>
            <a:endParaRPr lang="en-US" altLang="zh-CN">
              <a:solidFill>
                <a:srgbClr val="2980B9"/>
              </a:solidFill>
            </a:endParaRPr>
          </a:p>
        </p:txBody>
      </p:sp>
      <p:sp>
        <p:nvSpPr>
          <p:cNvPr id="16" name="Oval 4">
            <a:extLst>
              <a:ext uri="{FF2B5EF4-FFF2-40B4-BE49-F238E27FC236}">
                <a16:creationId xmlns:a16="http://schemas.microsoft.com/office/drawing/2014/main" id="{5DADC3EC-4384-436E-9D69-26B8B8DE27E1}"/>
              </a:ext>
            </a:extLst>
          </p:cNvPr>
          <p:cNvSpPr>
            <a:spLocks noChangeAspect="1"/>
          </p:cNvSpPr>
          <p:nvPr/>
        </p:nvSpPr>
        <p:spPr>
          <a:xfrm>
            <a:off x="3304708" y="2094847"/>
            <a:ext cx="449262" cy="449262"/>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anchor="ctr"/>
          <a:lstStyle/>
          <a:p>
            <a:pPr algn="ctr" eaLnBrk="1" hangingPunct="1">
              <a:defRPr/>
            </a:pPr>
            <a:r>
              <a:rPr lang="id-ID" altLang="zh-CN" sz="2800">
                <a:solidFill>
                  <a:srgbClr val="F2F2F2"/>
                </a:solidFill>
                <a:latin typeface="FontAwesome" pitchFamily="2" charset="0"/>
              </a:rPr>
              <a:t></a:t>
            </a:r>
          </a:p>
        </p:txBody>
      </p:sp>
      <p:grpSp>
        <p:nvGrpSpPr>
          <p:cNvPr id="8" name="组合 7">
            <a:extLst>
              <a:ext uri="{FF2B5EF4-FFF2-40B4-BE49-F238E27FC236}">
                <a16:creationId xmlns:a16="http://schemas.microsoft.com/office/drawing/2014/main" id="{E89AC4B5-DE22-4426-B5C9-CBF14AC3CCD5}"/>
              </a:ext>
            </a:extLst>
          </p:cNvPr>
          <p:cNvGrpSpPr/>
          <p:nvPr/>
        </p:nvGrpSpPr>
        <p:grpSpPr>
          <a:xfrm>
            <a:off x="3322638" y="1747044"/>
            <a:ext cx="5455430" cy="3290888"/>
            <a:chOff x="3683000" y="1720850"/>
            <a:chExt cx="5455430" cy="3290888"/>
          </a:xfrm>
        </p:grpSpPr>
        <p:pic>
          <p:nvPicPr>
            <p:cNvPr id="33814" name="Picture 33">
              <a:extLst>
                <a:ext uri="{FF2B5EF4-FFF2-40B4-BE49-F238E27FC236}">
                  <a16:creationId xmlns:a16="http://schemas.microsoft.com/office/drawing/2014/main" id="{82F44E5F-7C48-493D-9F33-08FBF089B868}"/>
                </a:ext>
              </a:extLst>
            </p:cNvPr>
            <p:cNvPicPr>
              <a:picLocks noChangeAspect="1"/>
            </p:cNvPicPr>
            <p:nvPr/>
          </p:nvPicPr>
          <p:blipFill>
            <a:blip r:embed="rId5">
              <a:extLst>
                <a:ext uri="{28A0092B-C50C-407E-A947-70E740481C1C}">
                  <a14:useLocalDpi xmlns:a14="http://schemas.microsoft.com/office/drawing/2010/main" val="0"/>
                </a:ext>
              </a:extLst>
            </a:blip>
            <a:srcRect l="19221" t="29398" r="17921" b="13718"/>
            <a:stretch>
              <a:fillRect/>
            </a:stretch>
          </p:blipFill>
          <p:spPr bwMode="auto">
            <a:xfrm>
              <a:off x="3683000" y="1720850"/>
              <a:ext cx="5455430" cy="329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图片 46">
              <a:extLst>
                <a:ext uri="{FF2B5EF4-FFF2-40B4-BE49-F238E27FC236}">
                  <a16:creationId xmlns:a16="http://schemas.microsoft.com/office/drawing/2014/main" id="{2DF5C6A7-AFDB-4A33-B262-744C5D3DC872}"/>
                </a:ext>
              </a:extLst>
            </p:cNvPr>
            <p:cNvPicPr>
              <a:picLocks noChangeAspect="1"/>
            </p:cNvPicPr>
            <p:nvPr/>
          </p:nvPicPr>
          <p:blipFill rotWithShape="1">
            <a:blip r:embed="rId6">
              <a:extLst>
                <a:ext uri="{28A0092B-C50C-407E-A947-70E740481C1C}">
                  <a14:useLocalDpi xmlns:a14="http://schemas.microsoft.com/office/drawing/2010/main" val="0"/>
                </a:ext>
              </a:extLst>
            </a:blip>
            <a:srcRect b="17214"/>
            <a:stretch/>
          </p:blipFill>
          <p:spPr>
            <a:xfrm>
              <a:off x="4476867" y="2130061"/>
              <a:ext cx="3788592" cy="2352292"/>
            </a:xfrm>
            <a:prstGeom prst="rect">
              <a:avLst/>
            </a:prstGeom>
          </p:spPr>
        </p:pic>
      </p:grpSp>
      <p:grpSp>
        <p:nvGrpSpPr>
          <p:cNvPr id="51" name="Group 34">
            <a:extLst>
              <a:ext uri="{FF2B5EF4-FFF2-40B4-BE49-F238E27FC236}">
                <a16:creationId xmlns:a16="http://schemas.microsoft.com/office/drawing/2014/main" id="{4574AB30-C64E-48A1-B317-CCF815787F05}"/>
              </a:ext>
            </a:extLst>
          </p:cNvPr>
          <p:cNvGrpSpPr/>
          <p:nvPr/>
        </p:nvGrpSpPr>
        <p:grpSpPr>
          <a:xfrm>
            <a:off x="3131889" y="1844411"/>
            <a:ext cx="509139" cy="414300"/>
            <a:chOff x="1550139" y="1314466"/>
            <a:chExt cx="509139" cy="414300"/>
          </a:xfrm>
          <a:solidFill>
            <a:schemeClr val="bg1"/>
          </a:solidFill>
        </p:grpSpPr>
        <p:sp>
          <p:nvSpPr>
            <p:cNvPr id="52" name="Freeform 5">
              <a:extLst>
                <a:ext uri="{FF2B5EF4-FFF2-40B4-BE49-F238E27FC236}">
                  <a16:creationId xmlns:a16="http://schemas.microsoft.com/office/drawing/2014/main" id="{BEF5D94A-6773-4A9C-BAA7-5D436F1D6DB1}"/>
                </a:ext>
              </a:extLst>
            </p:cNvPr>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3" name="Freeform 6">
              <a:extLst>
                <a:ext uri="{FF2B5EF4-FFF2-40B4-BE49-F238E27FC236}">
                  <a16:creationId xmlns:a16="http://schemas.microsoft.com/office/drawing/2014/main" id="{65CDB292-60B2-4088-8089-094DA19D7E95}"/>
                </a:ext>
              </a:extLst>
            </p:cNvPr>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4" name="Oval 7">
              <a:extLst>
                <a:ext uri="{FF2B5EF4-FFF2-40B4-BE49-F238E27FC236}">
                  <a16:creationId xmlns:a16="http://schemas.microsoft.com/office/drawing/2014/main" id="{FF19E1AE-9BA5-49B7-B5EC-327F01E6BD8B}"/>
                </a:ext>
              </a:extLst>
            </p:cNvPr>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19" name="组合 18">
            <a:extLst>
              <a:ext uri="{FF2B5EF4-FFF2-40B4-BE49-F238E27FC236}">
                <a16:creationId xmlns:a16="http://schemas.microsoft.com/office/drawing/2014/main" id="{0F0B9F9B-05F7-4637-801D-7657DB23802F}"/>
              </a:ext>
            </a:extLst>
          </p:cNvPr>
          <p:cNvGrpSpPr/>
          <p:nvPr/>
        </p:nvGrpSpPr>
        <p:grpSpPr>
          <a:xfrm>
            <a:off x="8642879" y="3841883"/>
            <a:ext cx="792303" cy="796849"/>
            <a:chOff x="8448104" y="4481328"/>
            <a:chExt cx="792303" cy="796849"/>
          </a:xfrm>
        </p:grpSpPr>
        <p:sp>
          <p:nvSpPr>
            <p:cNvPr id="49" name="Oval 7">
              <a:extLst>
                <a:ext uri="{FF2B5EF4-FFF2-40B4-BE49-F238E27FC236}">
                  <a16:creationId xmlns:a16="http://schemas.microsoft.com/office/drawing/2014/main" id="{5F714AB1-1395-4ED3-B139-01C19232FBC1}"/>
                </a:ext>
              </a:extLst>
            </p:cNvPr>
            <p:cNvSpPr/>
            <p:nvPr/>
          </p:nvSpPr>
          <p:spPr>
            <a:xfrm>
              <a:off x="8448104" y="4481328"/>
              <a:ext cx="792303" cy="796849"/>
            </a:xfrm>
            <a:prstGeom prst="ellipse">
              <a:avLst/>
            </a:prstGeom>
            <a:solidFill>
              <a:srgbClr val="009639"/>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55" name="Freeform 64">
              <a:extLst>
                <a:ext uri="{FF2B5EF4-FFF2-40B4-BE49-F238E27FC236}">
                  <a16:creationId xmlns:a16="http://schemas.microsoft.com/office/drawing/2014/main" id="{1F4CFB60-7099-4805-B6FB-E8414F4BF914}"/>
                </a:ext>
              </a:extLst>
            </p:cNvPr>
            <p:cNvSpPr>
              <a:spLocks noEditPoints="1"/>
            </p:cNvSpPr>
            <p:nvPr/>
          </p:nvSpPr>
          <p:spPr bwMode="auto">
            <a:xfrm>
              <a:off x="8625167" y="4687954"/>
              <a:ext cx="413695" cy="394997"/>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grpSp>
      <p:grpSp>
        <p:nvGrpSpPr>
          <p:cNvPr id="56" name="Group 40">
            <a:extLst>
              <a:ext uri="{FF2B5EF4-FFF2-40B4-BE49-F238E27FC236}">
                <a16:creationId xmlns:a16="http://schemas.microsoft.com/office/drawing/2014/main" id="{B78BFFB2-676A-4DB7-B2B9-65CC9BC96731}"/>
              </a:ext>
            </a:extLst>
          </p:cNvPr>
          <p:cNvGrpSpPr/>
          <p:nvPr/>
        </p:nvGrpSpPr>
        <p:grpSpPr>
          <a:xfrm>
            <a:off x="8823250" y="1736495"/>
            <a:ext cx="470896" cy="349455"/>
            <a:chOff x="5129089" y="3156352"/>
            <a:chExt cx="474198" cy="351905"/>
          </a:xfrm>
          <a:solidFill>
            <a:schemeClr val="bg1"/>
          </a:solidFill>
        </p:grpSpPr>
        <p:sp>
          <p:nvSpPr>
            <p:cNvPr id="57" name="Freeform 66">
              <a:extLst>
                <a:ext uri="{FF2B5EF4-FFF2-40B4-BE49-F238E27FC236}">
                  <a16:creationId xmlns:a16="http://schemas.microsoft.com/office/drawing/2014/main" id="{C9A3F3AF-86B8-49F4-9934-8D2835C46833}"/>
                </a:ext>
              </a:extLst>
            </p:cNvPr>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58" name="Freeform 67">
              <a:extLst>
                <a:ext uri="{FF2B5EF4-FFF2-40B4-BE49-F238E27FC236}">
                  <a16:creationId xmlns:a16="http://schemas.microsoft.com/office/drawing/2014/main" id="{A4E38D88-2034-4B38-A078-2F403C9B81E8}"/>
                </a:ext>
              </a:extLst>
            </p:cNvPr>
            <p:cNvSpPr>
              <a:spLocks/>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grpSp>
      <p:grpSp>
        <p:nvGrpSpPr>
          <p:cNvPr id="10" name="组合 9">
            <a:extLst>
              <a:ext uri="{FF2B5EF4-FFF2-40B4-BE49-F238E27FC236}">
                <a16:creationId xmlns:a16="http://schemas.microsoft.com/office/drawing/2014/main" id="{4A93CDF5-D932-4F26-9848-FC2845D26248}"/>
              </a:ext>
            </a:extLst>
          </p:cNvPr>
          <p:cNvGrpSpPr/>
          <p:nvPr/>
        </p:nvGrpSpPr>
        <p:grpSpPr>
          <a:xfrm>
            <a:off x="2554670" y="3875296"/>
            <a:ext cx="792303" cy="796849"/>
            <a:chOff x="3005464" y="4684528"/>
            <a:chExt cx="792303" cy="796849"/>
          </a:xfrm>
        </p:grpSpPr>
        <p:sp>
          <p:nvSpPr>
            <p:cNvPr id="50" name="Oval 13">
              <a:extLst>
                <a:ext uri="{FF2B5EF4-FFF2-40B4-BE49-F238E27FC236}">
                  <a16:creationId xmlns:a16="http://schemas.microsoft.com/office/drawing/2014/main" id="{4F14316A-AF4C-4D74-BE49-034FF419AF8F}"/>
                </a:ext>
              </a:extLst>
            </p:cNvPr>
            <p:cNvSpPr/>
            <p:nvPr/>
          </p:nvSpPr>
          <p:spPr>
            <a:xfrm>
              <a:off x="3005464" y="4684528"/>
              <a:ext cx="792303" cy="796849"/>
            </a:xfrm>
            <a:prstGeom prst="ellipse">
              <a:avLst/>
            </a:prstGeom>
            <a:solidFill>
              <a:srgbClr val="77BD1F"/>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dirty="0">
                <a:solidFill>
                  <a:schemeClr val="bg1"/>
                </a:solidFill>
              </a:endParaRPr>
            </a:p>
          </p:txBody>
        </p:sp>
        <p:sp>
          <p:nvSpPr>
            <p:cNvPr id="60" name="Freeform 63">
              <a:extLst>
                <a:ext uri="{FF2B5EF4-FFF2-40B4-BE49-F238E27FC236}">
                  <a16:creationId xmlns:a16="http://schemas.microsoft.com/office/drawing/2014/main" id="{669C544F-C114-4092-B484-8DD40566D826}"/>
                </a:ext>
              </a:extLst>
            </p:cNvPr>
            <p:cNvSpPr>
              <a:spLocks noEditPoints="1"/>
            </p:cNvSpPr>
            <p:nvPr/>
          </p:nvSpPr>
          <p:spPr bwMode="auto">
            <a:xfrm>
              <a:off x="3258936" y="4889915"/>
              <a:ext cx="285357" cy="386072"/>
            </a:xfrm>
            <a:custGeom>
              <a:avLst/>
              <a:gdLst>
                <a:gd name="T0" fmla="*/ 92 w 102"/>
                <a:gd name="T1" fmla="*/ 0 h 138"/>
                <a:gd name="T2" fmla="*/ 10 w 102"/>
                <a:gd name="T3" fmla="*/ 0 h 138"/>
                <a:gd name="T4" fmla="*/ 0 w 102"/>
                <a:gd name="T5" fmla="*/ 10 h 138"/>
                <a:gd name="T6" fmla="*/ 0 w 102"/>
                <a:gd name="T7" fmla="*/ 129 h 138"/>
                <a:gd name="T8" fmla="*/ 10 w 102"/>
                <a:gd name="T9" fmla="*/ 138 h 138"/>
                <a:gd name="T10" fmla="*/ 92 w 102"/>
                <a:gd name="T11" fmla="*/ 138 h 138"/>
                <a:gd name="T12" fmla="*/ 102 w 102"/>
                <a:gd name="T13" fmla="*/ 129 h 138"/>
                <a:gd name="T14" fmla="*/ 102 w 102"/>
                <a:gd name="T15" fmla="*/ 10 h 138"/>
                <a:gd name="T16" fmla="*/ 92 w 102"/>
                <a:gd name="T17" fmla="*/ 0 h 138"/>
                <a:gd name="T18" fmla="*/ 51 w 102"/>
                <a:gd name="T19" fmla="*/ 135 h 138"/>
                <a:gd name="T20" fmla="*/ 45 w 102"/>
                <a:gd name="T21" fmla="*/ 129 h 138"/>
                <a:gd name="T22" fmla="*/ 51 w 102"/>
                <a:gd name="T23" fmla="*/ 124 h 138"/>
                <a:gd name="T24" fmla="*/ 57 w 102"/>
                <a:gd name="T25" fmla="*/ 129 h 138"/>
                <a:gd name="T26" fmla="*/ 51 w 102"/>
                <a:gd name="T27" fmla="*/ 135 h 138"/>
                <a:gd name="T28" fmla="*/ 92 w 102"/>
                <a:gd name="T29" fmla="*/ 119 h 138"/>
                <a:gd name="T30" fmla="*/ 10 w 102"/>
                <a:gd name="T31" fmla="*/ 119 h 138"/>
                <a:gd name="T32" fmla="*/ 10 w 102"/>
                <a:gd name="T33" fmla="*/ 11 h 138"/>
                <a:gd name="T34" fmla="*/ 92 w 102"/>
                <a:gd name="T35" fmla="*/ 11 h 138"/>
                <a:gd name="T36" fmla="*/ 92 w 102"/>
                <a:gd name="T37" fmla="*/ 11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138">
                  <a:moveTo>
                    <a:pt x="92" y="0"/>
                  </a:moveTo>
                  <a:cubicBezTo>
                    <a:pt x="10" y="0"/>
                    <a:pt x="10" y="0"/>
                    <a:pt x="10" y="0"/>
                  </a:cubicBezTo>
                  <a:cubicBezTo>
                    <a:pt x="5" y="0"/>
                    <a:pt x="0" y="4"/>
                    <a:pt x="0" y="10"/>
                  </a:cubicBezTo>
                  <a:cubicBezTo>
                    <a:pt x="0" y="129"/>
                    <a:pt x="0" y="129"/>
                    <a:pt x="0" y="129"/>
                  </a:cubicBezTo>
                  <a:cubicBezTo>
                    <a:pt x="0" y="134"/>
                    <a:pt x="5" y="138"/>
                    <a:pt x="10" y="138"/>
                  </a:cubicBezTo>
                  <a:cubicBezTo>
                    <a:pt x="92" y="138"/>
                    <a:pt x="92" y="138"/>
                    <a:pt x="92" y="138"/>
                  </a:cubicBezTo>
                  <a:cubicBezTo>
                    <a:pt x="97" y="138"/>
                    <a:pt x="102" y="134"/>
                    <a:pt x="102" y="129"/>
                  </a:cubicBezTo>
                  <a:cubicBezTo>
                    <a:pt x="102" y="10"/>
                    <a:pt x="102" y="10"/>
                    <a:pt x="102" y="10"/>
                  </a:cubicBezTo>
                  <a:cubicBezTo>
                    <a:pt x="102" y="4"/>
                    <a:pt x="97" y="0"/>
                    <a:pt x="92" y="0"/>
                  </a:cubicBezTo>
                  <a:close/>
                  <a:moveTo>
                    <a:pt x="51" y="135"/>
                  </a:moveTo>
                  <a:cubicBezTo>
                    <a:pt x="48" y="135"/>
                    <a:pt x="45" y="132"/>
                    <a:pt x="45" y="129"/>
                  </a:cubicBezTo>
                  <a:cubicBezTo>
                    <a:pt x="45" y="126"/>
                    <a:pt x="48" y="124"/>
                    <a:pt x="51" y="124"/>
                  </a:cubicBezTo>
                  <a:cubicBezTo>
                    <a:pt x="54" y="124"/>
                    <a:pt x="57" y="126"/>
                    <a:pt x="57" y="129"/>
                  </a:cubicBezTo>
                  <a:cubicBezTo>
                    <a:pt x="57" y="132"/>
                    <a:pt x="54" y="135"/>
                    <a:pt x="51" y="135"/>
                  </a:cubicBezTo>
                  <a:close/>
                  <a:moveTo>
                    <a:pt x="92" y="119"/>
                  </a:moveTo>
                  <a:cubicBezTo>
                    <a:pt x="10" y="119"/>
                    <a:pt x="10" y="119"/>
                    <a:pt x="10" y="119"/>
                  </a:cubicBezTo>
                  <a:cubicBezTo>
                    <a:pt x="10" y="11"/>
                    <a:pt x="10" y="11"/>
                    <a:pt x="10" y="11"/>
                  </a:cubicBezTo>
                  <a:cubicBezTo>
                    <a:pt x="92" y="11"/>
                    <a:pt x="92" y="11"/>
                    <a:pt x="92" y="11"/>
                  </a:cubicBezTo>
                  <a:lnTo>
                    <a:pt x="92" y="11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grpSp>
      <p:grpSp>
        <p:nvGrpSpPr>
          <p:cNvPr id="9" name="组合 8">
            <a:extLst>
              <a:ext uri="{FF2B5EF4-FFF2-40B4-BE49-F238E27FC236}">
                <a16:creationId xmlns:a16="http://schemas.microsoft.com/office/drawing/2014/main" id="{D8946EFF-6C86-443A-AD01-2D69A2309667}"/>
              </a:ext>
            </a:extLst>
          </p:cNvPr>
          <p:cNvGrpSpPr/>
          <p:nvPr/>
        </p:nvGrpSpPr>
        <p:grpSpPr>
          <a:xfrm>
            <a:off x="2554670" y="1486047"/>
            <a:ext cx="792303" cy="796849"/>
            <a:chOff x="3005464" y="1939547"/>
            <a:chExt cx="792303" cy="796849"/>
          </a:xfrm>
        </p:grpSpPr>
        <p:sp>
          <p:nvSpPr>
            <p:cNvPr id="59" name="Oval 10">
              <a:extLst>
                <a:ext uri="{FF2B5EF4-FFF2-40B4-BE49-F238E27FC236}">
                  <a16:creationId xmlns:a16="http://schemas.microsoft.com/office/drawing/2014/main" id="{8D78E8EF-6595-4F7F-8C29-4F2321A3C41F}"/>
                </a:ext>
              </a:extLst>
            </p:cNvPr>
            <p:cNvSpPr/>
            <p:nvPr/>
          </p:nvSpPr>
          <p:spPr>
            <a:xfrm>
              <a:off x="3005464" y="1939547"/>
              <a:ext cx="792303" cy="796849"/>
            </a:xfrm>
            <a:prstGeom prst="ellipse">
              <a:avLst/>
            </a:prstGeom>
            <a:solidFill>
              <a:srgbClr val="CDDB0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61" name="Freeform 5">
              <a:extLst>
                <a:ext uri="{FF2B5EF4-FFF2-40B4-BE49-F238E27FC236}">
                  <a16:creationId xmlns:a16="http://schemas.microsoft.com/office/drawing/2014/main" id="{61C98F0D-5249-43CE-B468-A8B7360E9805}"/>
                </a:ext>
              </a:extLst>
            </p:cNvPr>
            <p:cNvSpPr>
              <a:spLocks noEditPoints="1"/>
            </p:cNvSpPr>
            <p:nvPr/>
          </p:nvSpPr>
          <p:spPr bwMode="auto">
            <a:xfrm>
              <a:off x="3145027" y="2103368"/>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p>
          </p:txBody>
        </p:sp>
      </p:grpSp>
      <p:grpSp>
        <p:nvGrpSpPr>
          <p:cNvPr id="64" name="Group 2">
            <a:extLst>
              <a:ext uri="{FF2B5EF4-FFF2-40B4-BE49-F238E27FC236}">
                <a16:creationId xmlns:a16="http://schemas.microsoft.com/office/drawing/2014/main" id="{60FD708D-F615-4109-A5DD-0F6DD25DF716}"/>
              </a:ext>
            </a:extLst>
          </p:cNvPr>
          <p:cNvGrpSpPr/>
          <p:nvPr/>
        </p:nvGrpSpPr>
        <p:grpSpPr>
          <a:xfrm>
            <a:off x="-555378" y="2450515"/>
            <a:ext cx="3940589" cy="1186500"/>
            <a:chOff x="1664511" y="1972727"/>
            <a:chExt cx="3764546" cy="1186500"/>
          </a:xfrm>
        </p:grpSpPr>
        <p:sp>
          <p:nvSpPr>
            <p:cNvPr id="65" name="Subtitle 2">
              <a:extLst>
                <a:ext uri="{FF2B5EF4-FFF2-40B4-BE49-F238E27FC236}">
                  <a16:creationId xmlns:a16="http://schemas.microsoft.com/office/drawing/2014/main" id="{429497E9-690B-413D-BBEF-21B88ADA7C0A}"/>
                </a:ext>
              </a:extLst>
            </p:cNvPr>
            <p:cNvSpPr txBox="1">
              <a:spLocks/>
            </p:cNvSpPr>
            <p:nvPr/>
          </p:nvSpPr>
          <p:spPr>
            <a:xfrm>
              <a:off x="2703502" y="2354229"/>
              <a:ext cx="2719687" cy="80499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ct val="150000"/>
                </a:lnSpc>
              </a:pPr>
              <a:r>
                <a:rPr lang="zh-CN" altLang="en-US" sz="16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这里是用来对标题进行辅助说明的一系列文本。</a:t>
              </a:r>
              <a:endParaRPr lang="en-US" sz="16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66" name="TextBox 4">
              <a:extLst>
                <a:ext uri="{FF2B5EF4-FFF2-40B4-BE49-F238E27FC236}">
                  <a16:creationId xmlns:a16="http://schemas.microsoft.com/office/drawing/2014/main" id="{D6C97B84-A32B-4582-88ED-5ADDB312AB0C}"/>
                </a:ext>
              </a:extLst>
            </p:cNvPr>
            <p:cNvSpPr txBox="1"/>
            <p:nvPr/>
          </p:nvSpPr>
          <p:spPr>
            <a:xfrm>
              <a:off x="1664511" y="1972727"/>
              <a:ext cx="3764546" cy="400110"/>
            </a:xfrm>
            <a:prstGeom prst="rect">
              <a:avLst/>
            </a:prstGeom>
            <a:noFill/>
          </p:spPr>
          <p:txBody>
            <a:bodyPr wrap="square" rtlCol="0" anchor="ctr" anchorCtr="0">
              <a:spAutoFit/>
            </a:bodyPr>
            <a:lstStyle/>
            <a:p>
              <a:pPr algn="r"/>
              <a:r>
                <a:rPr lang="en-US" altLang="zh-CN" sz="2000" b="1" dirty="0">
                  <a:solidFill>
                    <a:srgbClr val="CDDB00"/>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000" b="1" dirty="0">
                  <a:solidFill>
                    <a:srgbClr val="CDDB00"/>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000" b="1" dirty="0">
                <a:solidFill>
                  <a:srgbClr val="CDDB00"/>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67" name="Group 2">
            <a:extLst>
              <a:ext uri="{FF2B5EF4-FFF2-40B4-BE49-F238E27FC236}">
                <a16:creationId xmlns:a16="http://schemas.microsoft.com/office/drawing/2014/main" id="{4942AC29-98B0-40D3-9EFD-1D798BD42752}"/>
              </a:ext>
            </a:extLst>
          </p:cNvPr>
          <p:cNvGrpSpPr/>
          <p:nvPr/>
        </p:nvGrpSpPr>
        <p:grpSpPr>
          <a:xfrm>
            <a:off x="-365100" y="4672142"/>
            <a:ext cx="3940589" cy="1186500"/>
            <a:chOff x="1664511" y="1972727"/>
            <a:chExt cx="3764546" cy="1186500"/>
          </a:xfrm>
        </p:grpSpPr>
        <p:sp>
          <p:nvSpPr>
            <p:cNvPr id="68" name="Subtitle 2">
              <a:extLst>
                <a:ext uri="{FF2B5EF4-FFF2-40B4-BE49-F238E27FC236}">
                  <a16:creationId xmlns:a16="http://schemas.microsoft.com/office/drawing/2014/main" id="{80A22AF4-A3BF-410A-9444-573E437AE171}"/>
                </a:ext>
              </a:extLst>
            </p:cNvPr>
            <p:cNvSpPr txBox="1">
              <a:spLocks/>
            </p:cNvSpPr>
            <p:nvPr/>
          </p:nvSpPr>
          <p:spPr>
            <a:xfrm>
              <a:off x="2703502" y="2354229"/>
              <a:ext cx="2719687" cy="80499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ct val="150000"/>
                </a:lnSpc>
              </a:pP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这里是用来对标题进行辅助说明的一系列文本。</a:t>
              </a:r>
              <a:endParaRPr 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69" name="TextBox 4">
              <a:extLst>
                <a:ext uri="{FF2B5EF4-FFF2-40B4-BE49-F238E27FC236}">
                  <a16:creationId xmlns:a16="http://schemas.microsoft.com/office/drawing/2014/main" id="{074DB36C-B02C-48A3-9642-DA2E199DE88F}"/>
                </a:ext>
              </a:extLst>
            </p:cNvPr>
            <p:cNvSpPr txBox="1"/>
            <p:nvPr/>
          </p:nvSpPr>
          <p:spPr>
            <a:xfrm>
              <a:off x="1664511" y="1972727"/>
              <a:ext cx="3764546" cy="400110"/>
            </a:xfrm>
            <a:prstGeom prst="rect">
              <a:avLst/>
            </a:prstGeom>
            <a:noFill/>
          </p:spPr>
          <p:txBody>
            <a:bodyPr wrap="square" rtlCol="0" anchor="ctr" anchorCtr="0">
              <a:spAutoFit/>
            </a:bodyPr>
            <a:lstStyle/>
            <a:p>
              <a:pPr algn="r"/>
              <a:r>
                <a:rPr lang="en-US" altLang="zh-CN" sz="20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0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000" b="1" dirty="0">
                <a:solidFill>
                  <a:srgbClr val="77BD1F"/>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70" name="Group 2">
            <a:extLst>
              <a:ext uri="{FF2B5EF4-FFF2-40B4-BE49-F238E27FC236}">
                <a16:creationId xmlns:a16="http://schemas.microsoft.com/office/drawing/2014/main" id="{CB506B27-1741-469B-8B57-ED5FCAEC3182}"/>
              </a:ext>
            </a:extLst>
          </p:cNvPr>
          <p:cNvGrpSpPr/>
          <p:nvPr/>
        </p:nvGrpSpPr>
        <p:grpSpPr>
          <a:xfrm>
            <a:off x="8526889" y="2363228"/>
            <a:ext cx="3994352" cy="1190853"/>
            <a:chOff x="1613150" y="1972727"/>
            <a:chExt cx="3815907" cy="1190853"/>
          </a:xfrm>
        </p:grpSpPr>
        <p:sp>
          <p:nvSpPr>
            <p:cNvPr id="71" name="Subtitle 2">
              <a:extLst>
                <a:ext uri="{FF2B5EF4-FFF2-40B4-BE49-F238E27FC236}">
                  <a16:creationId xmlns:a16="http://schemas.microsoft.com/office/drawing/2014/main" id="{32A0B2F1-A98C-4E56-B7BB-B5C2771A48F8}"/>
                </a:ext>
              </a:extLst>
            </p:cNvPr>
            <p:cNvSpPr txBox="1">
              <a:spLocks/>
            </p:cNvSpPr>
            <p:nvPr/>
          </p:nvSpPr>
          <p:spPr>
            <a:xfrm>
              <a:off x="1613150" y="2353387"/>
              <a:ext cx="2719687" cy="81019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这里是用来对标题进行辅助说明的一系列文本。</a:t>
              </a:r>
              <a:endParaRPr 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endParaRPr>
            </a:p>
          </p:txBody>
        </p:sp>
        <p:sp>
          <p:nvSpPr>
            <p:cNvPr id="72" name="TextBox 4">
              <a:extLst>
                <a:ext uri="{FF2B5EF4-FFF2-40B4-BE49-F238E27FC236}">
                  <a16:creationId xmlns:a16="http://schemas.microsoft.com/office/drawing/2014/main" id="{67ED1322-8457-483F-A379-EBFE2F26577E}"/>
                </a:ext>
              </a:extLst>
            </p:cNvPr>
            <p:cNvSpPr txBox="1"/>
            <p:nvPr/>
          </p:nvSpPr>
          <p:spPr>
            <a:xfrm>
              <a:off x="1664511" y="1972727"/>
              <a:ext cx="3764546" cy="400110"/>
            </a:xfrm>
            <a:prstGeom prst="rect">
              <a:avLst/>
            </a:prstGeom>
            <a:noFill/>
          </p:spPr>
          <p:txBody>
            <a:bodyPr wrap="square" rtlCol="0" anchor="ctr" anchorCtr="0">
              <a:spAutoFit/>
            </a:bodyPr>
            <a:lstStyle/>
            <a:p>
              <a:r>
                <a:rPr lang="en-US" altLang="zh-CN" sz="20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0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000" b="1" dirty="0">
                <a:solidFill>
                  <a:srgbClr val="006341"/>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73" name="Group 2">
            <a:extLst>
              <a:ext uri="{FF2B5EF4-FFF2-40B4-BE49-F238E27FC236}">
                <a16:creationId xmlns:a16="http://schemas.microsoft.com/office/drawing/2014/main" id="{7E5FE6F1-C4FC-4436-968E-02F199F99820}"/>
              </a:ext>
            </a:extLst>
          </p:cNvPr>
          <p:cNvGrpSpPr/>
          <p:nvPr/>
        </p:nvGrpSpPr>
        <p:grpSpPr>
          <a:xfrm>
            <a:off x="8526889" y="4672145"/>
            <a:ext cx="3994352" cy="1185658"/>
            <a:chOff x="1613150" y="1972727"/>
            <a:chExt cx="3815907" cy="1185658"/>
          </a:xfrm>
        </p:grpSpPr>
        <p:sp>
          <p:nvSpPr>
            <p:cNvPr id="74" name="Subtitle 2">
              <a:extLst>
                <a:ext uri="{FF2B5EF4-FFF2-40B4-BE49-F238E27FC236}">
                  <a16:creationId xmlns:a16="http://schemas.microsoft.com/office/drawing/2014/main" id="{FBECAE99-E122-4876-BB00-E12D561416DB}"/>
                </a:ext>
              </a:extLst>
            </p:cNvPr>
            <p:cNvSpPr txBox="1">
              <a:spLocks/>
            </p:cNvSpPr>
            <p:nvPr/>
          </p:nvSpPr>
          <p:spPr>
            <a:xfrm>
              <a:off x="1613150" y="2353387"/>
              <a:ext cx="2719687" cy="80499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这里是用来对标题进行辅助说明的一系列文本。</a:t>
              </a:r>
              <a:endParaRPr 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75" name="TextBox 4">
              <a:extLst>
                <a:ext uri="{FF2B5EF4-FFF2-40B4-BE49-F238E27FC236}">
                  <a16:creationId xmlns:a16="http://schemas.microsoft.com/office/drawing/2014/main" id="{7AFD79E2-5CE0-4A99-B84E-050099BA9DC2}"/>
                </a:ext>
              </a:extLst>
            </p:cNvPr>
            <p:cNvSpPr txBox="1"/>
            <p:nvPr/>
          </p:nvSpPr>
          <p:spPr>
            <a:xfrm>
              <a:off x="1664511" y="1972727"/>
              <a:ext cx="3764546" cy="400110"/>
            </a:xfrm>
            <a:prstGeom prst="rect">
              <a:avLst/>
            </a:prstGeom>
            <a:noFill/>
          </p:spPr>
          <p:txBody>
            <a:bodyPr wrap="square" rtlCol="0" anchor="ctr" anchorCtr="0">
              <a:spAutoFit/>
            </a:bodyPr>
            <a:lstStyle/>
            <a:p>
              <a:r>
                <a:rPr lang="en-US" altLang="zh-CN" sz="2000" b="1" dirty="0">
                  <a:solidFill>
                    <a:srgbClr val="009639"/>
                  </a:solidFill>
                  <a:latin typeface="微软雅黑" panose="020B0503020204020204" pitchFamily="34" charset="-122"/>
                  <a:ea typeface="微软雅黑" panose="020B0503020204020204" pitchFamily="34" charset="-122"/>
                  <a:cs typeface="Lato Black" panose="020F0502020204030203" pitchFamily="34" charset="0"/>
                </a:rPr>
                <a:t>1</a:t>
              </a:r>
              <a:r>
                <a:rPr lang="zh-CN" altLang="en-US" sz="2000" b="1" dirty="0">
                  <a:solidFill>
                    <a:srgbClr val="009639"/>
                  </a:solidFill>
                  <a:latin typeface="微软雅黑" panose="020B0503020204020204" pitchFamily="34" charset="-122"/>
                  <a:ea typeface="微软雅黑" panose="020B0503020204020204" pitchFamily="34" charset="-122"/>
                  <a:cs typeface="Lato Black" panose="020F0502020204030203" pitchFamily="34" charset="0"/>
                </a:rPr>
                <a:t>，一个小标题</a:t>
              </a:r>
              <a:endParaRPr lang="en-US" sz="2000" b="1" dirty="0">
                <a:solidFill>
                  <a:srgbClr val="009639"/>
                </a:solidFill>
                <a:latin typeface="微软雅黑" panose="020B0503020204020204" pitchFamily="34" charset="-122"/>
                <a:ea typeface="微软雅黑" panose="020B0503020204020204" pitchFamily="34" charset="-122"/>
                <a:cs typeface="Lato Black" panose="020F0502020204030203" pitchFamily="34" charset="0"/>
              </a:endParaRPr>
            </a:p>
          </p:txBody>
        </p:sp>
      </p:grpSp>
      <p:grpSp>
        <p:nvGrpSpPr>
          <p:cNvPr id="41" name="组合 40">
            <a:extLst>
              <a:ext uri="{FF2B5EF4-FFF2-40B4-BE49-F238E27FC236}">
                <a16:creationId xmlns:a16="http://schemas.microsoft.com/office/drawing/2014/main" id="{40EC2426-9C36-4805-A00D-59BAE68613F8}"/>
              </a:ext>
            </a:extLst>
          </p:cNvPr>
          <p:cNvGrpSpPr/>
          <p:nvPr/>
        </p:nvGrpSpPr>
        <p:grpSpPr>
          <a:xfrm>
            <a:off x="0" y="6590807"/>
            <a:ext cx="12192000" cy="267193"/>
            <a:chOff x="0" y="6590807"/>
            <a:chExt cx="12192000" cy="267193"/>
          </a:xfrm>
        </p:grpSpPr>
        <p:sp>
          <p:nvSpPr>
            <p:cNvPr id="42" name="矩形 41">
              <a:extLst>
                <a:ext uri="{FF2B5EF4-FFF2-40B4-BE49-F238E27FC236}">
                  <a16:creationId xmlns:a16="http://schemas.microsoft.com/office/drawing/2014/main" id="{B8AE0DD4-DAB7-40B9-8A4B-439733323A59}"/>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B41CF545-1F66-4576-BD83-0C1974724E7D}"/>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44" name="直接连接符 43">
            <a:extLst>
              <a:ext uri="{FF2B5EF4-FFF2-40B4-BE49-F238E27FC236}">
                <a16:creationId xmlns:a16="http://schemas.microsoft.com/office/drawing/2014/main" id="{1EF29825-053F-49DE-8373-6113534B201D}"/>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45" name="组合 44">
            <a:extLst>
              <a:ext uri="{FF2B5EF4-FFF2-40B4-BE49-F238E27FC236}">
                <a16:creationId xmlns:a16="http://schemas.microsoft.com/office/drawing/2014/main" id="{DA58C70E-7536-4073-8E7F-94258B00EFA7}"/>
              </a:ext>
            </a:extLst>
          </p:cNvPr>
          <p:cNvGrpSpPr/>
          <p:nvPr/>
        </p:nvGrpSpPr>
        <p:grpSpPr>
          <a:xfrm>
            <a:off x="0" y="188421"/>
            <a:ext cx="852848" cy="484632"/>
            <a:chOff x="309488" y="188421"/>
            <a:chExt cx="852848" cy="484632"/>
          </a:xfrm>
        </p:grpSpPr>
        <p:sp>
          <p:nvSpPr>
            <p:cNvPr id="46" name="箭头: V 形 45">
              <a:extLst>
                <a:ext uri="{FF2B5EF4-FFF2-40B4-BE49-F238E27FC236}">
                  <a16:creationId xmlns:a16="http://schemas.microsoft.com/office/drawing/2014/main" id="{E558CC3F-4CFD-4E4B-BE8D-DF72BA2A4F21}"/>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箭头: V 形 61">
              <a:extLst>
                <a:ext uri="{FF2B5EF4-FFF2-40B4-BE49-F238E27FC236}">
                  <a16:creationId xmlns:a16="http://schemas.microsoft.com/office/drawing/2014/main" id="{5BA47646-01D3-4F87-8132-556EA8443120}"/>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箭头: V 形 62">
              <a:extLst>
                <a:ext uri="{FF2B5EF4-FFF2-40B4-BE49-F238E27FC236}">
                  <a16:creationId xmlns:a16="http://schemas.microsoft.com/office/drawing/2014/main" id="{4911E6A5-99FA-43A4-889E-9FCA3D6E4521}"/>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文本框 75">
            <a:extLst>
              <a:ext uri="{FF2B5EF4-FFF2-40B4-BE49-F238E27FC236}">
                <a16:creationId xmlns:a16="http://schemas.microsoft.com/office/drawing/2014/main" id="{88519584-763E-466C-A2E8-9E03624C98ED}"/>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
        <p:nvSpPr>
          <p:cNvPr id="79" name="Oval 10">
            <a:extLst>
              <a:ext uri="{FF2B5EF4-FFF2-40B4-BE49-F238E27FC236}">
                <a16:creationId xmlns:a16="http://schemas.microsoft.com/office/drawing/2014/main" id="{6D19A381-8004-4C2D-B010-05270D9FE6EB}"/>
              </a:ext>
            </a:extLst>
          </p:cNvPr>
          <p:cNvSpPr/>
          <p:nvPr/>
        </p:nvSpPr>
        <p:spPr>
          <a:xfrm>
            <a:off x="8526889" y="1499478"/>
            <a:ext cx="792303" cy="796849"/>
          </a:xfrm>
          <a:prstGeom prst="ellipse">
            <a:avLst/>
          </a:prstGeom>
          <a:solidFill>
            <a:schemeClr val="accent1"/>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grpSp>
        <p:nvGrpSpPr>
          <p:cNvPr id="84" name="Group 36">
            <a:extLst>
              <a:ext uri="{FF2B5EF4-FFF2-40B4-BE49-F238E27FC236}">
                <a16:creationId xmlns:a16="http://schemas.microsoft.com/office/drawing/2014/main" id="{63B9FA06-CF58-44C5-B8FF-07E7251E40D5}"/>
              </a:ext>
            </a:extLst>
          </p:cNvPr>
          <p:cNvGrpSpPr/>
          <p:nvPr/>
        </p:nvGrpSpPr>
        <p:grpSpPr>
          <a:xfrm>
            <a:off x="8659548" y="1649382"/>
            <a:ext cx="526984" cy="518620"/>
            <a:chOff x="1587575" y="2265358"/>
            <a:chExt cx="314468" cy="309477"/>
          </a:xfrm>
          <a:solidFill>
            <a:schemeClr val="bg1"/>
          </a:solidFill>
        </p:grpSpPr>
        <p:sp>
          <p:nvSpPr>
            <p:cNvPr id="85" name="Freeform 59">
              <a:extLst>
                <a:ext uri="{FF2B5EF4-FFF2-40B4-BE49-F238E27FC236}">
                  <a16:creationId xmlns:a16="http://schemas.microsoft.com/office/drawing/2014/main" id="{34E93B6D-0D93-4872-A9A0-A81602A0E36F}"/>
                </a:ext>
              </a:extLst>
            </p:cNvPr>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6" name="Oval 60">
              <a:extLst>
                <a:ext uri="{FF2B5EF4-FFF2-40B4-BE49-F238E27FC236}">
                  <a16:creationId xmlns:a16="http://schemas.microsoft.com/office/drawing/2014/main" id="{604EEBF3-C0F4-4798-9DA7-2A7A7B89AB2D}"/>
                </a:ext>
              </a:extLst>
            </p:cNvPr>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0B3788E6-67DF-4086-8C9B-B583914CC370}"/>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Diagram 6">
            <a:extLst>
              <a:ext uri="{FF2B5EF4-FFF2-40B4-BE49-F238E27FC236}">
                <a16:creationId xmlns:a16="http://schemas.microsoft.com/office/drawing/2014/main" id="{172E3A14-43D1-4D89-A7D7-395EBAE3136E}"/>
              </a:ext>
            </a:extLst>
          </p:cNvPr>
          <p:cNvGraphicFramePr>
            <a:graphicFrameLocks noChangeAspect="1"/>
          </p:cNvGraphicFramePr>
          <p:nvPr/>
        </p:nvGraphicFramePr>
        <p:xfrm>
          <a:off x="705791" y="1575583"/>
          <a:ext cx="10916323" cy="3474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Freeform 6">
            <a:extLst>
              <a:ext uri="{FF2B5EF4-FFF2-40B4-BE49-F238E27FC236}">
                <a16:creationId xmlns:a16="http://schemas.microsoft.com/office/drawing/2014/main" id="{F829EE95-2D06-45D3-B69B-1D05B9A6F480}"/>
              </a:ext>
            </a:extLst>
          </p:cNvPr>
          <p:cNvSpPr>
            <a:spLocks noChangeAspect="1" noEditPoints="1"/>
          </p:cNvSpPr>
          <p:nvPr/>
        </p:nvSpPr>
        <p:spPr bwMode="auto">
          <a:xfrm>
            <a:off x="1838325" y="3140075"/>
            <a:ext cx="336550" cy="358775"/>
          </a:xfrm>
          <a:custGeom>
            <a:avLst/>
            <a:gdLst>
              <a:gd name="T0" fmla="*/ 2147483647 w 376"/>
              <a:gd name="T1" fmla="*/ 2147483647 h 401"/>
              <a:gd name="T2" fmla="*/ 2147483647 w 376"/>
              <a:gd name="T3" fmla="*/ 2147483647 h 401"/>
              <a:gd name="T4" fmla="*/ 0 w 376"/>
              <a:gd name="T5" fmla="*/ 2147483647 h 401"/>
              <a:gd name="T6" fmla="*/ 2147483647 w 376"/>
              <a:gd name="T7" fmla="*/ 2147483647 h 401"/>
              <a:gd name="T8" fmla="*/ 2147483647 w 376"/>
              <a:gd name="T9" fmla="*/ 2147483647 h 401"/>
              <a:gd name="T10" fmla="*/ 2147483647 w 376"/>
              <a:gd name="T11" fmla="*/ 2147483647 h 401"/>
              <a:gd name="T12" fmla="*/ 2147483647 w 376"/>
              <a:gd name="T13" fmla="*/ 2147483647 h 401"/>
              <a:gd name="T14" fmla="*/ 2147483647 w 376"/>
              <a:gd name="T15" fmla="*/ 2147483647 h 401"/>
              <a:gd name="T16" fmla="*/ 2147483647 w 376"/>
              <a:gd name="T17" fmla="*/ 2147483647 h 401"/>
              <a:gd name="T18" fmla="*/ 2147483647 w 376"/>
              <a:gd name="T19" fmla="*/ 2147483647 h 401"/>
              <a:gd name="T20" fmla="*/ 2147483647 w 376"/>
              <a:gd name="T21" fmla="*/ 2147483647 h 401"/>
              <a:gd name="T22" fmla="*/ 2147483647 w 376"/>
              <a:gd name="T23" fmla="*/ 2147483647 h 401"/>
              <a:gd name="T24" fmla="*/ 2147483647 w 376"/>
              <a:gd name="T25" fmla="*/ 2147483647 h 401"/>
              <a:gd name="T26" fmla="*/ 2147483647 w 376"/>
              <a:gd name="T27" fmla="*/ 2147483647 h 401"/>
              <a:gd name="T28" fmla="*/ 2147483647 w 376"/>
              <a:gd name="T29" fmla="*/ 2147483647 h 401"/>
              <a:gd name="T30" fmla="*/ 2147483647 w 376"/>
              <a:gd name="T31" fmla="*/ 2147483647 h 401"/>
              <a:gd name="T32" fmla="*/ 2147483647 w 376"/>
              <a:gd name="T33" fmla="*/ 2147483647 h 401"/>
              <a:gd name="T34" fmla="*/ 2147483647 w 376"/>
              <a:gd name="T35" fmla="*/ 2147483647 h 4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401"/>
              <a:gd name="T56" fmla="*/ 376 w 376"/>
              <a:gd name="T57" fmla="*/ 401 h 40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31">
            <a:extLst>
              <a:ext uri="{FF2B5EF4-FFF2-40B4-BE49-F238E27FC236}">
                <a16:creationId xmlns:a16="http://schemas.microsoft.com/office/drawing/2014/main" id="{822B6F4E-146B-414B-AA7A-F133A4EBFDFF}"/>
              </a:ext>
            </a:extLst>
          </p:cNvPr>
          <p:cNvSpPr>
            <a:spLocks noChangeAspect="1" noEditPoints="1"/>
          </p:cNvSpPr>
          <p:nvPr/>
        </p:nvSpPr>
        <p:spPr bwMode="auto">
          <a:xfrm>
            <a:off x="4111625" y="3089275"/>
            <a:ext cx="331788" cy="452438"/>
          </a:xfrm>
          <a:custGeom>
            <a:avLst/>
            <a:gdLst>
              <a:gd name="T0" fmla="*/ 2147483647 w 293"/>
              <a:gd name="T1" fmla="*/ 2147483647 h 400"/>
              <a:gd name="T2" fmla="*/ 2147483647 w 293"/>
              <a:gd name="T3" fmla="*/ 2147483647 h 400"/>
              <a:gd name="T4" fmla="*/ 2147483647 w 293"/>
              <a:gd name="T5" fmla="*/ 2147483647 h 400"/>
              <a:gd name="T6" fmla="*/ 2147483647 w 293"/>
              <a:gd name="T7" fmla="*/ 2147483647 h 400"/>
              <a:gd name="T8" fmla="*/ 2147483647 w 293"/>
              <a:gd name="T9" fmla="*/ 2147483647 h 400"/>
              <a:gd name="T10" fmla="*/ 2147483647 w 293"/>
              <a:gd name="T11" fmla="*/ 2147483647 h 400"/>
              <a:gd name="T12" fmla="*/ 2147483647 w 293"/>
              <a:gd name="T13" fmla="*/ 2147483647 h 400"/>
              <a:gd name="T14" fmla="*/ 2147483647 w 293"/>
              <a:gd name="T15" fmla="*/ 2147483647 h 400"/>
              <a:gd name="T16" fmla="*/ 2147483647 w 293"/>
              <a:gd name="T17" fmla="*/ 0 h 400"/>
              <a:gd name="T18" fmla="*/ 2147483647 w 293"/>
              <a:gd name="T19" fmla="*/ 2147483647 h 400"/>
              <a:gd name="T20" fmla="*/ 2147483647 w 293"/>
              <a:gd name="T21" fmla="*/ 2147483647 h 400"/>
              <a:gd name="T22" fmla="*/ 2147483647 w 293"/>
              <a:gd name="T23" fmla="*/ 2147483647 h 400"/>
              <a:gd name="T24" fmla="*/ 2147483647 w 293"/>
              <a:gd name="T25" fmla="*/ 2147483647 h 400"/>
              <a:gd name="T26" fmla="*/ 2147483647 w 293"/>
              <a:gd name="T27" fmla="*/ 2147483647 h 400"/>
              <a:gd name="T28" fmla="*/ 2147483647 w 293"/>
              <a:gd name="T29" fmla="*/ 2147483647 h 400"/>
              <a:gd name="T30" fmla="*/ 2147483647 w 293"/>
              <a:gd name="T31" fmla="*/ 2147483647 h 400"/>
              <a:gd name="T32" fmla="*/ 2147483647 w 293"/>
              <a:gd name="T33" fmla="*/ 2147483647 h 400"/>
              <a:gd name="T34" fmla="*/ 2147483647 w 293"/>
              <a:gd name="T35" fmla="*/ 2147483647 h 400"/>
              <a:gd name="T36" fmla="*/ 2147483647 w 293"/>
              <a:gd name="T37" fmla="*/ 2147483647 h 400"/>
              <a:gd name="T38" fmla="*/ 2147483647 w 293"/>
              <a:gd name="T39" fmla="*/ 2147483647 h 4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93"/>
              <a:gd name="T61" fmla="*/ 0 h 400"/>
              <a:gd name="T62" fmla="*/ 293 w 293"/>
              <a:gd name="T63" fmla="*/ 400 h 40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49">
            <a:extLst>
              <a:ext uri="{FF2B5EF4-FFF2-40B4-BE49-F238E27FC236}">
                <a16:creationId xmlns:a16="http://schemas.microsoft.com/office/drawing/2014/main" id="{040486A2-739B-4D6F-B605-1DE6851E0F02}"/>
              </a:ext>
            </a:extLst>
          </p:cNvPr>
          <p:cNvSpPr>
            <a:spLocks noChangeAspect="1" noEditPoints="1"/>
          </p:cNvSpPr>
          <p:nvPr/>
        </p:nvSpPr>
        <p:spPr bwMode="auto">
          <a:xfrm>
            <a:off x="6326188" y="3111500"/>
            <a:ext cx="409575" cy="349250"/>
          </a:xfrm>
          <a:custGeom>
            <a:avLst/>
            <a:gdLst>
              <a:gd name="T0" fmla="*/ 2147483647 w 400"/>
              <a:gd name="T1" fmla="*/ 2147483647 h 340"/>
              <a:gd name="T2" fmla="*/ 2147483647 w 400"/>
              <a:gd name="T3" fmla="*/ 2147483647 h 340"/>
              <a:gd name="T4" fmla="*/ 2147483647 w 400"/>
              <a:gd name="T5" fmla="*/ 2147483647 h 340"/>
              <a:gd name="T6" fmla="*/ 2147483647 w 400"/>
              <a:gd name="T7" fmla="*/ 2147483647 h 340"/>
              <a:gd name="T8" fmla="*/ 2147483647 w 400"/>
              <a:gd name="T9" fmla="*/ 2147483647 h 340"/>
              <a:gd name="T10" fmla="*/ 2147483647 w 400"/>
              <a:gd name="T11" fmla="*/ 2147483647 h 340"/>
              <a:gd name="T12" fmla="*/ 2147483647 w 400"/>
              <a:gd name="T13" fmla="*/ 2147483647 h 340"/>
              <a:gd name="T14" fmla="*/ 2147483647 w 400"/>
              <a:gd name="T15" fmla="*/ 2147483647 h 340"/>
              <a:gd name="T16" fmla="*/ 2147483647 w 400"/>
              <a:gd name="T17" fmla="*/ 0 h 340"/>
              <a:gd name="T18" fmla="*/ 2147483647 w 400"/>
              <a:gd name="T19" fmla="*/ 0 h 340"/>
              <a:gd name="T20" fmla="*/ 2147483647 w 400"/>
              <a:gd name="T21" fmla="*/ 2147483647 h 340"/>
              <a:gd name="T22" fmla="*/ 2147483647 w 400"/>
              <a:gd name="T23" fmla="*/ 2147483647 h 340"/>
              <a:gd name="T24" fmla="*/ 2147483647 w 400"/>
              <a:gd name="T25" fmla="*/ 2147483647 h 340"/>
              <a:gd name="T26" fmla="*/ 2147483647 w 400"/>
              <a:gd name="T27" fmla="*/ 2147483647 h 340"/>
              <a:gd name="T28" fmla="*/ 0 w 400"/>
              <a:gd name="T29" fmla="*/ 2147483647 h 340"/>
              <a:gd name="T30" fmla="*/ 2147483647 w 400"/>
              <a:gd name="T31" fmla="*/ 2147483647 h 340"/>
              <a:gd name="T32" fmla="*/ 2147483647 w 400"/>
              <a:gd name="T33" fmla="*/ 2147483647 h 340"/>
              <a:gd name="T34" fmla="*/ 2147483647 w 400"/>
              <a:gd name="T35" fmla="*/ 2147483647 h 340"/>
              <a:gd name="T36" fmla="*/ 2147483647 w 400"/>
              <a:gd name="T37" fmla="*/ 2147483647 h 340"/>
              <a:gd name="T38" fmla="*/ 2147483647 w 400"/>
              <a:gd name="T39" fmla="*/ 2147483647 h 340"/>
              <a:gd name="T40" fmla="*/ 2147483647 w 400"/>
              <a:gd name="T41" fmla="*/ 2147483647 h 340"/>
              <a:gd name="T42" fmla="*/ 2147483647 w 400"/>
              <a:gd name="T43" fmla="*/ 2147483647 h 340"/>
              <a:gd name="T44" fmla="*/ 2147483647 w 400"/>
              <a:gd name="T45" fmla="*/ 2147483647 h 340"/>
              <a:gd name="T46" fmla="*/ 2147483647 w 400"/>
              <a:gd name="T47" fmla="*/ 2147483647 h 340"/>
              <a:gd name="T48" fmla="*/ 2147483647 w 400"/>
              <a:gd name="T49" fmla="*/ 2147483647 h 340"/>
              <a:gd name="T50" fmla="*/ 2147483647 w 400"/>
              <a:gd name="T51" fmla="*/ 2147483647 h 340"/>
              <a:gd name="T52" fmla="*/ 2147483647 w 400"/>
              <a:gd name="T53" fmla="*/ 2147483647 h 340"/>
              <a:gd name="T54" fmla="*/ 2147483647 w 400"/>
              <a:gd name="T55" fmla="*/ 2147483647 h 340"/>
              <a:gd name="T56" fmla="*/ 2147483647 w 400"/>
              <a:gd name="T57" fmla="*/ 2147483647 h 340"/>
              <a:gd name="T58" fmla="*/ 2147483647 w 400"/>
              <a:gd name="T59" fmla="*/ 2147483647 h 340"/>
              <a:gd name="T60" fmla="*/ 2147483647 w 400"/>
              <a:gd name="T61" fmla="*/ 2147483647 h 340"/>
              <a:gd name="T62" fmla="*/ 2147483647 w 400"/>
              <a:gd name="T63" fmla="*/ 2147483647 h 340"/>
              <a:gd name="T64" fmla="*/ 2147483647 w 400"/>
              <a:gd name="T65" fmla="*/ 2147483647 h 340"/>
              <a:gd name="T66" fmla="*/ 2147483647 w 400"/>
              <a:gd name="T67" fmla="*/ 2147483647 h 340"/>
              <a:gd name="T68" fmla="*/ 2147483647 w 400"/>
              <a:gd name="T69" fmla="*/ 2147483647 h 3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0"/>
              <a:gd name="T106" fmla="*/ 0 h 340"/>
              <a:gd name="T107" fmla="*/ 400 w 400"/>
              <a:gd name="T108" fmla="*/ 340 h 3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36">
            <a:extLst>
              <a:ext uri="{FF2B5EF4-FFF2-40B4-BE49-F238E27FC236}">
                <a16:creationId xmlns:a16="http://schemas.microsoft.com/office/drawing/2014/main" id="{673E5549-859B-4597-8B89-5D12A718E167}"/>
              </a:ext>
            </a:extLst>
          </p:cNvPr>
          <p:cNvSpPr>
            <a:spLocks noChangeAspect="1" noEditPoints="1"/>
          </p:cNvSpPr>
          <p:nvPr/>
        </p:nvSpPr>
        <p:spPr bwMode="auto">
          <a:xfrm>
            <a:off x="8574088" y="3186113"/>
            <a:ext cx="381000" cy="258762"/>
          </a:xfrm>
          <a:custGeom>
            <a:avLst/>
            <a:gdLst>
              <a:gd name="T0" fmla="*/ 2147483647 w 400"/>
              <a:gd name="T1" fmla="*/ 0 h 224"/>
              <a:gd name="T2" fmla="*/ 0 w 400"/>
              <a:gd name="T3" fmla="*/ 2147483647 h 224"/>
              <a:gd name="T4" fmla="*/ 2147483647 w 400"/>
              <a:gd name="T5" fmla="*/ 2147483647 h 224"/>
              <a:gd name="T6" fmla="*/ 2147483647 w 400"/>
              <a:gd name="T7" fmla="*/ 2147483647 h 224"/>
              <a:gd name="T8" fmla="*/ 2147483647 w 400"/>
              <a:gd name="T9" fmla="*/ 0 h 224"/>
              <a:gd name="T10" fmla="*/ 2147483647 w 400"/>
              <a:gd name="T11" fmla="*/ 2147483647 h 224"/>
              <a:gd name="T12" fmla="*/ 2147483647 w 400"/>
              <a:gd name="T13" fmla="*/ 2147483647 h 224"/>
              <a:gd name="T14" fmla="*/ 2147483647 w 400"/>
              <a:gd name="T15" fmla="*/ 2147483647 h 224"/>
              <a:gd name="T16" fmla="*/ 2147483647 w 400"/>
              <a:gd name="T17" fmla="*/ 2147483647 h 224"/>
              <a:gd name="T18" fmla="*/ 2147483647 w 400"/>
              <a:gd name="T19" fmla="*/ 2147483647 h 224"/>
              <a:gd name="T20" fmla="*/ 2147483647 w 400"/>
              <a:gd name="T21" fmla="*/ 2147483647 h 224"/>
              <a:gd name="T22" fmla="*/ 2147483647 w 400"/>
              <a:gd name="T23" fmla="*/ 2147483647 h 224"/>
              <a:gd name="T24" fmla="*/ 2147483647 w 400"/>
              <a:gd name="T25" fmla="*/ 2147483647 h 224"/>
              <a:gd name="T26" fmla="*/ 2147483647 w 400"/>
              <a:gd name="T27" fmla="*/ 2147483647 h 224"/>
              <a:gd name="T28" fmla="*/ 2147483647 w 400"/>
              <a:gd name="T29" fmla="*/ 2147483647 h 224"/>
              <a:gd name="T30" fmla="*/ 2147483647 w 400"/>
              <a:gd name="T31" fmla="*/ 2147483647 h 2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00"/>
              <a:gd name="T49" fmla="*/ 0 h 224"/>
              <a:gd name="T50" fmla="*/ 400 w 400"/>
              <a:gd name="T51" fmla="*/ 224 h 2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Text Box 10">
            <a:extLst>
              <a:ext uri="{FF2B5EF4-FFF2-40B4-BE49-F238E27FC236}">
                <a16:creationId xmlns:a16="http://schemas.microsoft.com/office/drawing/2014/main" id="{9103BDF7-D46C-4A55-BCDA-39739F18E7B4}"/>
              </a:ext>
            </a:extLst>
          </p:cNvPr>
          <p:cNvSpPr txBox="1">
            <a:spLocks noChangeArrowheads="1"/>
          </p:cNvSpPr>
          <p:nvPr/>
        </p:nvSpPr>
        <p:spPr bwMode="auto">
          <a:xfrm>
            <a:off x="1061199" y="4343763"/>
            <a:ext cx="1890801" cy="1408462"/>
          </a:xfrm>
          <a:prstGeom prst="rect">
            <a:avLst/>
          </a:prstGeom>
          <a:noFill/>
          <a:ln w="9525">
            <a:noFill/>
            <a:miter lim="800000"/>
            <a:headEnd/>
            <a:tailEnd/>
          </a:ln>
        </p:spPr>
        <p:txBody>
          <a:bodyPr wrap="square" lIns="60960" tIns="30480" rIns="60960" bIns="30480">
            <a:spAutoFit/>
          </a:bodyPr>
          <a:lstStyle/>
          <a:p>
            <a:pPr algn="ctr" defTabSz="1450940">
              <a:lnSpc>
                <a:spcPct val="150000"/>
              </a:lnSpc>
            </a:pPr>
            <a:r>
              <a:rPr lang="zh-CN" altLang="en-US" b="1" dirty="0">
                <a:solidFill>
                  <a:srgbClr val="006341"/>
                </a:solidFill>
                <a:latin typeface="微软雅黑" panose="020B0503020204020204" pitchFamily="34" charset="-122"/>
                <a:ea typeface="微软雅黑" panose="020B0503020204020204" pitchFamily="34" charset="-122"/>
                <a:cs typeface="Open Sans" pitchFamily="34" charset="0"/>
              </a:rPr>
              <a:t>一个小标题</a:t>
            </a:r>
            <a:endParaRPr lang="en-US" b="1" dirty="0">
              <a:solidFill>
                <a:srgbClr val="006341"/>
              </a:solidFill>
              <a:latin typeface="微软雅黑" panose="020B0503020204020204" pitchFamily="34" charset="-122"/>
              <a:ea typeface="微软雅黑" panose="020B0503020204020204" pitchFamily="34" charset="-122"/>
              <a:cs typeface="Open Sans" pitchFamily="34" charset="0"/>
            </a:endParaRPr>
          </a:p>
          <a:p>
            <a:pPr algn="ctr">
              <a:lnSpc>
                <a:spcPct val="150000"/>
              </a:lnSpc>
            </a:pPr>
            <a:r>
              <a:rPr lang="zh-CN" altLang="en-US"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这里是用来对标题进行辅助说明的一系列文本。</a:t>
            </a:r>
            <a:endParaRPr lang="en-US" altLang="zh-CN"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pic>
        <p:nvPicPr>
          <p:cNvPr id="14" name="图片 13">
            <a:extLst>
              <a:ext uri="{FF2B5EF4-FFF2-40B4-BE49-F238E27FC236}">
                <a16:creationId xmlns:a16="http://schemas.microsoft.com/office/drawing/2014/main" id="{C8D21412-94BB-499E-A192-833F0BA52F89}"/>
              </a:ext>
            </a:extLst>
          </p:cNvPr>
          <p:cNvPicPr>
            <a:picLocks noChangeAspect="1"/>
          </p:cNvPicPr>
          <p:nvPr/>
        </p:nvPicPr>
        <p:blipFill>
          <a:blip r:embed="rId8">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03464" y="35079"/>
            <a:ext cx="3662906" cy="861474"/>
          </a:xfrm>
          <a:prstGeom prst="rect">
            <a:avLst/>
          </a:prstGeom>
        </p:spPr>
      </p:pic>
      <p:grpSp>
        <p:nvGrpSpPr>
          <p:cNvPr id="15" name="组合 14">
            <a:extLst>
              <a:ext uri="{FF2B5EF4-FFF2-40B4-BE49-F238E27FC236}">
                <a16:creationId xmlns:a16="http://schemas.microsoft.com/office/drawing/2014/main" id="{89506C4F-1656-40E7-90E3-B17E719C0923}"/>
              </a:ext>
            </a:extLst>
          </p:cNvPr>
          <p:cNvGrpSpPr/>
          <p:nvPr/>
        </p:nvGrpSpPr>
        <p:grpSpPr>
          <a:xfrm>
            <a:off x="0" y="6590807"/>
            <a:ext cx="12192000" cy="267193"/>
            <a:chOff x="0" y="6590807"/>
            <a:chExt cx="12192000" cy="267193"/>
          </a:xfrm>
        </p:grpSpPr>
        <p:sp>
          <p:nvSpPr>
            <p:cNvPr id="16" name="矩形 15">
              <a:extLst>
                <a:ext uri="{FF2B5EF4-FFF2-40B4-BE49-F238E27FC236}">
                  <a16:creationId xmlns:a16="http://schemas.microsoft.com/office/drawing/2014/main" id="{E3EFEB6B-2CA3-49E3-8683-301AB4B2C77A}"/>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7B4BDAF0-E6AE-4B58-A467-17D094C9EE42}"/>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18" name="直接连接符 17">
            <a:extLst>
              <a:ext uri="{FF2B5EF4-FFF2-40B4-BE49-F238E27FC236}">
                <a16:creationId xmlns:a16="http://schemas.microsoft.com/office/drawing/2014/main" id="{4CD047F5-02B3-4516-B6CF-AB270062221A}"/>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19" name="组合 18">
            <a:extLst>
              <a:ext uri="{FF2B5EF4-FFF2-40B4-BE49-F238E27FC236}">
                <a16:creationId xmlns:a16="http://schemas.microsoft.com/office/drawing/2014/main" id="{84C9BF12-5C66-4667-9072-CC8F2C54DB42}"/>
              </a:ext>
            </a:extLst>
          </p:cNvPr>
          <p:cNvGrpSpPr/>
          <p:nvPr/>
        </p:nvGrpSpPr>
        <p:grpSpPr>
          <a:xfrm>
            <a:off x="0" y="188421"/>
            <a:ext cx="852848" cy="484632"/>
            <a:chOff x="309488" y="188421"/>
            <a:chExt cx="852848" cy="484632"/>
          </a:xfrm>
        </p:grpSpPr>
        <p:sp>
          <p:nvSpPr>
            <p:cNvPr id="20" name="箭头: V 形 19">
              <a:extLst>
                <a:ext uri="{FF2B5EF4-FFF2-40B4-BE49-F238E27FC236}">
                  <a16:creationId xmlns:a16="http://schemas.microsoft.com/office/drawing/2014/main" id="{14932F53-CB58-4D58-A4E3-0BD5964D4C9A}"/>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箭头: V 形 21">
              <a:extLst>
                <a:ext uri="{FF2B5EF4-FFF2-40B4-BE49-F238E27FC236}">
                  <a16:creationId xmlns:a16="http://schemas.microsoft.com/office/drawing/2014/main" id="{6351A094-6BE6-4FA4-834D-79DFB6883515}"/>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箭头: V 形 22">
              <a:extLst>
                <a:ext uri="{FF2B5EF4-FFF2-40B4-BE49-F238E27FC236}">
                  <a16:creationId xmlns:a16="http://schemas.microsoft.com/office/drawing/2014/main" id="{E2758A68-296E-40A9-8FE1-3C7B81210435}"/>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5" name="文本框 24">
            <a:extLst>
              <a:ext uri="{FF2B5EF4-FFF2-40B4-BE49-F238E27FC236}">
                <a16:creationId xmlns:a16="http://schemas.microsoft.com/office/drawing/2014/main" id="{DD46E931-FC25-4733-A708-0947538D4D06}"/>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
        <p:nvSpPr>
          <p:cNvPr id="33" name="Text Box 10">
            <a:extLst>
              <a:ext uri="{FF2B5EF4-FFF2-40B4-BE49-F238E27FC236}">
                <a16:creationId xmlns:a16="http://schemas.microsoft.com/office/drawing/2014/main" id="{13D54247-45EA-484A-B37F-4FA806B441D2}"/>
              </a:ext>
            </a:extLst>
          </p:cNvPr>
          <p:cNvSpPr txBox="1">
            <a:spLocks noChangeArrowheads="1"/>
          </p:cNvSpPr>
          <p:nvPr/>
        </p:nvSpPr>
        <p:spPr bwMode="auto">
          <a:xfrm>
            <a:off x="3166224" y="4343763"/>
            <a:ext cx="1890801" cy="1408462"/>
          </a:xfrm>
          <a:prstGeom prst="rect">
            <a:avLst/>
          </a:prstGeom>
          <a:noFill/>
          <a:ln w="9525">
            <a:noFill/>
            <a:miter lim="800000"/>
            <a:headEnd/>
            <a:tailEnd/>
          </a:ln>
        </p:spPr>
        <p:txBody>
          <a:bodyPr wrap="square" lIns="60960" tIns="30480" rIns="60960" bIns="30480">
            <a:spAutoFit/>
          </a:bodyPr>
          <a:lstStyle/>
          <a:p>
            <a:pPr algn="ctr" defTabSz="1450940">
              <a:lnSpc>
                <a:spcPct val="150000"/>
              </a:lnSpc>
            </a:pPr>
            <a:r>
              <a:rPr lang="zh-CN" altLang="en-US" b="1" dirty="0">
                <a:solidFill>
                  <a:srgbClr val="009639"/>
                </a:solidFill>
                <a:latin typeface="微软雅黑" panose="020B0503020204020204" pitchFamily="34" charset="-122"/>
                <a:ea typeface="微软雅黑" panose="020B0503020204020204" pitchFamily="34" charset="-122"/>
                <a:cs typeface="Open Sans" pitchFamily="34" charset="0"/>
              </a:rPr>
              <a:t>一个小标题</a:t>
            </a:r>
            <a:endParaRPr lang="en-US" b="1" dirty="0">
              <a:solidFill>
                <a:srgbClr val="009639"/>
              </a:solidFill>
              <a:latin typeface="微软雅黑" panose="020B0503020204020204" pitchFamily="34" charset="-122"/>
              <a:ea typeface="微软雅黑" panose="020B0503020204020204" pitchFamily="34" charset="-122"/>
              <a:cs typeface="Open Sans" pitchFamily="34" charset="0"/>
            </a:endParaRPr>
          </a:p>
          <a:p>
            <a:pPr algn="ctr">
              <a:lnSpc>
                <a:spcPct val="150000"/>
              </a:lnSpc>
            </a:pPr>
            <a:r>
              <a:rPr lang="zh-CN" altLang="en-US"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这里是用来对标题进行辅助说明的一系列文本。</a:t>
            </a:r>
            <a:endParaRPr lang="en-US" altLang="zh-CN"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34" name="Text Box 10">
            <a:extLst>
              <a:ext uri="{FF2B5EF4-FFF2-40B4-BE49-F238E27FC236}">
                <a16:creationId xmlns:a16="http://schemas.microsoft.com/office/drawing/2014/main" id="{DB604836-FCF2-4B31-B8E7-102924AFFC24}"/>
              </a:ext>
            </a:extLst>
          </p:cNvPr>
          <p:cNvSpPr txBox="1">
            <a:spLocks noChangeArrowheads="1"/>
          </p:cNvSpPr>
          <p:nvPr/>
        </p:nvSpPr>
        <p:spPr bwMode="auto">
          <a:xfrm>
            <a:off x="5585574" y="4343763"/>
            <a:ext cx="1890801" cy="1408462"/>
          </a:xfrm>
          <a:prstGeom prst="rect">
            <a:avLst/>
          </a:prstGeom>
          <a:noFill/>
          <a:ln w="9525">
            <a:noFill/>
            <a:miter lim="800000"/>
            <a:headEnd/>
            <a:tailEnd/>
          </a:ln>
        </p:spPr>
        <p:txBody>
          <a:bodyPr wrap="square" lIns="60960" tIns="30480" rIns="60960" bIns="30480">
            <a:spAutoFit/>
          </a:bodyPr>
          <a:lstStyle/>
          <a:p>
            <a:pPr algn="ctr" defTabSz="1450940">
              <a:lnSpc>
                <a:spcPct val="150000"/>
              </a:lnSpc>
            </a:pPr>
            <a:r>
              <a:rPr lang="zh-CN" altLang="en-US" b="1" dirty="0">
                <a:solidFill>
                  <a:srgbClr val="77BD1F"/>
                </a:solidFill>
                <a:latin typeface="微软雅黑" panose="020B0503020204020204" pitchFamily="34" charset="-122"/>
                <a:ea typeface="微软雅黑" panose="020B0503020204020204" pitchFamily="34" charset="-122"/>
                <a:cs typeface="Open Sans" pitchFamily="34" charset="0"/>
              </a:rPr>
              <a:t>一个小标题</a:t>
            </a:r>
            <a:endParaRPr lang="en-US" b="1" dirty="0">
              <a:solidFill>
                <a:srgbClr val="77BD1F"/>
              </a:solidFill>
              <a:latin typeface="微软雅黑" panose="020B0503020204020204" pitchFamily="34" charset="-122"/>
              <a:ea typeface="微软雅黑" panose="020B0503020204020204" pitchFamily="34" charset="-122"/>
              <a:cs typeface="Open Sans" pitchFamily="34" charset="0"/>
            </a:endParaRPr>
          </a:p>
          <a:p>
            <a:pPr algn="ctr">
              <a:lnSpc>
                <a:spcPct val="150000"/>
              </a:lnSpc>
            </a:pPr>
            <a:r>
              <a:rPr lang="zh-CN" altLang="en-US"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这里是用来对标题进行辅助说明的一系列文本。</a:t>
            </a:r>
            <a:endParaRPr lang="en-US" altLang="zh-CN"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35" name="Text Box 10">
            <a:extLst>
              <a:ext uri="{FF2B5EF4-FFF2-40B4-BE49-F238E27FC236}">
                <a16:creationId xmlns:a16="http://schemas.microsoft.com/office/drawing/2014/main" id="{3877C880-4E5F-424D-918D-71384CBA06B0}"/>
              </a:ext>
            </a:extLst>
          </p:cNvPr>
          <p:cNvSpPr txBox="1">
            <a:spLocks noChangeArrowheads="1"/>
          </p:cNvSpPr>
          <p:nvPr/>
        </p:nvSpPr>
        <p:spPr bwMode="auto">
          <a:xfrm>
            <a:off x="7819187" y="4343763"/>
            <a:ext cx="1890801" cy="1408462"/>
          </a:xfrm>
          <a:prstGeom prst="rect">
            <a:avLst/>
          </a:prstGeom>
          <a:noFill/>
          <a:ln w="9525">
            <a:noFill/>
            <a:miter lim="800000"/>
            <a:headEnd/>
            <a:tailEnd/>
          </a:ln>
        </p:spPr>
        <p:txBody>
          <a:bodyPr wrap="square" lIns="60960" tIns="30480" rIns="60960" bIns="30480">
            <a:spAutoFit/>
          </a:bodyPr>
          <a:lstStyle/>
          <a:p>
            <a:pPr algn="ctr" defTabSz="1450940">
              <a:lnSpc>
                <a:spcPct val="150000"/>
              </a:lnSpc>
            </a:pPr>
            <a:r>
              <a:rPr lang="zh-CN" altLang="en-US" b="1" dirty="0">
                <a:solidFill>
                  <a:srgbClr val="CDDB00"/>
                </a:solidFill>
                <a:latin typeface="微软雅黑" panose="020B0503020204020204" pitchFamily="34" charset="-122"/>
                <a:ea typeface="微软雅黑" panose="020B0503020204020204" pitchFamily="34" charset="-122"/>
                <a:cs typeface="Open Sans" pitchFamily="34" charset="0"/>
              </a:rPr>
              <a:t>一个小标题</a:t>
            </a:r>
            <a:endParaRPr lang="en-US" b="1" dirty="0">
              <a:solidFill>
                <a:srgbClr val="CDDB00"/>
              </a:solidFill>
              <a:latin typeface="微软雅黑" panose="020B0503020204020204" pitchFamily="34" charset="-122"/>
              <a:ea typeface="微软雅黑" panose="020B0503020204020204" pitchFamily="34" charset="-122"/>
              <a:cs typeface="Open Sans" pitchFamily="34" charset="0"/>
            </a:endParaRPr>
          </a:p>
          <a:p>
            <a:pPr algn="ctr">
              <a:lnSpc>
                <a:spcPct val="150000"/>
              </a:lnSpc>
            </a:pPr>
            <a:r>
              <a:rPr lang="zh-CN" altLang="en-US"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这里是用来对标题进行辅助说明的一系列文本。</a:t>
            </a:r>
            <a:endParaRPr lang="en-US" altLang="zh-CN"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a:extLst>
              <a:ext uri="{FF2B5EF4-FFF2-40B4-BE49-F238E27FC236}">
                <a16:creationId xmlns:a16="http://schemas.microsoft.com/office/drawing/2014/main" id="{7FE5AFF9-53D2-4DD3-84D6-F25A3F549342}"/>
              </a:ext>
            </a:extLst>
          </p:cNvPr>
          <p:cNvSpPr/>
          <p:nvPr/>
        </p:nvSpPr>
        <p:spPr>
          <a:xfrm>
            <a:off x="770961" y="1302290"/>
            <a:ext cx="10650071" cy="5342965"/>
          </a:xfrm>
          <a:prstGeom prst="rect">
            <a:avLst/>
          </a:prstGeom>
          <a:blipFill dpi="0" rotWithShape="1">
            <a:blip r:embed="rId3">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5"/>
          <p:cNvSpPr>
            <a:spLocks/>
          </p:cNvSpPr>
          <p:nvPr/>
        </p:nvSpPr>
        <p:spPr bwMode="auto">
          <a:xfrm>
            <a:off x="4456093" y="3365214"/>
            <a:ext cx="1462669" cy="1531348"/>
          </a:xfrm>
          <a:custGeom>
            <a:avLst/>
            <a:gdLst>
              <a:gd name="T0" fmla="*/ 430 w 788"/>
              <a:gd name="T1" fmla="*/ 0 h 825"/>
              <a:gd name="T2" fmla="*/ 788 w 788"/>
              <a:gd name="T3" fmla="*/ 825 h 825"/>
              <a:gd name="T4" fmla="*/ 358 w 788"/>
              <a:gd name="T5" fmla="*/ 825 h 825"/>
              <a:gd name="T6" fmla="*/ 0 w 788"/>
              <a:gd name="T7" fmla="*/ 0 h 825"/>
              <a:gd name="T8" fmla="*/ 197 w 788"/>
              <a:gd name="T9" fmla="*/ 0 h 825"/>
              <a:gd name="T10" fmla="*/ 430 w 788"/>
              <a:gd name="T11" fmla="*/ 0 h 825"/>
            </a:gdLst>
            <a:ahLst/>
            <a:cxnLst>
              <a:cxn ang="0">
                <a:pos x="T0" y="T1"/>
              </a:cxn>
              <a:cxn ang="0">
                <a:pos x="T2" y="T3"/>
              </a:cxn>
              <a:cxn ang="0">
                <a:pos x="T4" y="T5"/>
              </a:cxn>
              <a:cxn ang="0">
                <a:pos x="T6" y="T7"/>
              </a:cxn>
              <a:cxn ang="0">
                <a:pos x="T8" y="T9"/>
              </a:cxn>
              <a:cxn ang="0">
                <a:pos x="T10" y="T11"/>
              </a:cxn>
            </a:cxnLst>
            <a:rect l="0" t="0" r="r" b="b"/>
            <a:pathLst>
              <a:path w="788" h="825">
                <a:moveTo>
                  <a:pt x="430" y="0"/>
                </a:moveTo>
                <a:lnTo>
                  <a:pt x="788" y="825"/>
                </a:lnTo>
                <a:lnTo>
                  <a:pt x="358" y="825"/>
                </a:lnTo>
                <a:lnTo>
                  <a:pt x="0" y="0"/>
                </a:lnTo>
                <a:lnTo>
                  <a:pt x="197" y="0"/>
                </a:lnTo>
                <a:lnTo>
                  <a:pt x="430"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p:nvSpPr>
        <p:spPr bwMode="auto">
          <a:xfrm>
            <a:off x="2919177" y="3857102"/>
            <a:ext cx="1462669" cy="1531348"/>
          </a:xfrm>
          <a:custGeom>
            <a:avLst/>
            <a:gdLst>
              <a:gd name="T0" fmla="*/ 429 w 788"/>
              <a:gd name="T1" fmla="*/ 0 h 825"/>
              <a:gd name="T2" fmla="*/ 788 w 788"/>
              <a:gd name="T3" fmla="*/ 825 h 825"/>
              <a:gd name="T4" fmla="*/ 358 w 788"/>
              <a:gd name="T5" fmla="*/ 825 h 825"/>
              <a:gd name="T6" fmla="*/ 0 w 788"/>
              <a:gd name="T7" fmla="*/ 0 h 825"/>
              <a:gd name="T8" fmla="*/ 429 w 788"/>
              <a:gd name="T9" fmla="*/ 0 h 825"/>
            </a:gdLst>
            <a:ahLst/>
            <a:cxnLst>
              <a:cxn ang="0">
                <a:pos x="T0" y="T1"/>
              </a:cxn>
              <a:cxn ang="0">
                <a:pos x="T2" y="T3"/>
              </a:cxn>
              <a:cxn ang="0">
                <a:pos x="T4" y="T5"/>
              </a:cxn>
              <a:cxn ang="0">
                <a:pos x="T6" y="T7"/>
              </a:cxn>
              <a:cxn ang="0">
                <a:pos x="T8" y="T9"/>
              </a:cxn>
            </a:cxnLst>
            <a:rect l="0" t="0" r="r" b="b"/>
            <a:pathLst>
              <a:path w="788" h="825">
                <a:moveTo>
                  <a:pt x="429" y="0"/>
                </a:moveTo>
                <a:lnTo>
                  <a:pt x="788" y="825"/>
                </a:lnTo>
                <a:lnTo>
                  <a:pt x="358" y="825"/>
                </a:lnTo>
                <a:lnTo>
                  <a:pt x="0" y="0"/>
                </a:lnTo>
                <a:lnTo>
                  <a:pt x="429"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380405" y="4339709"/>
            <a:ext cx="1462669" cy="1540628"/>
          </a:xfrm>
          <a:custGeom>
            <a:avLst/>
            <a:gdLst>
              <a:gd name="T0" fmla="*/ 430 w 788"/>
              <a:gd name="T1" fmla="*/ 0 h 830"/>
              <a:gd name="T2" fmla="*/ 788 w 788"/>
              <a:gd name="T3" fmla="*/ 830 h 830"/>
              <a:gd name="T4" fmla="*/ 358 w 788"/>
              <a:gd name="T5" fmla="*/ 830 h 830"/>
              <a:gd name="T6" fmla="*/ 0 w 788"/>
              <a:gd name="T7" fmla="*/ 0 h 830"/>
              <a:gd name="T8" fmla="*/ 430 w 788"/>
              <a:gd name="T9" fmla="*/ 0 h 830"/>
            </a:gdLst>
            <a:ahLst/>
            <a:cxnLst>
              <a:cxn ang="0">
                <a:pos x="T0" y="T1"/>
              </a:cxn>
              <a:cxn ang="0">
                <a:pos x="T2" y="T3"/>
              </a:cxn>
              <a:cxn ang="0">
                <a:pos x="T4" y="T5"/>
              </a:cxn>
              <a:cxn ang="0">
                <a:pos x="T6" y="T7"/>
              </a:cxn>
              <a:cxn ang="0">
                <a:pos x="T8" y="T9"/>
              </a:cxn>
            </a:cxnLst>
            <a:rect l="0" t="0" r="r" b="b"/>
            <a:pathLst>
              <a:path w="788" h="830">
                <a:moveTo>
                  <a:pt x="430" y="0"/>
                </a:moveTo>
                <a:lnTo>
                  <a:pt x="788" y="830"/>
                </a:lnTo>
                <a:lnTo>
                  <a:pt x="358" y="830"/>
                </a:lnTo>
                <a:lnTo>
                  <a:pt x="0" y="0"/>
                </a:lnTo>
                <a:lnTo>
                  <a:pt x="430"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4" name="Group 3"/>
          <p:cNvGrpSpPr/>
          <p:nvPr/>
        </p:nvGrpSpPr>
        <p:grpSpPr>
          <a:xfrm>
            <a:off x="508001" y="4339709"/>
            <a:ext cx="1670561" cy="2032516"/>
            <a:chOff x="508001" y="4339709"/>
            <a:chExt cx="1670561" cy="2032516"/>
          </a:xfrm>
        </p:grpSpPr>
        <p:sp>
          <p:nvSpPr>
            <p:cNvPr id="10" name="Freeform 10"/>
            <p:cNvSpPr>
              <a:spLocks/>
            </p:cNvSpPr>
            <p:nvPr/>
          </p:nvSpPr>
          <p:spPr bwMode="auto">
            <a:xfrm>
              <a:off x="508001" y="4339709"/>
              <a:ext cx="1670561" cy="2032516"/>
            </a:xfrm>
            <a:custGeom>
              <a:avLst/>
              <a:gdLst>
                <a:gd name="T0" fmla="*/ 470 w 900"/>
                <a:gd name="T1" fmla="*/ 0 h 1095"/>
                <a:gd name="T2" fmla="*/ 0 w 900"/>
                <a:gd name="T3" fmla="*/ 1095 h 1095"/>
                <a:gd name="T4" fmla="*/ 434 w 900"/>
                <a:gd name="T5" fmla="*/ 1095 h 1095"/>
                <a:gd name="T6" fmla="*/ 900 w 900"/>
                <a:gd name="T7" fmla="*/ 0 h 1095"/>
                <a:gd name="T8" fmla="*/ 470 w 900"/>
                <a:gd name="T9" fmla="*/ 0 h 1095"/>
              </a:gdLst>
              <a:ahLst/>
              <a:cxnLst>
                <a:cxn ang="0">
                  <a:pos x="T0" y="T1"/>
                </a:cxn>
                <a:cxn ang="0">
                  <a:pos x="T2" y="T3"/>
                </a:cxn>
                <a:cxn ang="0">
                  <a:pos x="T4" y="T5"/>
                </a:cxn>
                <a:cxn ang="0">
                  <a:pos x="T6" y="T7"/>
                </a:cxn>
                <a:cxn ang="0">
                  <a:pos x="T8" y="T9"/>
                </a:cxn>
              </a:cxnLst>
              <a:rect l="0" t="0" r="r" b="b"/>
              <a:pathLst>
                <a:path w="900" h="1095">
                  <a:moveTo>
                    <a:pt x="470" y="0"/>
                  </a:moveTo>
                  <a:lnTo>
                    <a:pt x="0" y="1095"/>
                  </a:lnTo>
                  <a:lnTo>
                    <a:pt x="434" y="1095"/>
                  </a:lnTo>
                  <a:lnTo>
                    <a:pt x="900" y="0"/>
                  </a:lnTo>
                  <a:lnTo>
                    <a:pt x="47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3" name="Inhaltsplatzhalter 4"/>
            <p:cNvSpPr txBox="1">
              <a:spLocks/>
            </p:cNvSpPr>
            <p:nvPr/>
          </p:nvSpPr>
          <p:spPr>
            <a:xfrm rot="17607428">
              <a:off x="482880" y="5217467"/>
              <a:ext cx="1720804" cy="27699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800" b="1" dirty="0">
                  <a:latin typeface="微软雅黑" panose="020B0503020204020204" pitchFamily="34" charset="-122"/>
                  <a:ea typeface="微软雅黑" panose="020B0503020204020204" pitchFamily="34" charset="-122"/>
                </a:rPr>
                <a:t>第一部分</a:t>
              </a:r>
              <a:endParaRPr lang="en-US" sz="1400" dirty="0">
                <a:latin typeface="微软雅黑" panose="020B0503020204020204" pitchFamily="34" charset="-122"/>
                <a:ea typeface="微软雅黑" panose="020B0503020204020204" pitchFamily="34" charset="-122"/>
              </a:endParaRPr>
            </a:p>
          </p:txBody>
        </p:sp>
      </p:grpSp>
      <p:grpSp>
        <p:nvGrpSpPr>
          <p:cNvPr id="21" name="Group 20"/>
          <p:cNvGrpSpPr/>
          <p:nvPr/>
        </p:nvGrpSpPr>
        <p:grpSpPr>
          <a:xfrm>
            <a:off x="2044917" y="3857102"/>
            <a:ext cx="1670561" cy="2023235"/>
            <a:chOff x="2044917" y="3857102"/>
            <a:chExt cx="1670561" cy="2023235"/>
          </a:xfrm>
        </p:grpSpPr>
        <p:sp>
          <p:nvSpPr>
            <p:cNvPr id="9" name="Freeform 9"/>
            <p:cNvSpPr>
              <a:spLocks/>
            </p:cNvSpPr>
            <p:nvPr/>
          </p:nvSpPr>
          <p:spPr bwMode="auto">
            <a:xfrm>
              <a:off x="2044917" y="3857102"/>
              <a:ext cx="1670561" cy="2023235"/>
            </a:xfrm>
            <a:custGeom>
              <a:avLst/>
              <a:gdLst>
                <a:gd name="T0" fmla="*/ 471 w 900"/>
                <a:gd name="T1" fmla="*/ 0 h 1090"/>
                <a:gd name="T2" fmla="*/ 0 w 900"/>
                <a:gd name="T3" fmla="*/ 1090 h 1090"/>
                <a:gd name="T4" fmla="*/ 430 w 900"/>
                <a:gd name="T5" fmla="*/ 1090 h 1090"/>
                <a:gd name="T6" fmla="*/ 900 w 900"/>
                <a:gd name="T7" fmla="*/ 0 h 1090"/>
                <a:gd name="T8" fmla="*/ 471 w 900"/>
                <a:gd name="T9" fmla="*/ 0 h 1090"/>
              </a:gdLst>
              <a:ahLst/>
              <a:cxnLst>
                <a:cxn ang="0">
                  <a:pos x="T0" y="T1"/>
                </a:cxn>
                <a:cxn ang="0">
                  <a:pos x="T2" y="T3"/>
                </a:cxn>
                <a:cxn ang="0">
                  <a:pos x="T4" y="T5"/>
                </a:cxn>
                <a:cxn ang="0">
                  <a:pos x="T6" y="T7"/>
                </a:cxn>
                <a:cxn ang="0">
                  <a:pos x="T8" y="T9"/>
                </a:cxn>
              </a:cxnLst>
              <a:rect l="0" t="0" r="r" b="b"/>
              <a:pathLst>
                <a:path w="900" h="1090">
                  <a:moveTo>
                    <a:pt x="471" y="0"/>
                  </a:moveTo>
                  <a:lnTo>
                    <a:pt x="0" y="1090"/>
                  </a:lnTo>
                  <a:lnTo>
                    <a:pt x="430" y="1090"/>
                  </a:lnTo>
                  <a:lnTo>
                    <a:pt x="900" y="0"/>
                  </a:lnTo>
                  <a:lnTo>
                    <a:pt x="4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4" name="Inhaltsplatzhalter 4"/>
            <p:cNvSpPr txBox="1">
              <a:spLocks/>
            </p:cNvSpPr>
            <p:nvPr/>
          </p:nvSpPr>
          <p:spPr>
            <a:xfrm rot="17607428">
              <a:off x="1989544" y="4751800"/>
              <a:ext cx="1720804" cy="27699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800" b="1" dirty="0">
                  <a:latin typeface="微软雅黑" panose="020B0503020204020204" pitchFamily="34" charset="-122"/>
                  <a:ea typeface="微软雅黑" panose="020B0503020204020204" pitchFamily="34" charset="-122"/>
                </a:rPr>
                <a:t>第二部分</a:t>
              </a:r>
              <a:endParaRPr lang="en-US" sz="1400" dirty="0">
                <a:latin typeface="微软雅黑" panose="020B0503020204020204" pitchFamily="34" charset="-122"/>
                <a:ea typeface="微软雅黑" panose="020B0503020204020204" pitchFamily="34" charset="-122"/>
              </a:endParaRPr>
            </a:p>
          </p:txBody>
        </p:sp>
      </p:grpSp>
      <p:grpSp>
        <p:nvGrpSpPr>
          <p:cNvPr id="22" name="Group 21"/>
          <p:cNvGrpSpPr/>
          <p:nvPr/>
        </p:nvGrpSpPr>
        <p:grpSpPr>
          <a:xfrm>
            <a:off x="3574408" y="3365214"/>
            <a:ext cx="1672417" cy="2023235"/>
            <a:chOff x="3574408" y="3365214"/>
            <a:chExt cx="1672417" cy="2023235"/>
          </a:xfrm>
        </p:grpSpPr>
        <p:sp>
          <p:nvSpPr>
            <p:cNvPr id="8" name="Freeform 8"/>
            <p:cNvSpPr>
              <a:spLocks/>
            </p:cNvSpPr>
            <p:nvPr/>
          </p:nvSpPr>
          <p:spPr bwMode="auto">
            <a:xfrm>
              <a:off x="3574408" y="3365214"/>
              <a:ext cx="1672417" cy="2023235"/>
            </a:xfrm>
            <a:custGeom>
              <a:avLst/>
              <a:gdLst>
                <a:gd name="T0" fmla="*/ 471 w 901"/>
                <a:gd name="T1" fmla="*/ 0 h 1090"/>
                <a:gd name="T2" fmla="*/ 0 w 901"/>
                <a:gd name="T3" fmla="*/ 1090 h 1090"/>
                <a:gd name="T4" fmla="*/ 435 w 901"/>
                <a:gd name="T5" fmla="*/ 1090 h 1090"/>
                <a:gd name="T6" fmla="*/ 901 w 901"/>
                <a:gd name="T7" fmla="*/ 0 h 1090"/>
                <a:gd name="T8" fmla="*/ 471 w 901"/>
                <a:gd name="T9" fmla="*/ 0 h 1090"/>
              </a:gdLst>
              <a:ahLst/>
              <a:cxnLst>
                <a:cxn ang="0">
                  <a:pos x="T0" y="T1"/>
                </a:cxn>
                <a:cxn ang="0">
                  <a:pos x="T2" y="T3"/>
                </a:cxn>
                <a:cxn ang="0">
                  <a:pos x="T4" y="T5"/>
                </a:cxn>
                <a:cxn ang="0">
                  <a:pos x="T6" y="T7"/>
                </a:cxn>
                <a:cxn ang="0">
                  <a:pos x="T8" y="T9"/>
                </a:cxn>
              </a:cxnLst>
              <a:rect l="0" t="0" r="r" b="b"/>
              <a:pathLst>
                <a:path w="901" h="1090">
                  <a:moveTo>
                    <a:pt x="471" y="0"/>
                  </a:moveTo>
                  <a:lnTo>
                    <a:pt x="0" y="1090"/>
                  </a:lnTo>
                  <a:lnTo>
                    <a:pt x="435" y="1090"/>
                  </a:lnTo>
                  <a:lnTo>
                    <a:pt x="901" y="0"/>
                  </a:lnTo>
                  <a:lnTo>
                    <a:pt x="471"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5" name="Inhaltsplatzhalter 4"/>
            <p:cNvSpPr txBox="1">
              <a:spLocks/>
            </p:cNvSpPr>
            <p:nvPr/>
          </p:nvSpPr>
          <p:spPr>
            <a:xfrm rot="17607428">
              <a:off x="3531258" y="4260313"/>
              <a:ext cx="1720804" cy="27699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800" b="1" dirty="0">
                  <a:latin typeface="微软雅黑" panose="020B0503020204020204" pitchFamily="34" charset="-122"/>
                  <a:ea typeface="微软雅黑" panose="020B0503020204020204" pitchFamily="34" charset="-122"/>
                </a:rPr>
                <a:t>第三部分</a:t>
              </a:r>
              <a:endParaRPr lang="en-US" sz="1400" dirty="0">
                <a:latin typeface="微软雅黑" panose="020B0503020204020204" pitchFamily="34" charset="-122"/>
                <a:ea typeface="微软雅黑" panose="020B0503020204020204" pitchFamily="34" charset="-122"/>
              </a:endParaRPr>
            </a:p>
          </p:txBody>
        </p:sp>
      </p:grpSp>
      <p:grpSp>
        <p:nvGrpSpPr>
          <p:cNvPr id="23" name="Group 22"/>
          <p:cNvGrpSpPr/>
          <p:nvPr/>
        </p:nvGrpSpPr>
        <p:grpSpPr>
          <a:xfrm>
            <a:off x="5120605" y="1865422"/>
            <a:ext cx="2119756" cy="3031140"/>
            <a:chOff x="5120605" y="1865422"/>
            <a:chExt cx="2119756" cy="3031140"/>
          </a:xfrm>
        </p:grpSpPr>
        <p:sp>
          <p:nvSpPr>
            <p:cNvPr id="11" name="Freeform 11"/>
            <p:cNvSpPr>
              <a:spLocks/>
            </p:cNvSpPr>
            <p:nvPr/>
          </p:nvSpPr>
          <p:spPr bwMode="auto">
            <a:xfrm>
              <a:off x="5120605" y="1865422"/>
              <a:ext cx="2119756" cy="3031140"/>
            </a:xfrm>
            <a:custGeom>
              <a:avLst/>
              <a:gdLst>
                <a:gd name="T0" fmla="*/ 1142 w 1142"/>
                <a:gd name="T1" fmla="*/ 485 h 1633"/>
                <a:gd name="T2" fmla="*/ 927 w 1142"/>
                <a:gd name="T3" fmla="*/ 0 h 1633"/>
                <a:gd name="T4" fmla="*/ 292 w 1142"/>
                <a:gd name="T5" fmla="*/ 485 h 1633"/>
                <a:gd name="T6" fmla="*/ 502 w 1142"/>
                <a:gd name="T7" fmla="*/ 485 h 1633"/>
                <a:gd name="T8" fmla="*/ 0 w 1142"/>
                <a:gd name="T9" fmla="*/ 1633 h 1633"/>
                <a:gd name="T10" fmla="*/ 430 w 1142"/>
                <a:gd name="T11" fmla="*/ 1633 h 1633"/>
                <a:gd name="T12" fmla="*/ 932 w 1142"/>
                <a:gd name="T13" fmla="*/ 485 h 1633"/>
                <a:gd name="T14" fmla="*/ 1142 w 1142"/>
                <a:gd name="T15" fmla="*/ 485 h 1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2" h="1633">
                  <a:moveTo>
                    <a:pt x="1142" y="485"/>
                  </a:moveTo>
                  <a:lnTo>
                    <a:pt x="927" y="0"/>
                  </a:lnTo>
                  <a:lnTo>
                    <a:pt x="292" y="485"/>
                  </a:lnTo>
                  <a:lnTo>
                    <a:pt x="502" y="485"/>
                  </a:lnTo>
                  <a:lnTo>
                    <a:pt x="0" y="1633"/>
                  </a:lnTo>
                  <a:lnTo>
                    <a:pt x="430" y="1633"/>
                  </a:lnTo>
                  <a:lnTo>
                    <a:pt x="932" y="485"/>
                  </a:lnTo>
                  <a:lnTo>
                    <a:pt x="1142" y="485"/>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6" name="Inhaltsplatzhalter 4"/>
            <p:cNvSpPr txBox="1">
              <a:spLocks/>
            </p:cNvSpPr>
            <p:nvPr/>
          </p:nvSpPr>
          <p:spPr>
            <a:xfrm rot="17607428">
              <a:off x="5190974" y="3528610"/>
              <a:ext cx="1720804" cy="27699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800" b="1" dirty="0">
                  <a:latin typeface="微软雅黑" panose="020B0503020204020204" pitchFamily="34" charset="-122"/>
                  <a:ea typeface="微软雅黑" panose="020B0503020204020204" pitchFamily="34" charset="-122"/>
                </a:rPr>
                <a:t>第四部分</a:t>
              </a:r>
              <a:endParaRPr lang="en-US" sz="1400" dirty="0">
                <a:latin typeface="微软雅黑" panose="020B0503020204020204" pitchFamily="34" charset="-122"/>
                <a:ea typeface="微软雅黑" panose="020B0503020204020204" pitchFamily="34" charset="-122"/>
              </a:endParaRPr>
            </a:p>
          </p:txBody>
        </p:sp>
      </p:grpSp>
      <p:sp>
        <p:nvSpPr>
          <p:cNvPr id="28" name="Text Box 10">
            <a:extLst>
              <a:ext uri="{FF2B5EF4-FFF2-40B4-BE49-F238E27FC236}">
                <a16:creationId xmlns:a16="http://schemas.microsoft.com/office/drawing/2014/main" id="{4DBFD471-1CE7-442A-B9AA-8C4A51EB45CB}"/>
              </a:ext>
            </a:extLst>
          </p:cNvPr>
          <p:cNvSpPr txBox="1">
            <a:spLocks noChangeArrowheads="1"/>
          </p:cNvSpPr>
          <p:nvPr/>
        </p:nvSpPr>
        <p:spPr bwMode="auto">
          <a:xfrm>
            <a:off x="7319756" y="1237638"/>
            <a:ext cx="3906129" cy="1223605"/>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sz="2000" b="1" dirty="0">
                <a:solidFill>
                  <a:srgbClr val="006341"/>
                </a:solidFill>
                <a:latin typeface="思源黑体 CN Bold" panose="020B0800000000000000" pitchFamily="34" charset="-122"/>
                <a:ea typeface="思源黑体 CN Bold" panose="020B0800000000000000" pitchFamily="34" charset="-122"/>
                <a:cs typeface="Open Sans" pitchFamily="34" charset="0"/>
              </a:rPr>
              <a:t>一个小标题</a:t>
            </a:r>
            <a:endParaRPr lang="en-US" sz="2000" b="1" dirty="0">
              <a:solidFill>
                <a:srgbClr val="006341"/>
              </a:solidFill>
              <a:latin typeface="思源黑体 CN Bold" panose="020B0800000000000000" pitchFamily="34" charset="-122"/>
              <a:ea typeface="思源黑体 CN Bold" panose="020B0800000000000000" pitchFamily="34" charset="-122"/>
              <a:cs typeface="Open Sans" pitchFamily="34" charset="0"/>
            </a:endParaRPr>
          </a:p>
          <a:p>
            <a:pPr>
              <a:lnSpc>
                <a:spcPct val="150000"/>
              </a:lnSpc>
            </a:pPr>
            <a:r>
              <a:rPr lang="zh-CN" alt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这里是用来对标题进行一系列辅助说明的文本。</a:t>
            </a:r>
            <a:endParaRPr lang="en-US" altLang="zh-CN"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29" name="Text Box 10">
            <a:extLst>
              <a:ext uri="{FF2B5EF4-FFF2-40B4-BE49-F238E27FC236}">
                <a16:creationId xmlns:a16="http://schemas.microsoft.com/office/drawing/2014/main" id="{8F8F5AE4-B05A-49CB-B54A-5E99770ED951}"/>
              </a:ext>
            </a:extLst>
          </p:cNvPr>
          <p:cNvSpPr txBox="1">
            <a:spLocks noChangeArrowheads="1"/>
          </p:cNvSpPr>
          <p:nvPr/>
        </p:nvSpPr>
        <p:spPr bwMode="auto">
          <a:xfrm>
            <a:off x="7319756" y="2417307"/>
            <a:ext cx="3906129" cy="1223605"/>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sz="2000" b="1" dirty="0">
                <a:solidFill>
                  <a:srgbClr val="009639"/>
                </a:solidFill>
                <a:latin typeface="思源黑体 CN Bold" panose="020B0800000000000000" pitchFamily="34" charset="-122"/>
                <a:ea typeface="思源黑体 CN Bold" panose="020B0800000000000000" pitchFamily="34" charset="-122"/>
                <a:cs typeface="Open Sans" pitchFamily="34" charset="0"/>
              </a:rPr>
              <a:t>一个小标题</a:t>
            </a:r>
            <a:endParaRPr lang="en-US" sz="2000" b="1" dirty="0">
              <a:solidFill>
                <a:srgbClr val="009639"/>
              </a:solidFill>
              <a:latin typeface="思源黑体 CN Bold" panose="020B0800000000000000" pitchFamily="34" charset="-122"/>
              <a:ea typeface="思源黑体 CN Bold" panose="020B0800000000000000" pitchFamily="34" charset="-122"/>
              <a:cs typeface="Open Sans" pitchFamily="34" charset="0"/>
            </a:endParaRPr>
          </a:p>
          <a:p>
            <a:pPr>
              <a:lnSpc>
                <a:spcPct val="150000"/>
              </a:lnSpc>
            </a:pPr>
            <a:r>
              <a:rPr lang="zh-CN" alt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这里是用来对标题进行一系列辅助说明的文本。</a:t>
            </a:r>
            <a:endParaRPr lang="en-US" altLang="zh-CN"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30" name="Text Box 10">
            <a:extLst>
              <a:ext uri="{FF2B5EF4-FFF2-40B4-BE49-F238E27FC236}">
                <a16:creationId xmlns:a16="http://schemas.microsoft.com/office/drawing/2014/main" id="{C71D32FF-1EE3-49A3-8F60-F23817BE808A}"/>
              </a:ext>
            </a:extLst>
          </p:cNvPr>
          <p:cNvSpPr txBox="1">
            <a:spLocks noChangeArrowheads="1"/>
          </p:cNvSpPr>
          <p:nvPr/>
        </p:nvSpPr>
        <p:spPr bwMode="auto">
          <a:xfrm>
            <a:off x="7319756" y="3596976"/>
            <a:ext cx="3906129" cy="1223605"/>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sz="2000" b="1" dirty="0">
                <a:solidFill>
                  <a:srgbClr val="77BD1F"/>
                </a:solidFill>
                <a:latin typeface="思源黑体 CN Bold" panose="020B0800000000000000" pitchFamily="34" charset="-122"/>
                <a:ea typeface="思源黑体 CN Bold" panose="020B0800000000000000" pitchFamily="34" charset="-122"/>
                <a:cs typeface="Open Sans" pitchFamily="34" charset="0"/>
              </a:rPr>
              <a:t>一个小标题</a:t>
            </a:r>
            <a:endParaRPr lang="en-US" sz="2000" b="1" dirty="0">
              <a:solidFill>
                <a:srgbClr val="77BD1F"/>
              </a:solidFill>
              <a:latin typeface="思源黑体 CN Bold" panose="020B0800000000000000" pitchFamily="34" charset="-122"/>
              <a:ea typeface="思源黑体 CN Bold" panose="020B0800000000000000" pitchFamily="34" charset="-122"/>
              <a:cs typeface="Open Sans" pitchFamily="34" charset="0"/>
            </a:endParaRPr>
          </a:p>
          <a:p>
            <a:pPr>
              <a:lnSpc>
                <a:spcPct val="150000"/>
              </a:lnSpc>
            </a:pPr>
            <a:r>
              <a:rPr lang="zh-CN" alt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这里是用来对标题进行一系列辅助说明的文本。</a:t>
            </a:r>
            <a:endParaRPr lang="en-US" altLang="zh-CN"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sp>
        <p:nvSpPr>
          <p:cNvPr id="40" name="Text Box 10">
            <a:extLst>
              <a:ext uri="{FF2B5EF4-FFF2-40B4-BE49-F238E27FC236}">
                <a16:creationId xmlns:a16="http://schemas.microsoft.com/office/drawing/2014/main" id="{3F241361-2D6A-4DFF-A8A7-61081028359B}"/>
              </a:ext>
            </a:extLst>
          </p:cNvPr>
          <p:cNvSpPr txBox="1">
            <a:spLocks noChangeArrowheads="1"/>
          </p:cNvSpPr>
          <p:nvPr/>
        </p:nvSpPr>
        <p:spPr bwMode="auto">
          <a:xfrm>
            <a:off x="7319757" y="4776646"/>
            <a:ext cx="3906129" cy="1223605"/>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sz="2000" b="1" dirty="0">
                <a:solidFill>
                  <a:srgbClr val="CDDB00"/>
                </a:solidFill>
                <a:latin typeface="思源黑体 CN Bold" panose="020B0800000000000000" pitchFamily="34" charset="-122"/>
                <a:ea typeface="思源黑体 CN Bold" panose="020B0800000000000000" pitchFamily="34" charset="-122"/>
                <a:cs typeface="Open Sans" pitchFamily="34" charset="0"/>
              </a:rPr>
              <a:t>一个小标题</a:t>
            </a:r>
            <a:endParaRPr lang="en-US" sz="2000" b="1" dirty="0">
              <a:solidFill>
                <a:srgbClr val="CDDB00"/>
              </a:solidFill>
              <a:latin typeface="思源黑体 CN Bold" panose="020B0800000000000000" pitchFamily="34" charset="-122"/>
              <a:ea typeface="思源黑体 CN Bold" panose="020B0800000000000000" pitchFamily="34" charset="-122"/>
              <a:cs typeface="Open Sans" pitchFamily="34" charset="0"/>
            </a:endParaRPr>
          </a:p>
          <a:p>
            <a:pPr>
              <a:lnSpc>
                <a:spcPct val="150000"/>
              </a:lnSpc>
            </a:pPr>
            <a:r>
              <a:rPr lang="zh-CN" altLang="en-US"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rPr>
              <a:t>这里是用来对标题进行一系列辅助说明的文本。</a:t>
            </a:r>
            <a:endParaRPr lang="en-US" altLang="zh-CN" sz="1600" dirty="0">
              <a:solidFill>
                <a:schemeClr val="tx1">
                  <a:alpha val="60000"/>
                </a:schemeClr>
              </a:solidFill>
              <a:latin typeface="思源黑体 CN Normal" panose="020B0400000000000000" pitchFamily="34" charset="-122"/>
              <a:ea typeface="思源黑体 CN Normal" panose="020B0400000000000000" pitchFamily="34" charset="-122"/>
              <a:cs typeface="Lato Light" charset="0"/>
            </a:endParaRPr>
          </a:p>
        </p:txBody>
      </p:sp>
      <p:pic>
        <p:nvPicPr>
          <p:cNvPr id="24" name="图片 23">
            <a:extLst>
              <a:ext uri="{FF2B5EF4-FFF2-40B4-BE49-F238E27FC236}">
                <a16:creationId xmlns:a16="http://schemas.microsoft.com/office/drawing/2014/main" id="{A6B4DB52-7690-4DB9-9F12-4C63F15A25B8}"/>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25" name="组合 24">
            <a:extLst>
              <a:ext uri="{FF2B5EF4-FFF2-40B4-BE49-F238E27FC236}">
                <a16:creationId xmlns:a16="http://schemas.microsoft.com/office/drawing/2014/main" id="{DA4C7474-E42B-42DE-A54F-B125E0FAB236}"/>
              </a:ext>
            </a:extLst>
          </p:cNvPr>
          <p:cNvGrpSpPr/>
          <p:nvPr/>
        </p:nvGrpSpPr>
        <p:grpSpPr>
          <a:xfrm>
            <a:off x="0" y="6590807"/>
            <a:ext cx="12192000" cy="267193"/>
            <a:chOff x="0" y="6590807"/>
            <a:chExt cx="12192000" cy="267193"/>
          </a:xfrm>
        </p:grpSpPr>
        <p:sp>
          <p:nvSpPr>
            <p:cNvPr id="26" name="矩形 25">
              <a:extLst>
                <a:ext uri="{FF2B5EF4-FFF2-40B4-BE49-F238E27FC236}">
                  <a16:creationId xmlns:a16="http://schemas.microsoft.com/office/drawing/2014/main" id="{6CB6E897-D6A9-43EA-92A8-DFE85ECC9D63}"/>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C7FA03EC-5716-4A54-9268-96A407D4BD69}"/>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31" name="直接连接符 30">
            <a:extLst>
              <a:ext uri="{FF2B5EF4-FFF2-40B4-BE49-F238E27FC236}">
                <a16:creationId xmlns:a16="http://schemas.microsoft.com/office/drawing/2014/main" id="{395A34FB-F459-4E80-9D29-9850A64AE590}"/>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32" name="组合 31">
            <a:extLst>
              <a:ext uri="{FF2B5EF4-FFF2-40B4-BE49-F238E27FC236}">
                <a16:creationId xmlns:a16="http://schemas.microsoft.com/office/drawing/2014/main" id="{CC9A41AE-4E05-491B-81E3-BEE29516FAA1}"/>
              </a:ext>
            </a:extLst>
          </p:cNvPr>
          <p:cNvGrpSpPr/>
          <p:nvPr/>
        </p:nvGrpSpPr>
        <p:grpSpPr>
          <a:xfrm>
            <a:off x="0" y="188421"/>
            <a:ext cx="852848" cy="484632"/>
            <a:chOff x="309488" y="188421"/>
            <a:chExt cx="852848" cy="484632"/>
          </a:xfrm>
        </p:grpSpPr>
        <p:sp>
          <p:nvSpPr>
            <p:cNvPr id="33" name="箭头: V 形 32">
              <a:extLst>
                <a:ext uri="{FF2B5EF4-FFF2-40B4-BE49-F238E27FC236}">
                  <a16:creationId xmlns:a16="http://schemas.microsoft.com/office/drawing/2014/main" id="{DFFCEF57-84A7-46AB-899D-284A6E62022F}"/>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箭头: V 形 33">
              <a:extLst>
                <a:ext uri="{FF2B5EF4-FFF2-40B4-BE49-F238E27FC236}">
                  <a16:creationId xmlns:a16="http://schemas.microsoft.com/office/drawing/2014/main" id="{F9885260-9ACC-4747-83EF-45E892C322F6}"/>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箭头: V 形 34">
              <a:extLst>
                <a:ext uri="{FF2B5EF4-FFF2-40B4-BE49-F238E27FC236}">
                  <a16:creationId xmlns:a16="http://schemas.microsoft.com/office/drawing/2014/main" id="{43BA8632-83C6-4186-BA86-5900733076CF}"/>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6" name="文本框 35">
            <a:extLst>
              <a:ext uri="{FF2B5EF4-FFF2-40B4-BE49-F238E27FC236}">
                <a16:creationId xmlns:a16="http://schemas.microsoft.com/office/drawing/2014/main" id="{48BC35B7-DBD6-4CE2-BDBE-A89B760F42EB}"/>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Tree>
    <p:extLst>
      <p:ext uri="{BB962C8B-B14F-4D97-AF65-F5344CB8AC3E}">
        <p14:creationId xmlns:p14="http://schemas.microsoft.com/office/powerpoint/2010/main" val="29807214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a:extLst>
              <a:ext uri="{FF2B5EF4-FFF2-40B4-BE49-F238E27FC236}">
                <a16:creationId xmlns:a16="http://schemas.microsoft.com/office/drawing/2014/main" id="{6CD3562C-51A0-4092-B4AD-5AF49502E64C}"/>
              </a:ext>
            </a:extLst>
          </p:cNvPr>
          <p:cNvSpPr/>
          <p:nvPr/>
        </p:nvSpPr>
        <p:spPr>
          <a:xfrm>
            <a:off x="770961" y="1302290"/>
            <a:ext cx="10650071" cy="5342965"/>
          </a:xfrm>
          <a:prstGeom prst="rect">
            <a:avLst/>
          </a:prstGeom>
          <a:blipFill dpi="0" rotWithShape="1">
            <a:blip r:embed="rId3">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Group 6"/>
          <p:cNvGrpSpPr/>
          <p:nvPr/>
        </p:nvGrpSpPr>
        <p:grpSpPr>
          <a:xfrm>
            <a:off x="770961" y="1193556"/>
            <a:ext cx="5955788" cy="4855191"/>
            <a:chOff x="2358218" y="2177834"/>
            <a:chExt cx="4217987" cy="3438526"/>
          </a:xfrm>
        </p:grpSpPr>
        <p:sp>
          <p:nvSpPr>
            <p:cNvPr id="8" name="Freeform 7"/>
            <p:cNvSpPr>
              <a:spLocks/>
            </p:cNvSpPr>
            <p:nvPr/>
          </p:nvSpPr>
          <p:spPr bwMode="auto">
            <a:xfrm>
              <a:off x="3858405" y="2562009"/>
              <a:ext cx="1076325" cy="879475"/>
            </a:xfrm>
            <a:custGeom>
              <a:avLst/>
              <a:gdLst>
                <a:gd name="T0" fmla="*/ 182 w 678"/>
                <a:gd name="T1" fmla="*/ 554 h 554"/>
                <a:gd name="T2" fmla="*/ 678 w 678"/>
                <a:gd name="T3" fmla="*/ 218 h 554"/>
                <a:gd name="T4" fmla="*/ 541 w 678"/>
                <a:gd name="T5" fmla="*/ 0 h 554"/>
                <a:gd name="T6" fmla="*/ 0 w 678"/>
                <a:gd name="T7" fmla="*/ 365 h 554"/>
                <a:gd name="T8" fmla="*/ 182 w 678"/>
                <a:gd name="T9" fmla="*/ 554 h 554"/>
              </a:gdLst>
              <a:ahLst/>
              <a:cxnLst>
                <a:cxn ang="0">
                  <a:pos x="T0" y="T1"/>
                </a:cxn>
                <a:cxn ang="0">
                  <a:pos x="T2" y="T3"/>
                </a:cxn>
                <a:cxn ang="0">
                  <a:pos x="T4" y="T5"/>
                </a:cxn>
                <a:cxn ang="0">
                  <a:pos x="T6" y="T7"/>
                </a:cxn>
                <a:cxn ang="0">
                  <a:pos x="T8" y="T9"/>
                </a:cxn>
              </a:cxnLst>
              <a:rect l="0" t="0" r="r" b="b"/>
              <a:pathLst>
                <a:path w="678" h="554">
                  <a:moveTo>
                    <a:pt x="182" y="554"/>
                  </a:moveTo>
                  <a:lnTo>
                    <a:pt x="678" y="218"/>
                  </a:lnTo>
                  <a:lnTo>
                    <a:pt x="541" y="0"/>
                  </a:lnTo>
                  <a:lnTo>
                    <a:pt x="0" y="365"/>
                  </a:lnTo>
                  <a:lnTo>
                    <a:pt x="182" y="554"/>
                  </a:lnTo>
                  <a:close/>
                </a:path>
              </a:pathLst>
            </a:custGeom>
            <a:gradFill>
              <a:gsLst>
                <a:gs pos="0">
                  <a:schemeClr val="accent3">
                    <a:lumMod val="75000"/>
                  </a:schemeClr>
                </a:gs>
                <a:gs pos="80000">
                  <a:schemeClr val="accent3"/>
                </a:gs>
              </a:gsLst>
              <a:lin ang="10800000" scaled="1"/>
            </a:gradFill>
            <a:ln>
              <a:noFill/>
            </a:ln>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9" name="Freeform 8"/>
            <p:cNvSpPr>
              <a:spLocks/>
            </p:cNvSpPr>
            <p:nvPr/>
          </p:nvSpPr>
          <p:spPr bwMode="auto">
            <a:xfrm>
              <a:off x="2358218" y="4084422"/>
              <a:ext cx="3652837" cy="1531938"/>
            </a:xfrm>
            <a:custGeom>
              <a:avLst/>
              <a:gdLst>
                <a:gd name="T0" fmla="*/ 2075 w 2301"/>
                <a:gd name="T1" fmla="*/ 0 h 965"/>
                <a:gd name="T2" fmla="*/ 226 w 2301"/>
                <a:gd name="T3" fmla="*/ 593 h 965"/>
                <a:gd name="T4" fmla="*/ 0 w 2301"/>
                <a:gd name="T5" fmla="*/ 965 h 965"/>
                <a:gd name="T6" fmla="*/ 2301 w 2301"/>
                <a:gd name="T7" fmla="*/ 375 h 965"/>
                <a:gd name="T8" fmla="*/ 2075 w 2301"/>
                <a:gd name="T9" fmla="*/ 0 h 965"/>
              </a:gdLst>
              <a:ahLst/>
              <a:cxnLst>
                <a:cxn ang="0">
                  <a:pos x="T0" y="T1"/>
                </a:cxn>
                <a:cxn ang="0">
                  <a:pos x="T2" y="T3"/>
                </a:cxn>
                <a:cxn ang="0">
                  <a:pos x="T4" y="T5"/>
                </a:cxn>
                <a:cxn ang="0">
                  <a:pos x="T6" y="T7"/>
                </a:cxn>
                <a:cxn ang="0">
                  <a:pos x="T8" y="T9"/>
                </a:cxn>
              </a:cxnLst>
              <a:rect l="0" t="0" r="r" b="b"/>
              <a:pathLst>
                <a:path w="2301" h="965">
                  <a:moveTo>
                    <a:pt x="2075" y="0"/>
                  </a:moveTo>
                  <a:lnTo>
                    <a:pt x="226" y="593"/>
                  </a:lnTo>
                  <a:lnTo>
                    <a:pt x="0" y="965"/>
                  </a:lnTo>
                  <a:lnTo>
                    <a:pt x="2301" y="375"/>
                  </a:lnTo>
                  <a:lnTo>
                    <a:pt x="2075" y="0"/>
                  </a:lnTo>
                  <a:close/>
                </a:path>
              </a:pathLst>
            </a:custGeom>
            <a:gradFill>
              <a:gsLst>
                <a:gs pos="0">
                  <a:schemeClr val="accent1">
                    <a:lumMod val="75000"/>
                  </a:schemeClr>
                </a:gs>
                <a:gs pos="80000">
                  <a:schemeClr val="accent1"/>
                </a:gs>
              </a:gsLst>
              <a:lin ang="10800000" scaled="1"/>
            </a:gradFill>
            <a:ln>
              <a:noFill/>
            </a:ln>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0" name="Freeform 9"/>
            <p:cNvSpPr>
              <a:spLocks/>
            </p:cNvSpPr>
            <p:nvPr/>
          </p:nvSpPr>
          <p:spPr bwMode="auto">
            <a:xfrm>
              <a:off x="2929718" y="3141447"/>
              <a:ext cx="2511425" cy="1538288"/>
            </a:xfrm>
            <a:custGeom>
              <a:avLst/>
              <a:gdLst>
                <a:gd name="T0" fmla="*/ 1352 w 1582"/>
                <a:gd name="T1" fmla="*/ 0 h 969"/>
                <a:gd name="T2" fmla="*/ 226 w 1582"/>
                <a:gd name="T3" fmla="*/ 594 h 969"/>
                <a:gd name="T4" fmla="*/ 0 w 1582"/>
                <a:gd name="T5" fmla="*/ 969 h 969"/>
                <a:gd name="T6" fmla="*/ 1582 w 1582"/>
                <a:gd name="T7" fmla="*/ 379 h 969"/>
                <a:gd name="T8" fmla="*/ 1352 w 1582"/>
                <a:gd name="T9" fmla="*/ 0 h 969"/>
              </a:gdLst>
              <a:ahLst/>
              <a:cxnLst>
                <a:cxn ang="0">
                  <a:pos x="T0" y="T1"/>
                </a:cxn>
                <a:cxn ang="0">
                  <a:pos x="T2" y="T3"/>
                </a:cxn>
                <a:cxn ang="0">
                  <a:pos x="T4" y="T5"/>
                </a:cxn>
                <a:cxn ang="0">
                  <a:pos x="T6" y="T7"/>
                </a:cxn>
                <a:cxn ang="0">
                  <a:pos x="T8" y="T9"/>
                </a:cxn>
              </a:cxnLst>
              <a:rect l="0" t="0" r="r" b="b"/>
              <a:pathLst>
                <a:path w="1582" h="969">
                  <a:moveTo>
                    <a:pt x="1352" y="0"/>
                  </a:moveTo>
                  <a:lnTo>
                    <a:pt x="226" y="594"/>
                  </a:lnTo>
                  <a:lnTo>
                    <a:pt x="0" y="969"/>
                  </a:lnTo>
                  <a:lnTo>
                    <a:pt x="1582" y="379"/>
                  </a:lnTo>
                  <a:lnTo>
                    <a:pt x="1352" y="0"/>
                  </a:lnTo>
                  <a:close/>
                </a:path>
              </a:pathLst>
            </a:custGeom>
            <a:gradFill>
              <a:gsLst>
                <a:gs pos="0">
                  <a:schemeClr val="accent2">
                    <a:lumMod val="75000"/>
                  </a:schemeClr>
                </a:gs>
                <a:gs pos="80000">
                  <a:schemeClr val="accent2"/>
                </a:gs>
              </a:gsLst>
              <a:lin ang="10800000" scaled="1"/>
            </a:gradFill>
            <a:ln>
              <a:noFill/>
            </a:ln>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1" name="Freeform 10"/>
            <p:cNvSpPr>
              <a:spLocks/>
            </p:cNvSpPr>
            <p:nvPr/>
          </p:nvSpPr>
          <p:spPr bwMode="auto">
            <a:xfrm>
              <a:off x="2358218" y="5025809"/>
              <a:ext cx="4217987" cy="590550"/>
            </a:xfrm>
            <a:custGeom>
              <a:avLst/>
              <a:gdLst>
                <a:gd name="T0" fmla="*/ 226 w 2657"/>
                <a:gd name="T1" fmla="*/ 0 h 372"/>
                <a:gd name="T2" fmla="*/ 0 w 2657"/>
                <a:gd name="T3" fmla="*/ 372 h 372"/>
                <a:gd name="T4" fmla="*/ 2657 w 2657"/>
                <a:gd name="T5" fmla="*/ 372 h 372"/>
                <a:gd name="T6" fmla="*/ 2431 w 2657"/>
                <a:gd name="T7" fmla="*/ 0 h 372"/>
                <a:gd name="T8" fmla="*/ 226 w 2657"/>
                <a:gd name="T9" fmla="*/ 0 h 372"/>
              </a:gdLst>
              <a:ahLst/>
              <a:cxnLst>
                <a:cxn ang="0">
                  <a:pos x="T0" y="T1"/>
                </a:cxn>
                <a:cxn ang="0">
                  <a:pos x="T2" y="T3"/>
                </a:cxn>
                <a:cxn ang="0">
                  <a:pos x="T4" y="T5"/>
                </a:cxn>
                <a:cxn ang="0">
                  <a:pos x="T6" y="T7"/>
                </a:cxn>
                <a:cxn ang="0">
                  <a:pos x="T8" y="T9"/>
                </a:cxn>
              </a:cxnLst>
              <a:rect l="0" t="0" r="r" b="b"/>
              <a:pathLst>
                <a:path w="2657" h="372">
                  <a:moveTo>
                    <a:pt x="226" y="0"/>
                  </a:moveTo>
                  <a:lnTo>
                    <a:pt x="0" y="372"/>
                  </a:lnTo>
                  <a:lnTo>
                    <a:pt x="2657" y="372"/>
                  </a:lnTo>
                  <a:lnTo>
                    <a:pt x="2431" y="0"/>
                  </a:lnTo>
                  <a:lnTo>
                    <a:pt x="226" y="0"/>
                  </a:lnTo>
                  <a:close/>
                </a:path>
              </a:pathLst>
            </a:custGeom>
            <a:gradFill>
              <a:gsLst>
                <a:gs pos="50000">
                  <a:schemeClr val="accent1"/>
                </a:gs>
                <a:gs pos="100000">
                  <a:schemeClr val="accent1">
                    <a:lumMod val="60000"/>
                    <a:lumOff val="40000"/>
                  </a:schemeClr>
                </a:gs>
              </a:gsLst>
              <a:lin ang="10800000" scaled="1"/>
            </a:gradFill>
            <a:ln>
              <a:noFill/>
            </a:ln>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2" name="Freeform 11"/>
            <p:cNvSpPr>
              <a:spLocks/>
            </p:cNvSpPr>
            <p:nvPr/>
          </p:nvSpPr>
          <p:spPr bwMode="auto">
            <a:xfrm>
              <a:off x="3493280" y="3141447"/>
              <a:ext cx="1947862" cy="601663"/>
            </a:xfrm>
            <a:custGeom>
              <a:avLst/>
              <a:gdLst>
                <a:gd name="T0" fmla="*/ 1227 w 1227"/>
                <a:gd name="T1" fmla="*/ 379 h 379"/>
                <a:gd name="T2" fmla="*/ 997 w 1227"/>
                <a:gd name="T3" fmla="*/ 0 h 379"/>
                <a:gd name="T4" fmla="*/ 230 w 1227"/>
                <a:gd name="T5" fmla="*/ 0 h 379"/>
                <a:gd name="T6" fmla="*/ 0 w 1227"/>
                <a:gd name="T7" fmla="*/ 379 h 379"/>
                <a:gd name="T8" fmla="*/ 1227 w 1227"/>
                <a:gd name="T9" fmla="*/ 379 h 379"/>
              </a:gdLst>
              <a:ahLst/>
              <a:cxnLst>
                <a:cxn ang="0">
                  <a:pos x="T0" y="T1"/>
                </a:cxn>
                <a:cxn ang="0">
                  <a:pos x="T2" y="T3"/>
                </a:cxn>
                <a:cxn ang="0">
                  <a:pos x="T4" y="T5"/>
                </a:cxn>
                <a:cxn ang="0">
                  <a:pos x="T6" y="T7"/>
                </a:cxn>
                <a:cxn ang="0">
                  <a:pos x="T8" y="T9"/>
                </a:cxn>
              </a:cxnLst>
              <a:rect l="0" t="0" r="r" b="b"/>
              <a:pathLst>
                <a:path w="1227" h="379">
                  <a:moveTo>
                    <a:pt x="1227" y="379"/>
                  </a:moveTo>
                  <a:lnTo>
                    <a:pt x="997" y="0"/>
                  </a:lnTo>
                  <a:lnTo>
                    <a:pt x="230" y="0"/>
                  </a:lnTo>
                  <a:lnTo>
                    <a:pt x="0" y="379"/>
                  </a:lnTo>
                  <a:lnTo>
                    <a:pt x="1227" y="379"/>
                  </a:lnTo>
                  <a:close/>
                </a:path>
              </a:pathLst>
            </a:custGeom>
            <a:gradFill>
              <a:gsLst>
                <a:gs pos="50000">
                  <a:schemeClr val="accent3"/>
                </a:gs>
                <a:gs pos="100000">
                  <a:schemeClr val="accent3">
                    <a:lumMod val="60000"/>
                    <a:lumOff val="40000"/>
                  </a:schemeClr>
                </a:gs>
              </a:gsLst>
              <a:lin ang="10800000" scaled="1"/>
            </a:gradFill>
            <a:ln>
              <a:noFill/>
            </a:ln>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3" name="Freeform 12"/>
            <p:cNvSpPr>
              <a:spLocks/>
            </p:cNvSpPr>
            <p:nvPr/>
          </p:nvSpPr>
          <p:spPr bwMode="auto">
            <a:xfrm>
              <a:off x="2929718" y="4084422"/>
              <a:ext cx="3076575" cy="595313"/>
            </a:xfrm>
            <a:custGeom>
              <a:avLst/>
              <a:gdLst>
                <a:gd name="T0" fmla="*/ 226 w 1938"/>
                <a:gd name="T1" fmla="*/ 0 h 375"/>
                <a:gd name="T2" fmla="*/ 0 w 1938"/>
                <a:gd name="T3" fmla="*/ 375 h 375"/>
                <a:gd name="T4" fmla="*/ 1938 w 1938"/>
                <a:gd name="T5" fmla="*/ 375 h 375"/>
                <a:gd name="T6" fmla="*/ 1712 w 1938"/>
                <a:gd name="T7" fmla="*/ 0 h 375"/>
                <a:gd name="T8" fmla="*/ 226 w 1938"/>
                <a:gd name="T9" fmla="*/ 0 h 375"/>
              </a:gdLst>
              <a:ahLst/>
              <a:cxnLst>
                <a:cxn ang="0">
                  <a:pos x="T0" y="T1"/>
                </a:cxn>
                <a:cxn ang="0">
                  <a:pos x="T2" y="T3"/>
                </a:cxn>
                <a:cxn ang="0">
                  <a:pos x="T4" y="T5"/>
                </a:cxn>
                <a:cxn ang="0">
                  <a:pos x="T6" y="T7"/>
                </a:cxn>
                <a:cxn ang="0">
                  <a:pos x="T8" y="T9"/>
                </a:cxn>
              </a:cxnLst>
              <a:rect l="0" t="0" r="r" b="b"/>
              <a:pathLst>
                <a:path w="1938" h="375">
                  <a:moveTo>
                    <a:pt x="226" y="0"/>
                  </a:moveTo>
                  <a:lnTo>
                    <a:pt x="0" y="375"/>
                  </a:lnTo>
                  <a:lnTo>
                    <a:pt x="1938" y="375"/>
                  </a:lnTo>
                  <a:lnTo>
                    <a:pt x="1712" y="0"/>
                  </a:lnTo>
                  <a:lnTo>
                    <a:pt x="226" y="0"/>
                  </a:lnTo>
                  <a:close/>
                </a:path>
              </a:pathLst>
            </a:custGeom>
            <a:gradFill>
              <a:gsLst>
                <a:gs pos="50000">
                  <a:schemeClr val="accent2"/>
                </a:gs>
                <a:gs pos="100000">
                  <a:schemeClr val="accent2">
                    <a:lumMod val="60000"/>
                    <a:lumOff val="40000"/>
                  </a:schemeClr>
                </a:gs>
              </a:gsLst>
              <a:lin ang="10800000" scaled="1"/>
            </a:gradFill>
            <a:ln>
              <a:noFill/>
            </a:ln>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4" name="Freeform 13"/>
            <p:cNvSpPr>
              <a:spLocks/>
            </p:cNvSpPr>
            <p:nvPr/>
          </p:nvSpPr>
          <p:spPr bwMode="auto">
            <a:xfrm>
              <a:off x="4009120" y="2177834"/>
              <a:ext cx="935037" cy="730250"/>
            </a:xfrm>
            <a:custGeom>
              <a:avLst/>
              <a:gdLst>
                <a:gd name="T0" fmla="*/ 0 w 589"/>
                <a:gd name="T1" fmla="*/ 460 h 460"/>
                <a:gd name="T2" fmla="*/ 589 w 589"/>
                <a:gd name="T3" fmla="*/ 460 h 460"/>
                <a:gd name="T4" fmla="*/ 300 w 589"/>
                <a:gd name="T5" fmla="*/ 0 h 460"/>
                <a:gd name="T6" fmla="*/ 0 w 589"/>
                <a:gd name="T7" fmla="*/ 460 h 460"/>
              </a:gdLst>
              <a:ahLst/>
              <a:cxnLst>
                <a:cxn ang="0">
                  <a:pos x="T0" y="T1"/>
                </a:cxn>
                <a:cxn ang="0">
                  <a:pos x="T2" y="T3"/>
                </a:cxn>
                <a:cxn ang="0">
                  <a:pos x="T4" y="T5"/>
                </a:cxn>
                <a:cxn ang="0">
                  <a:pos x="T6" y="T7"/>
                </a:cxn>
              </a:cxnLst>
              <a:rect l="0" t="0" r="r" b="b"/>
              <a:pathLst>
                <a:path w="589" h="460">
                  <a:moveTo>
                    <a:pt x="0" y="460"/>
                  </a:moveTo>
                  <a:lnTo>
                    <a:pt x="589" y="460"/>
                  </a:lnTo>
                  <a:lnTo>
                    <a:pt x="300" y="0"/>
                  </a:lnTo>
                  <a:lnTo>
                    <a:pt x="0" y="460"/>
                  </a:lnTo>
                  <a:close/>
                </a:path>
              </a:pathLst>
            </a:custGeom>
            <a:gradFill>
              <a:gsLst>
                <a:gs pos="50000">
                  <a:schemeClr val="accent5"/>
                </a:gs>
                <a:gs pos="100000">
                  <a:schemeClr val="accent5">
                    <a:lumMod val="60000"/>
                    <a:lumOff val="40000"/>
                  </a:schemeClr>
                </a:gs>
              </a:gsLst>
              <a:lin ang="10800000" scaled="1"/>
            </a:gradFill>
            <a:ln>
              <a:noFill/>
            </a:ln>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sp>
        <p:nvSpPr>
          <p:cNvPr id="15" name="Oval 14"/>
          <p:cNvSpPr/>
          <p:nvPr/>
        </p:nvSpPr>
        <p:spPr>
          <a:xfrm>
            <a:off x="6726749" y="5178539"/>
            <a:ext cx="731520" cy="7315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9804" y="5389439"/>
            <a:ext cx="304800" cy="304800"/>
          </a:xfrm>
          <a:prstGeom prst="rect">
            <a:avLst/>
          </a:prstGeom>
        </p:spPr>
      </p:pic>
      <p:sp>
        <p:nvSpPr>
          <p:cNvPr id="19" name="Oval 18"/>
          <p:cNvSpPr/>
          <p:nvPr/>
        </p:nvSpPr>
        <p:spPr>
          <a:xfrm>
            <a:off x="5102987" y="2532430"/>
            <a:ext cx="731520" cy="7315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4799" y="2728153"/>
            <a:ext cx="304800" cy="304800"/>
          </a:xfrm>
          <a:prstGeom prst="rect">
            <a:avLst/>
          </a:prstGeom>
        </p:spPr>
      </p:pic>
      <p:sp>
        <p:nvSpPr>
          <p:cNvPr id="23" name="Oval 22"/>
          <p:cNvSpPr/>
          <p:nvPr/>
        </p:nvSpPr>
        <p:spPr>
          <a:xfrm>
            <a:off x="5794343" y="3885696"/>
            <a:ext cx="731520" cy="731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91818" y="4099056"/>
            <a:ext cx="304800" cy="304800"/>
          </a:xfrm>
          <a:prstGeom prst="rect">
            <a:avLst/>
          </a:prstGeom>
        </p:spPr>
      </p:pic>
      <p:sp>
        <p:nvSpPr>
          <p:cNvPr id="27" name="Oval 26"/>
          <p:cNvSpPr/>
          <p:nvPr/>
        </p:nvSpPr>
        <p:spPr>
          <a:xfrm>
            <a:off x="4408203" y="1349021"/>
            <a:ext cx="731520" cy="7315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19746" y="1528533"/>
            <a:ext cx="304800" cy="304800"/>
          </a:xfrm>
          <a:prstGeom prst="rect">
            <a:avLst/>
          </a:prstGeom>
        </p:spPr>
      </p:pic>
      <p:sp>
        <p:nvSpPr>
          <p:cNvPr id="31" name="Text Box 10">
            <a:extLst>
              <a:ext uri="{FF2B5EF4-FFF2-40B4-BE49-F238E27FC236}">
                <a16:creationId xmlns:a16="http://schemas.microsoft.com/office/drawing/2014/main" id="{5D1CD20C-0677-4548-9F38-B67E0DE238F4}"/>
              </a:ext>
            </a:extLst>
          </p:cNvPr>
          <p:cNvSpPr txBox="1">
            <a:spLocks noChangeArrowheads="1"/>
          </p:cNvSpPr>
          <p:nvPr/>
        </p:nvSpPr>
        <p:spPr bwMode="auto">
          <a:xfrm>
            <a:off x="7671324" y="1193556"/>
            <a:ext cx="3906129" cy="1223605"/>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sz="2000" b="1" dirty="0">
                <a:solidFill>
                  <a:srgbClr val="006341"/>
                </a:solidFill>
                <a:latin typeface="微软雅黑" panose="020B0503020204020204" pitchFamily="34" charset="-122"/>
                <a:ea typeface="微软雅黑" panose="020B0503020204020204" pitchFamily="34" charset="-122"/>
                <a:cs typeface="Open Sans" pitchFamily="34" charset="0"/>
              </a:rPr>
              <a:t>一个小标题</a:t>
            </a:r>
            <a:endParaRPr lang="en-US" sz="2000" b="1" dirty="0">
              <a:solidFill>
                <a:srgbClr val="006341"/>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这里是</a:t>
            </a: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用来对标题进行一系列辅助说明的</a:t>
            </a: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文本。</a:t>
            </a:r>
            <a:endParaRPr lang="en-US" altLang="zh-CN"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32" name="Text Box 10">
            <a:extLst>
              <a:ext uri="{FF2B5EF4-FFF2-40B4-BE49-F238E27FC236}">
                <a16:creationId xmlns:a16="http://schemas.microsoft.com/office/drawing/2014/main" id="{E9AD1772-33CF-487A-B3C6-B0B8B5BA4ACE}"/>
              </a:ext>
            </a:extLst>
          </p:cNvPr>
          <p:cNvSpPr txBox="1">
            <a:spLocks noChangeArrowheads="1"/>
          </p:cNvSpPr>
          <p:nvPr/>
        </p:nvSpPr>
        <p:spPr bwMode="auto">
          <a:xfrm>
            <a:off x="7671324" y="2373225"/>
            <a:ext cx="3906129" cy="1223605"/>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sz="2000" b="1" dirty="0">
                <a:solidFill>
                  <a:srgbClr val="009639"/>
                </a:solidFill>
                <a:latin typeface="微软雅黑" panose="020B0503020204020204" pitchFamily="34" charset="-122"/>
                <a:ea typeface="微软雅黑" panose="020B0503020204020204" pitchFamily="34" charset="-122"/>
                <a:cs typeface="Open Sans" pitchFamily="34" charset="0"/>
              </a:rPr>
              <a:t>一个小标题</a:t>
            </a:r>
            <a:endParaRPr lang="en-US" sz="2000" b="1" dirty="0">
              <a:solidFill>
                <a:srgbClr val="009639"/>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6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a:t>
            </a: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用来对标题进行一系列辅助说明的</a:t>
            </a:r>
            <a:r>
              <a:rPr lang="zh-CN" altLang="en-US" sz="16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文本。</a:t>
            </a:r>
            <a:endParaRPr lang="en-US" altLang="zh-CN" sz="16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33" name="Text Box 10">
            <a:extLst>
              <a:ext uri="{FF2B5EF4-FFF2-40B4-BE49-F238E27FC236}">
                <a16:creationId xmlns:a16="http://schemas.microsoft.com/office/drawing/2014/main" id="{6C46596B-5CA6-4BC9-94BC-22441AFE486A}"/>
              </a:ext>
            </a:extLst>
          </p:cNvPr>
          <p:cNvSpPr txBox="1">
            <a:spLocks noChangeArrowheads="1"/>
          </p:cNvSpPr>
          <p:nvPr/>
        </p:nvSpPr>
        <p:spPr bwMode="auto">
          <a:xfrm>
            <a:off x="7671324" y="3552894"/>
            <a:ext cx="3906129" cy="1223605"/>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sz="2000" b="1" dirty="0">
                <a:solidFill>
                  <a:srgbClr val="77BD1F"/>
                </a:solidFill>
                <a:latin typeface="微软雅黑" panose="020B0503020204020204" pitchFamily="34" charset="-122"/>
                <a:ea typeface="微软雅黑" panose="020B0503020204020204" pitchFamily="34" charset="-122"/>
                <a:cs typeface="Open Sans" pitchFamily="34" charset="0"/>
              </a:rPr>
              <a:t>一个小标题</a:t>
            </a:r>
            <a:endParaRPr lang="en-US" sz="2000" b="1" dirty="0">
              <a:solidFill>
                <a:srgbClr val="77BD1F"/>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6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a:t>
            </a: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用来对标题进行一系列辅助说明的</a:t>
            </a:r>
            <a:r>
              <a:rPr lang="zh-CN" altLang="en-US" sz="16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文本。</a:t>
            </a:r>
            <a:endParaRPr lang="en-US" altLang="zh-CN" sz="16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34" name="Text Box 10">
            <a:extLst>
              <a:ext uri="{FF2B5EF4-FFF2-40B4-BE49-F238E27FC236}">
                <a16:creationId xmlns:a16="http://schemas.microsoft.com/office/drawing/2014/main" id="{EBAAA078-D507-4442-A786-CC726F354549}"/>
              </a:ext>
            </a:extLst>
          </p:cNvPr>
          <p:cNvSpPr txBox="1">
            <a:spLocks noChangeArrowheads="1"/>
          </p:cNvSpPr>
          <p:nvPr/>
        </p:nvSpPr>
        <p:spPr bwMode="auto">
          <a:xfrm>
            <a:off x="7671325" y="4732564"/>
            <a:ext cx="3906129" cy="1223605"/>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sz="2000" b="1" dirty="0">
                <a:solidFill>
                  <a:srgbClr val="CDDB00"/>
                </a:solidFill>
                <a:latin typeface="微软雅黑" panose="020B0503020204020204" pitchFamily="34" charset="-122"/>
                <a:ea typeface="微软雅黑" panose="020B0503020204020204" pitchFamily="34" charset="-122"/>
                <a:cs typeface="Open Sans" pitchFamily="34" charset="0"/>
              </a:rPr>
              <a:t>一个小标题</a:t>
            </a:r>
            <a:endParaRPr lang="en-US" sz="2000" b="1" dirty="0">
              <a:solidFill>
                <a:srgbClr val="CDDB00"/>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6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a:t>
            </a: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用来对标题进行一系列辅助说明的</a:t>
            </a:r>
            <a:r>
              <a:rPr lang="zh-CN" altLang="en-US" sz="16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文本。</a:t>
            </a:r>
            <a:endParaRPr lang="en-US" altLang="zh-CN" sz="16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3" name="文本框 2">
            <a:extLst>
              <a:ext uri="{FF2B5EF4-FFF2-40B4-BE49-F238E27FC236}">
                <a16:creationId xmlns:a16="http://schemas.microsoft.com/office/drawing/2014/main" id="{111419AC-96A1-4746-8295-DADDE7D36DFE}"/>
              </a:ext>
            </a:extLst>
          </p:cNvPr>
          <p:cNvSpPr txBox="1"/>
          <p:nvPr/>
        </p:nvSpPr>
        <p:spPr>
          <a:xfrm>
            <a:off x="3541593" y="1496137"/>
            <a:ext cx="441146" cy="646331"/>
          </a:xfrm>
          <a:prstGeom prst="rect">
            <a:avLst/>
          </a:prstGeom>
          <a:noFill/>
        </p:spPr>
        <p:txBody>
          <a:bodyPr wrap="none" rtlCol="0">
            <a:spAutoFit/>
          </a:bodyPr>
          <a:lstStyle/>
          <a:p>
            <a:r>
              <a:rPr lang="en-US" altLang="zh-CN" sz="3600" b="1" dirty="0">
                <a:solidFill>
                  <a:schemeClr val="bg1"/>
                </a:solidFill>
                <a:latin typeface="Arial" panose="020B0604020202020204" pitchFamily="34" charset="0"/>
                <a:cs typeface="Arial" panose="020B0604020202020204" pitchFamily="34" charset="0"/>
              </a:rPr>
              <a:t>1</a:t>
            </a:r>
            <a:endParaRPr lang="zh-CN" altLang="en-US" sz="3600" b="1" dirty="0">
              <a:solidFill>
                <a:schemeClr val="bg1"/>
              </a:solidFill>
              <a:latin typeface="Arial" panose="020B0604020202020204" pitchFamily="34" charset="0"/>
              <a:cs typeface="Arial" panose="020B0604020202020204" pitchFamily="34" charset="0"/>
            </a:endParaRPr>
          </a:p>
        </p:txBody>
      </p:sp>
      <p:sp>
        <p:nvSpPr>
          <p:cNvPr id="35" name="文本框 34">
            <a:extLst>
              <a:ext uri="{FF2B5EF4-FFF2-40B4-BE49-F238E27FC236}">
                <a16:creationId xmlns:a16="http://schemas.microsoft.com/office/drawing/2014/main" id="{ADDB2C5F-E505-4CB4-B4FF-DFB0410785A7}"/>
              </a:ext>
            </a:extLst>
          </p:cNvPr>
          <p:cNvSpPr txBox="1"/>
          <p:nvPr/>
        </p:nvSpPr>
        <p:spPr>
          <a:xfrm>
            <a:off x="3522550" y="2648407"/>
            <a:ext cx="441146" cy="646331"/>
          </a:xfrm>
          <a:prstGeom prst="rect">
            <a:avLst/>
          </a:prstGeom>
          <a:noFill/>
        </p:spPr>
        <p:txBody>
          <a:bodyPr wrap="none" rtlCol="0">
            <a:spAutoFit/>
          </a:bodyPr>
          <a:lstStyle/>
          <a:p>
            <a:r>
              <a:rPr lang="en-US" altLang="zh-CN" sz="3600" b="1" dirty="0">
                <a:solidFill>
                  <a:schemeClr val="bg1"/>
                </a:solidFill>
                <a:latin typeface="Arial" panose="020B0604020202020204" pitchFamily="34" charset="0"/>
                <a:cs typeface="Arial" panose="020B0604020202020204" pitchFamily="34" charset="0"/>
              </a:rPr>
              <a:t>2</a:t>
            </a:r>
            <a:endParaRPr lang="zh-CN" altLang="en-US" sz="3600" b="1" dirty="0">
              <a:solidFill>
                <a:schemeClr val="bg1"/>
              </a:solidFill>
              <a:latin typeface="Arial" panose="020B0604020202020204" pitchFamily="34" charset="0"/>
              <a:cs typeface="Arial" panose="020B0604020202020204" pitchFamily="34" charset="0"/>
            </a:endParaRPr>
          </a:p>
        </p:txBody>
      </p:sp>
      <p:sp>
        <p:nvSpPr>
          <p:cNvPr id="36" name="文本框 35">
            <a:extLst>
              <a:ext uri="{FF2B5EF4-FFF2-40B4-BE49-F238E27FC236}">
                <a16:creationId xmlns:a16="http://schemas.microsoft.com/office/drawing/2014/main" id="{2E9B4CEF-C715-49C6-BDAF-43220B0640B6}"/>
              </a:ext>
            </a:extLst>
          </p:cNvPr>
          <p:cNvSpPr txBox="1"/>
          <p:nvPr/>
        </p:nvSpPr>
        <p:spPr>
          <a:xfrm>
            <a:off x="3522550" y="3963743"/>
            <a:ext cx="441146" cy="646331"/>
          </a:xfrm>
          <a:prstGeom prst="rect">
            <a:avLst/>
          </a:prstGeom>
          <a:noFill/>
        </p:spPr>
        <p:txBody>
          <a:bodyPr wrap="none" rtlCol="0">
            <a:spAutoFit/>
          </a:bodyPr>
          <a:lstStyle/>
          <a:p>
            <a:r>
              <a:rPr lang="en-US" altLang="zh-CN" sz="3600" b="1" dirty="0">
                <a:solidFill>
                  <a:schemeClr val="bg1"/>
                </a:solidFill>
                <a:latin typeface="Arial" panose="020B0604020202020204" pitchFamily="34" charset="0"/>
                <a:cs typeface="Arial" panose="020B0604020202020204" pitchFamily="34" charset="0"/>
              </a:rPr>
              <a:t>3</a:t>
            </a:r>
            <a:endParaRPr lang="zh-CN" altLang="en-US" sz="3600" b="1" dirty="0">
              <a:solidFill>
                <a:schemeClr val="bg1"/>
              </a:solidFill>
              <a:latin typeface="Arial" panose="020B0604020202020204" pitchFamily="34" charset="0"/>
              <a:cs typeface="Arial" panose="020B0604020202020204" pitchFamily="34" charset="0"/>
            </a:endParaRPr>
          </a:p>
        </p:txBody>
      </p:sp>
      <p:sp>
        <p:nvSpPr>
          <p:cNvPr id="37" name="文本框 36">
            <a:extLst>
              <a:ext uri="{FF2B5EF4-FFF2-40B4-BE49-F238E27FC236}">
                <a16:creationId xmlns:a16="http://schemas.microsoft.com/office/drawing/2014/main" id="{24203F3B-0734-4799-B76C-9937921DC1ED}"/>
              </a:ext>
            </a:extLst>
          </p:cNvPr>
          <p:cNvSpPr txBox="1"/>
          <p:nvPr/>
        </p:nvSpPr>
        <p:spPr>
          <a:xfrm>
            <a:off x="3541593" y="5371073"/>
            <a:ext cx="441146" cy="646331"/>
          </a:xfrm>
          <a:prstGeom prst="rect">
            <a:avLst/>
          </a:prstGeom>
          <a:noFill/>
        </p:spPr>
        <p:txBody>
          <a:bodyPr wrap="none" rtlCol="0">
            <a:spAutoFit/>
          </a:bodyPr>
          <a:lstStyle/>
          <a:p>
            <a:r>
              <a:rPr lang="en-US" altLang="zh-CN" sz="3600" b="1" dirty="0">
                <a:solidFill>
                  <a:schemeClr val="bg1"/>
                </a:solidFill>
                <a:latin typeface="Arial" panose="020B0604020202020204" pitchFamily="34" charset="0"/>
                <a:cs typeface="Arial" panose="020B0604020202020204" pitchFamily="34" charset="0"/>
              </a:rPr>
              <a:t>4</a:t>
            </a:r>
            <a:endParaRPr lang="zh-CN" altLang="en-US" sz="3600" b="1" dirty="0">
              <a:solidFill>
                <a:schemeClr val="bg1"/>
              </a:solidFill>
              <a:latin typeface="Arial" panose="020B0604020202020204" pitchFamily="34" charset="0"/>
              <a:cs typeface="Arial" panose="020B0604020202020204" pitchFamily="34" charset="0"/>
            </a:endParaRPr>
          </a:p>
        </p:txBody>
      </p:sp>
      <p:pic>
        <p:nvPicPr>
          <p:cNvPr id="28" name="图片 27">
            <a:extLst>
              <a:ext uri="{FF2B5EF4-FFF2-40B4-BE49-F238E27FC236}">
                <a16:creationId xmlns:a16="http://schemas.microsoft.com/office/drawing/2014/main" id="{8D9F5D6F-CCB7-4D41-91DD-084D5121B9FC}"/>
              </a:ext>
            </a:extLst>
          </p:cNvPr>
          <p:cNvPicPr>
            <a:picLocks noChangeAspect="1"/>
          </p:cNvPicPr>
          <p:nvPr/>
        </p:nvPicPr>
        <p:blipFill>
          <a:blip r:embed="rId8">
            <a:duotone>
              <a:prstClr val="black"/>
              <a:schemeClr val="accent2">
                <a:tint val="45000"/>
                <a:satMod val="400000"/>
              </a:schemeClr>
            </a:duotone>
            <a:extLst>
              <a:ext uri="{BEBA8EAE-BF5A-486C-A8C5-ECC9F3942E4B}">
                <a14:imgProps xmlns:a14="http://schemas.microsoft.com/office/drawing/2010/main">
                  <a14:imgLayer r:embed="rId9">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29" name="组合 28">
            <a:extLst>
              <a:ext uri="{FF2B5EF4-FFF2-40B4-BE49-F238E27FC236}">
                <a16:creationId xmlns:a16="http://schemas.microsoft.com/office/drawing/2014/main" id="{BBF139EB-BF6E-4141-A011-3FDA806B011F}"/>
              </a:ext>
            </a:extLst>
          </p:cNvPr>
          <p:cNvGrpSpPr/>
          <p:nvPr/>
        </p:nvGrpSpPr>
        <p:grpSpPr>
          <a:xfrm>
            <a:off x="0" y="6590807"/>
            <a:ext cx="12192000" cy="267193"/>
            <a:chOff x="0" y="6590807"/>
            <a:chExt cx="12192000" cy="267193"/>
          </a:xfrm>
        </p:grpSpPr>
        <p:sp>
          <p:nvSpPr>
            <p:cNvPr id="38" name="矩形 37">
              <a:extLst>
                <a:ext uri="{FF2B5EF4-FFF2-40B4-BE49-F238E27FC236}">
                  <a16:creationId xmlns:a16="http://schemas.microsoft.com/office/drawing/2014/main" id="{81A83918-465F-498B-A6AA-3EDBA101DD8D}"/>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66EE39D6-FC90-4987-8875-72012FE4F8B5}"/>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40" name="直接连接符 39">
            <a:extLst>
              <a:ext uri="{FF2B5EF4-FFF2-40B4-BE49-F238E27FC236}">
                <a16:creationId xmlns:a16="http://schemas.microsoft.com/office/drawing/2014/main" id="{4241BDC4-B07F-4768-958C-4869A3945459}"/>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41" name="组合 40">
            <a:extLst>
              <a:ext uri="{FF2B5EF4-FFF2-40B4-BE49-F238E27FC236}">
                <a16:creationId xmlns:a16="http://schemas.microsoft.com/office/drawing/2014/main" id="{38A4F4FA-3577-409E-8667-6F781F50E869}"/>
              </a:ext>
            </a:extLst>
          </p:cNvPr>
          <p:cNvGrpSpPr/>
          <p:nvPr/>
        </p:nvGrpSpPr>
        <p:grpSpPr>
          <a:xfrm>
            <a:off x="0" y="188421"/>
            <a:ext cx="852848" cy="484632"/>
            <a:chOff x="309488" y="188421"/>
            <a:chExt cx="852848" cy="484632"/>
          </a:xfrm>
        </p:grpSpPr>
        <p:sp>
          <p:nvSpPr>
            <p:cNvPr id="42" name="箭头: V 形 41">
              <a:extLst>
                <a:ext uri="{FF2B5EF4-FFF2-40B4-BE49-F238E27FC236}">
                  <a16:creationId xmlns:a16="http://schemas.microsoft.com/office/drawing/2014/main" id="{DB26831F-2064-49C2-8552-B34E5EDACC37}"/>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箭头: V 形 42">
              <a:extLst>
                <a:ext uri="{FF2B5EF4-FFF2-40B4-BE49-F238E27FC236}">
                  <a16:creationId xmlns:a16="http://schemas.microsoft.com/office/drawing/2014/main" id="{63760AEC-EB8A-4964-A111-B749EB66F477}"/>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箭头: V 形 43">
              <a:extLst>
                <a:ext uri="{FF2B5EF4-FFF2-40B4-BE49-F238E27FC236}">
                  <a16:creationId xmlns:a16="http://schemas.microsoft.com/office/drawing/2014/main" id="{0C429EFC-B2DA-425D-9347-EEF9CF495A00}"/>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5" name="文本框 44">
            <a:extLst>
              <a:ext uri="{FF2B5EF4-FFF2-40B4-BE49-F238E27FC236}">
                <a16:creationId xmlns:a16="http://schemas.microsoft.com/office/drawing/2014/main" id="{A84B11CD-5A5E-4868-94AD-BBEA2987910A}"/>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Tree>
    <p:extLst>
      <p:ext uri="{BB962C8B-B14F-4D97-AF65-F5344CB8AC3E}">
        <p14:creationId xmlns:p14="http://schemas.microsoft.com/office/powerpoint/2010/main" val="318612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460B4887-3098-45CB-9370-3518496A17B9}"/>
              </a:ext>
            </a:extLst>
          </p:cNvPr>
          <p:cNvSpPr/>
          <p:nvPr/>
        </p:nvSpPr>
        <p:spPr>
          <a:xfrm>
            <a:off x="6096000" y="515033"/>
            <a:ext cx="6096000" cy="5827933"/>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DA19B776-C414-431D-BE3F-901D114D0956}"/>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9F466E2E-6A58-4930-8236-2DD9BA272BAF}"/>
              </a:ext>
            </a:extLst>
          </p:cNvPr>
          <p:cNvSpPr/>
          <p:nvPr/>
        </p:nvSpPr>
        <p:spPr>
          <a:xfrm>
            <a:off x="6096000" y="515033"/>
            <a:ext cx="6096000" cy="5827933"/>
          </a:xfrm>
          <a:prstGeom prst="rect">
            <a:avLst/>
          </a:prstGeom>
          <a:noFill/>
        </p:spPr>
        <p:txBody>
          <a:bodyPr wrap="square" rtlCol="0">
            <a:spAutoFit/>
          </a:bodyPr>
          <a:lstStyle/>
          <a:p>
            <a:pPr algn="dist"/>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7B82A4DF-9FE7-4A98-B4E3-CF477C3CD787}"/>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nvGrpSpPr>
          <p:cNvPr id="21" name="组合 20">
            <a:extLst>
              <a:ext uri="{FF2B5EF4-FFF2-40B4-BE49-F238E27FC236}">
                <a16:creationId xmlns:a16="http://schemas.microsoft.com/office/drawing/2014/main" id="{2DEA0B87-A010-4340-91B2-3B4F7142B711}"/>
              </a:ext>
            </a:extLst>
          </p:cNvPr>
          <p:cNvGrpSpPr/>
          <p:nvPr/>
        </p:nvGrpSpPr>
        <p:grpSpPr>
          <a:xfrm>
            <a:off x="0" y="-1"/>
            <a:ext cx="12192000" cy="630497"/>
            <a:chOff x="0" y="-1"/>
            <a:chExt cx="12192000" cy="630497"/>
          </a:xfrm>
        </p:grpSpPr>
        <p:sp>
          <p:nvSpPr>
            <p:cNvPr id="10" name="矩形 9">
              <a:extLst>
                <a:ext uri="{FF2B5EF4-FFF2-40B4-BE49-F238E27FC236}">
                  <a16:creationId xmlns:a16="http://schemas.microsoft.com/office/drawing/2014/main" id="{E0EFBD42-C721-440A-B24B-9F610F97C104}"/>
                </a:ext>
              </a:extLst>
            </p:cNvPr>
            <p:cNvSpPr/>
            <p:nvPr/>
          </p:nvSpPr>
          <p:spPr>
            <a:xfrm>
              <a:off x="0" y="-1"/>
              <a:ext cx="9520516"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FD9872B5-4A43-48DA-9625-F438B295B993}"/>
                </a:ext>
              </a:extLst>
            </p:cNvPr>
            <p:cNvSpPr/>
            <p:nvPr/>
          </p:nvSpPr>
          <p:spPr>
            <a:xfrm rot="10800000">
              <a:off x="8748828" y="267190"/>
              <a:ext cx="771687" cy="363306"/>
            </a:xfrm>
            <a:custGeom>
              <a:avLst/>
              <a:gdLst>
                <a:gd name="connsiteX0" fmla="*/ 0 w 790339"/>
                <a:gd name="connsiteY0" fmla="*/ 0 h 476123"/>
                <a:gd name="connsiteX1" fmla="*/ 27958 w 790339"/>
                <a:gd name="connsiteY1" fmla="*/ 4190 h 476123"/>
                <a:gd name="connsiteX2" fmla="*/ 470167 w 790339"/>
                <a:gd name="connsiteY2" fmla="*/ 202363 h 476123"/>
                <a:gd name="connsiteX3" fmla="*/ 764201 w 790339"/>
                <a:gd name="connsiteY3" fmla="*/ 444790 h 476123"/>
                <a:gd name="connsiteX4" fmla="*/ 790339 w 790339"/>
                <a:gd name="connsiteY4" fmla="*/ 476123 h 476123"/>
                <a:gd name="connsiteX5" fmla="*/ 0 w 790339"/>
                <a:gd name="connsiteY5" fmla="*/ 476123 h 4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39" h="476123">
                  <a:moveTo>
                    <a:pt x="0" y="0"/>
                  </a:moveTo>
                  <a:lnTo>
                    <a:pt x="27958" y="4190"/>
                  </a:lnTo>
                  <a:cubicBezTo>
                    <a:pt x="155795" y="32321"/>
                    <a:pt x="313301" y="100609"/>
                    <a:pt x="470167" y="202363"/>
                  </a:cubicBezTo>
                  <a:cubicBezTo>
                    <a:pt x="587817" y="278677"/>
                    <a:pt x="688426" y="362995"/>
                    <a:pt x="764201" y="444790"/>
                  </a:cubicBezTo>
                  <a:lnTo>
                    <a:pt x="790339" y="476123"/>
                  </a:lnTo>
                  <a:lnTo>
                    <a:pt x="0" y="476123"/>
                  </a:lnTo>
                  <a:close/>
                </a:path>
              </a:pathLst>
            </a:cu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F1F5E1EF-0E6A-457F-9D68-1879A39BF2E8}"/>
                </a:ext>
              </a:extLst>
            </p:cNvPr>
            <p:cNvSpPr/>
            <p:nvPr/>
          </p:nvSpPr>
          <p:spPr>
            <a:xfrm>
              <a:off x="9520515" y="-1"/>
              <a:ext cx="2671485" cy="630497"/>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id="{1F4A0829-3783-41E8-AB06-BF31E9C34C88}"/>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
        <p:nvSpPr>
          <p:cNvPr id="23" name="文本框 22">
            <a:extLst>
              <a:ext uri="{FF2B5EF4-FFF2-40B4-BE49-F238E27FC236}">
                <a16:creationId xmlns:a16="http://schemas.microsoft.com/office/drawing/2014/main" id="{8699DA5E-C4D4-4B68-95F7-F73CC98DB1B0}"/>
              </a:ext>
            </a:extLst>
          </p:cNvPr>
          <p:cNvSpPr txBox="1"/>
          <p:nvPr/>
        </p:nvSpPr>
        <p:spPr>
          <a:xfrm>
            <a:off x="6096000" y="2293254"/>
            <a:ext cx="4416594" cy="1107996"/>
          </a:xfrm>
          <a:prstGeom prst="rect">
            <a:avLst/>
          </a:prstGeom>
          <a:noFill/>
        </p:spPr>
        <p:txBody>
          <a:bodyPr wrap="none" rtlCol="0">
            <a:spAutoFit/>
          </a:bodyPr>
          <a:lstStyle>
            <a:defPPr>
              <a:defRPr lang="zh-CN"/>
            </a:defPPr>
            <a:lvl1pPr>
              <a:defRPr sz="66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目录页版式</a:t>
            </a:r>
          </a:p>
        </p:txBody>
      </p:sp>
      <p:sp>
        <p:nvSpPr>
          <p:cNvPr id="24" name="矩形 23">
            <a:extLst>
              <a:ext uri="{FF2B5EF4-FFF2-40B4-BE49-F238E27FC236}">
                <a16:creationId xmlns:a16="http://schemas.microsoft.com/office/drawing/2014/main" id="{8E73F107-9221-48BC-8810-6CDB2C3F7D4A}"/>
              </a:ext>
            </a:extLst>
          </p:cNvPr>
          <p:cNvSpPr/>
          <p:nvPr/>
        </p:nvSpPr>
        <p:spPr>
          <a:xfrm>
            <a:off x="6113928" y="3456749"/>
            <a:ext cx="1900519" cy="123921"/>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05FCF3FC-C2DC-409C-BCC8-75AFF911E0DB}"/>
              </a:ext>
            </a:extLst>
          </p:cNvPr>
          <p:cNvSpPr txBox="1"/>
          <p:nvPr/>
        </p:nvSpPr>
        <p:spPr>
          <a:xfrm>
            <a:off x="6113929" y="3820053"/>
            <a:ext cx="3406586" cy="369332"/>
          </a:xfrm>
          <a:prstGeom prst="rect">
            <a:avLst/>
          </a:prstGeom>
          <a:noFill/>
        </p:spPr>
        <p:txBody>
          <a:bodyPr wrap="square" rtlCol="0">
            <a:spAutoFit/>
          </a:bodyPr>
          <a:lstStyle>
            <a:defPPr>
              <a:defRPr lang="zh-CN"/>
            </a:defPPr>
            <a:lvl1pPr algn="dist">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dirty="0"/>
              <a:t>Catalog Page Layout</a:t>
            </a:r>
            <a:endParaRPr lang="zh-CN" altLang="en-US" dirty="0"/>
          </a:p>
        </p:txBody>
      </p:sp>
      <p:pic>
        <p:nvPicPr>
          <p:cNvPr id="14" name="图片 13">
            <a:extLst>
              <a:ext uri="{FF2B5EF4-FFF2-40B4-BE49-F238E27FC236}">
                <a16:creationId xmlns:a16="http://schemas.microsoft.com/office/drawing/2014/main" id="{19898913-3614-4E2F-8C09-0CBB7129CFF2}"/>
              </a:ext>
            </a:extLst>
          </p:cNvPr>
          <p:cNvPicPr>
            <a:picLocks noChangeAspect="1"/>
          </p:cNvPicPr>
          <p:nvPr/>
        </p:nvPicPr>
        <p:blipFill>
          <a:blip r:embed="rId5">
            <a:extLst>
              <a:ext uri="{28A0092B-C50C-407E-A947-70E740481C1C}">
                <a14:useLocalDpi xmlns:a14="http://schemas.microsoft.com/office/drawing/2010/main" val="0"/>
              </a:ext>
            </a:extLst>
          </a:blip>
          <a:srcRect l="28086" t="44748" r="31693" b="14356"/>
          <a:stretch>
            <a:fillRect/>
          </a:stretch>
        </p:blipFill>
        <p:spPr>
          <a:xfrm>
            <a:off x="1128775" y="2051003"/>
            <a:ext cx="3847410" cy="2755991"/>
          </a:xfrm>
          <a:custGeom>
            <a:avLst/>
            <a:gdLst/>
            <a:ahLst/>
            <a:cxnLst/>
            <a:rect l="l" t="t" r="r" b="b"/>
            <a:pathLst>
              <a:path w="2148027" h="1538683">
                <a:moveTo>
                  <a:pt x="489254" y="239488"/>
                </a:moveTo>
                <a:cubicBezTo>
                  <a:pt x="454307" y="239488"/>
                  <a:pt x="423129" y="250623"/>
                  <a:pt x="395720" y="272893"/>
                </a:cubicBezTo>
                <a:cubicBezTo>
                  <a:pt x="368311" y="295163"/>
                  <a:pt x="347068" y="335078"/>
                  <a:pt x="331993" y="392637"/>
                </a:cubicBezTo>
                <a:cubicBezTo>
                  <a:pt x="312122" y="467327"/>
                  <a:pt x="302186" y="593067"/>
                  <a:pt x="302186" y="769856"/>
                </a:cubicBezTo>
                <a:cubicBezTo>
                  <a:pt x="302186" y="946645"/>
                  <a:pt x="311094" y="1068102"/>
                  <a:pt x="328910" y="1134227"/>
                </a:cubicBezTo>
                <a:cubicBezTo>
                  <a:pt x="346726" y="1200351"/>
                  <a:pt x="369167" y="1244377"/>
                  <a:pt x="396234" y="1266305"/>
                </a:cubicBezTo>
                <a:cubicBezTo>
                  <a:pt x="423300" y="1288232"/>
                  <a:pt x="454307" y="1299196"/>
                  <a:pt x="489254" y="1299196"/>
                </a:cubicBezTo>
                <a:cubicBezTo>
                  <a:pt x="524200" y="1299196"/>
                  <a:pt x="555378" y="1288061"/>
                  <a:pt x="582788" y="1265791"/>
                </a:cubicBezTo>
                <a:cubicBezTo>
                  <a:pt x="610197" y="1243521"/>
                  <a:pt x="631439" y="1203606"/>
                  <a:pt x="646514" y="1146047"/>
                </a:cubicBezTo>
                <a:cubicBezTo>
                  <a:pt x="666385" y="1072042"/>
                  <a:pt x="676321" y="946645"/>
                  <a:pt x="676321" y="769856"/>
                </a:cubicBezTo>
                <a:cubicBezTo>
                  <a:pt x="676321" y="593067"/>
                  <a:pt x="667413" y="471610"/>
                  <a:pt x="649597" y="405485"/>
                </a:cubicBezTo>
                <a:cubicBezTo>
                  <a:pt x="631781" y="339360"/>
                  <a:pt x="609340" y="295163"/>
                  <a:pt x="582274" y="272893"/>
                </a:cubicBezTo>
                <a:cubicBezTo>
                  <a:pt x="555207" y="250623"/>
                  <a:pt x="524200" y="239488"/>
                  <a:pt x="489254" y="239488"/>
                </a:cubicBezTo>
                <a:close/>
                <a:moveTo>
                  <a:pt x="1670079" y="0"/>
                </a:moveTo>
                <a:cubicBezTo>
                  <a:pt x="1818774" y="0"/>
                  <a:pt x="1935606" y="40086"/>
                  <a:pt x="2020574" y="120258"/>
                </a:cubicBezTo>
                <a:cubicBezTo>
                  <a:pt x="2105543" y="200430"/>
                  <a:pt x="2148027" y="300131"/>
                  <a:pt x="2148027" y="419361"/>
                </a:cubicBezTo>
                <a:cubicBezTo>
                  <a:pt x="2148027" y="487199"/>
                  <a:pt x="2135864" y="551781"/>
                  <a:pt x="2111538" y="613110"/>
                </a:cubicBezTo>
                <a:cubicBezTo>
                  <a:pt x="2087213" y="674438"/>
                  <a:pt x="2048668" y="738678"/>
                  <a:pt x="1995906" y="805830"/>
                </a:cubicBezTo>
                <a:cubicBezTo>
                  <a:pt x="1960959" y="850370"/>
                  <a:pt x="1897918" y="914439"/>
                  <a:pt x="1806783" y="998037"/>
                </a:cubicBezTo>
                <a:cubicBezTo>
                  <a:pt x="1715647" y="1081635"/>
                  <a:pt x="1657917" y="1137139"/>
                  <a:pt x="1633591" y="1164548"/>
                </a:cubicBezTo>
                <a:cubicBezTo>
                  <a:pt x="1609265" y="1191957"/>
                  <a:pt x="1589565" y="1218681"/>
                  <a:pt x="1574490" y="1244720"/>
                </a:cubicBezTo>
                <a:lnTo>
                  <a:pt x="2148027" y="1244720"/>
                </a:lnTo>
                <a:lnTo>
                  <a:pt x="2148027" y="1512987"/>
                </a:lnTo>
                <a:lnTo>
                  <a:pt x="1135600" y="1512987"/>
                </a:lnTo>
                <a:cubicBezTo>
                  <a:pt x="1146564" y="1411573"/>
                  <a:pt x="1179455" y="1315470"/>
                  <a:pt x="1234273" y="1224677"/>
                </a:cubicBezTo>
                <a:cubicBezTo>
                  <a:pt x="1289092" y="1133884"/>
                  <a:pt x="1397358" y="1013455"/>
                  <a:pt x="1559072" y="863390"/>
                </a:cubicBezTo>
                <a:cubicBezTo>
                  <a:pt x="1689266" y="742104"/>
                  <a:pt x="1769095" y="659876"/>
                  <a:pt x="1798560" y="616707"/>
                </a:cubicBezTo>
                <a:cubicBezTo>
                  <a:pt x="1838303" y="557092"/>
                  <a:pt x="1858175" y="498162"/>
                  <a:pt x="1858175" y="439918"/>
                </a:cubicBezTo>
                <a:cubicBezTo>
                  <a:pt x="1858175" y="375506"/>
                  <a:pt x="1840873" y="325998"/>
                  <a:pt x="1806269" y="291394"/>
                </a:cubicBezTo>
                <a:cubicBezTo>
                  <a:pt x="1771665" y="256790"/>
                  <a:pt x="1723870" y="239488"/>
                  <a:pt x="1662884" y="239488"/>
                </a:cubicBezTo>
                <a:cubicBezTo>
                  <a:pt x="1602584" y="239488"/>
                  <a:pt x="1554618" y="257647"/>
                  <a:pt x="1518986" y="293964"/>
                </a:cubicBezTo>
                <a:cubicBezTo>
                  <a:pt x="1483354" y="330281"/>
                  <a:pt x="1462797" y="390581"/>
                  <a:pt x="1457316" y="474865"/>
                </a:cubicBezTo>
                <a:lnTo>
                  <a:pt x="1169519" y="446085"/>
                </a:lnTo>
                <a:cubicBezTo>
                  <a:pt x="1186650" y="287112"/>
                  <a:pt x="1240440" y="173021"/>
                  <a:pt x="1330891" y="103813"/>
                </a:cubicBezTo>
                <a:cubicBezTo>
                  <a:pt x="1421341" y="34604"/>
                  <a:pt x="1534404" y="0"/>
                  <a:pt x="1670079" y="0"/>
                </a:cubicBezTo>
                <a:close/>
                <a:moveTo>
                  <a:pt x="489254" y="0"/>
                </a:moveTo>
                <a:cubicBezTo>
                  <a:pt x="635207" y="0"/>
                  <a:pt x="749298" y="52078"/>
                  <a:pt x="831526" y="156233"/>
                </a:cubicBezTo>
                <a:cubicBezTo>
                  <a:pt x="929514" y="279574"/>
                  <a:pt x="978507" y="484115"/>
                  <a:pt x="978507" y="769856"/>
                </a:cubicBezTo>
                <a:cubicBezTo>
                  <a:pt x="978507" y="1054911"/>
                  <a:pt x="929171" y="1259795"/>
                  <a:pt x="830498" y="1384507"/>
                </a:cubicBezTo>
                <a:cubicBezTo>
                  <a:pt x="748956" y="1487291"/>
                  <a:pt x="635207" y="1538683"/>
                  <a:pt x="489254" y="1538683"/>
                </a:cubicBezTo>
                <a:cubicBezTo>
                  <a:pt x="342615" y="1538683"/>
                  <a:pt x="224412" y="1482323"/>
                  <a:pt x="134647" y="1369603"/>
                </a:cubicBezTo>
                <a:cubicBezTo>
                  <a:pt x="44882" y="1256883"/>
                  <a:pt x="0" y="1055939"/>
                  <a:pt x="0" y="766772"/>
                </a:cubicBezTo>
                <a:cubicBezTo>
                  <a:pt x="0" y="483087"/>
                  <a:pt x="49336" y="278889"/>
                  <a:pt x="148009" y="154177"/>
                </a:cubicBezTo>
                <a:cubicBezTo>
                  <a:pt x="229552" y="51393"/>
                  <a:pt x="343300" y="0"/>
                  <a:pt x="489254" y="0"/>
                </a:cubicBezTo>
                <a:close/>
              </a:path>
            </a:pathLst>
          </a:custGeom>
          <a:effectLst>
            <a:reflection blurRad="6350" stA="52000" endA="300" endPos="35000" dir="5400000" sy="-100000" algn="bl" rotWithShape="0"/>
          </a:effectLst>
        </p:spPr>
      </p:pic>
    </p:spTree>
    <p:extLst>
      <p:ext uri="{BB962C8B-B14F-4D97-AF65-F5344CB8AC3E}">
        <p14:creationId xmlns:p14="http://schemas.microsoft.com/office/powerpoint/2010/main" val="39135214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94">
            <a:extLst>
              <a:ext uri="{FF2B5EF4-FFF2-40B4-BE49-F238E27FC236}">
                <a16:creationId xmlns:a16="http://schemas.microsoft.com/office/drawing/2014/main" id="{AD89B568-FC15-47A1-A8FD-AFC4FDEAB3E2}"/>
              </a:ext>
            </a:extLst>
          </p:cNvPr>
          <p:cNvSpPr/>
          <p:nvPr/>
        </p:nvSpPr>
        <p:spPr>
          <a:xfrm>
            <a:off x="770961" y="1302290"/>
            <a:ext cx="10650071" cy="5342965"/>
          </a:xfrm>
          <a:prstGeom prst="rect">
            <a:avLst/>
          </a:prstGeom>
          <a:blipFill dpi="0" rotWithShape="1">
            <a:blip r:embed="rId3">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a:spLocks/>
          </p:cNvSpPr>
          <p:nvPr/>
        </p:nvSpPr>
        <p:spPr bwMode="auto">
          <a:xfrm>
            <a:off x="5772897" y="2213316"/>
            <a:ext cx="642135" cy="2329604"/>
          </a:xfrm>
          <a:custGeom>
            <a:avLst/>
            <a:gdLst>
              <a:gd name="T0" fmla="*/ 236 w 473"/>
              <a:gd name="T1" fmla="*/ 0 h 1716"/>
              <a:gd name="T2" fmla="*/ 0 w 473"/>
              <a:gd name="T3" fmla="*/ 409 h 1716"/>
              <a:gd name="T4" fmla="*/ 75 w 473"/>
              <a:gd name="T5" fmla="*/ 409 h 1716"/>
              <a:gd name="T6" fmla="*/ 75 w 473"/>
              <a:gd name="T7" fmla="*/ 1716 h 1716"/>
              <a:gd name="T8" fmla="*/ 398 w 473"/>
              <a:gd name="T9" fmla="*/ 1716 h 1716"/>
              <a:gd name="T10" fmla="*/ 398 w 473"/>
              <a:gd name="T11" fmla="*/ 409 h 1716"/>
              <a:gd name="T12" fmla="*/ 473 w 473"/>
              <a:gd name="T13" fmla="*/ 409 h 1716"/>
              <a:gd name="T14" fmla="*/ 236 w 473"/>
              <a:gd name="T15" fmla="*/ 0 h 17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3" h="1716">
                <a:moveTo>
                  <a:pt x="236" y="0"/>
                </a:moveTo>
                <a:lnTo>
                  <a:pt x="0" y="409"/>
                </a:lnTo>
                <a:lnTo>
                  <a:pt x="75" y="409"/>
                </a:lnTo>
                <a:lnTo>
                  <a:pt x="75" y="1716"/>
                </a:lnTo>
                <a:lnTo>
                  <a:pt x="398" y="1716"/>
                </a:lnTo>
                <a:lnTo>
                  <a:pt x="398" y="409"/>
                </a:lnTo>
                <a:lnTo>
                  <a:pt x="473" y="409"/>
                </a:lnTo>
                <a:lnTo>
                  <a:pt x="236"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p:nvSpPr>
        <p:spPr bwMode="auto">
          <a:xfrm>
            <a:off x="6102789" y="3010214"/>
            <a:ext cx="1804222" cy="1804222"/>
          </a:xfrm>
          <a:custGeom>
            <a:avLst/>
            <a:gdLst>
              <a:gd name="T0" fmla="*/ 1329 w 1329"/>
              <a:gd name="T1" fmla="*/ 0 h 1329"/>
              <a:gd name="T2" fmla="*/ 872 w 1329"/>
              <a:gd name="T3" fmla="*/ 123 h 1329"/>
              <a:gd name="T4" fmla="*/ 925 w 1329"/>
              <a:gd name="T5" fmla="*/ 175 h 1329"/>
              <a:gd name="T6" fmla="*/ 0 w 1329"/>
              <a:gd name="T7" fmla="*/ 1098 h 1329"/>
              <a:gd name="T8" fmla="*/ 231 w 1329"/>
              <a:gd name="T9" fmla="*/ 1329 h 1329"/>
              <a:gd name="T10" fmla="*/ 1154 w 1329"/>
              <a:gd name="T11" fmla="*/ 404 h 1329"/>
              <a:gd name="T12" fmla="*/ 1206 w 1329"/>
              <a:gd name="T13" fmla="*/ 457 h 1329"/>
              <a:gd name="T14" fmla="*/ 1329 w 1329"/>
              <a:gd name="T15" fmla="*/ 0 h 1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9" h="1329">
                <a:moveTo>
                  <a:pt x="1329" y="0"/>
                </a:moveTo>
                <a:lnTo>
                  <a:pt x="872" y="123"/>
                </a:lnTo>
                <a:lnTo>
                  <a:pt x="925" y="175"/>
                </a:lnTo>
                <a:lnTo>
                  <a:pt x="0" y="1098"/>
                </a:lnTo>
                <a:lnTo>
                  <a:pt x="231" y="1329"/>
                </a:lnTo>
                <a:lnTo>
                  <a:pt x="1154" y="404"/>
                </a:lnTo>
                <a:lnTo>
                  <a:pt x="1206" y="457"/>
                </a:lnTo>
                <a:lnTo>
                  <a:pt x="1329"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7"/>
          <p:cNvSpPr>
            <a:spLocks/>
          </p:cNvSpPr>
          <p:nvPr/>
        </p:nvSpPr>
        <p:spPr bwMode="auto">
          <a:xfrm>
            <a:off x="6224971" y="4360508"/>
            <a:ext cx="2329604" cy="642135"/>
          </a:xfrm>
          <a:custGeom>
            <a:avLst/>
            <a:gdLst>
              <a:gd name="T0" fmla="*/ 1716 w 1716"/>
              <a:gd name="T1" fmla="*/ 236 h 473"/>
              <a:gd name="T2" fmla="*/ 1307 w 1716"/>
              <a:gd name="T3" fmla="*/ 0 h 473"/>
              <a:gd name="T4" fmla="*/ 1307 w 1716"/>
              <a:gd name="T5" fmla="*/ 75 h 473"/>
              <a:gd name="T6" fmla="*/ 0 w 1716"/>
              <a:gd name="T7" fmla="*/ 75 h 473"/>
              <a:gd name="T8" fmla="*/ 0 w 1716"/>
              <a:gd name="T9" fmla="*/ 398 h 473"/>
              <a:gd name="T10" fmla="*/ 1307 w 1716"/>
              <a:gd name="T11" fmla="*/ 398 h 473"/>
              <a:gd name="T12" fmla="*/ 1307 w 1716"/>
              <a:gd name="T13" fmla="*/ 473 h 473"/>
              <a:gd name="T14" fmla="*/ 1716 w 1716"/>
              <a:gd name="T15" fmla="*/ 236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6" h="473">
                <a:moveTo>
                  <a:pt x="1716" y="236"/>
                </a:moveTo>
                <a:lnTo>
                  <a:pt x="1307" y="0"/>
                </a:lnTo>
                <a:lnTo>
                  <a:pt x="1307" y="75"/>
                </a:lnTo>
                <a:lnTo>
                  <a:pt x="0" y="75"/>
                </a:lnTo>
                <a:lnTo>
                  <a:pt x="0" y="398"/>
                </a:lnTo>
                <a:lnTo>
                  <a:pt x="1307" y="398"/>
                </a:lnTo>
                <a:lnTo>
                  <a:pt x="1307" y="473"/>
                </a:lnTo>
                <a:lnTo>
                  <a:pt x="1716" y="236"/>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8"/>
          <p:cNvSpPr>
            <a:spLocks/>
          </p:cNvSpPr>
          <p:nvPr/>
        </p:nvSpPr>
        <p:spPr bwMode="auto">
          <a:xfrm>
            <a:off x="3637427" y="4360508"/>
            <a:ext cx="2328247" cy="642135"/>
          </a:xfrm>
          <a:custGeom>
            <a:avLst/>
            <a:gdLst>
              <a:gd name="T0" fmla="*/ 0 w 1715"/>
              <a:gd name="T1" fmla="*/ 236 h 473"/>
              <a:gd name="T2" fmla="*/ 409 w 1715"/>
              <a:gd name="T3" fmla="*/ 0 h 473"/>
              <a:gd name="T4" fmla="*/ 409 w 1715"/>
              <a:gd name="T5" fmla="*/ 75 h 473"/>
              <a:gd name="T6" fmla="*/ 1715 w 1715"/>
              <a:gd name="T7" fmla="*/ 75 h 473"/>
              <a:gd name="T8" fmla="*/ 1715 w 1715"/>
              <a:gd name="T9" fmla="*/ 398 h 473"/>
              <a:gd name="T10" fmla="*/ 409 w 1715"/>
              <a:gd name="T11" fmla="*/ 398 h 473"/>
              <a:gd name="T12" fmla="*/ 409 w 1715"/>
              <a:gd name="T13" fmla="*/ 473 h 473"/>
              <a:gd name="T14" fmla="*/ 0 w 1715"/>
              <a:gd name="T15" fmla="*/ 236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5" h="473">
                <a:moveTo>
                  <a:pt x="0" y="236"/>
                </a:moveTo>
                <a:lnTo>
                  <a:pt x="409" y="0"/>
                </a:lnTo>
                <a:lnTo>
                  <a:pt x="409" y="75"/>
                </a:lnTo>
                <a:lnTo>
                  <a:pt x="1715" y="75"/>
                </a:lnTo>
                <a:lnTo>
                  <a:pt x="1715" y="398"/>
                </a:lnTo>
                <a:lnTo>
                  <a:pt x="409" y="398"/>
                </a:lnTo>
                <a:lnTo>
                  <a:pt x="409" y="473"/>
                </a:lnTo>
                <a:lnTo>
                  <a:pt x="0" y="23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9"/>
          <p:cNvSpPr>
            <a:spLocks/>
          </p:cNvSpPr>
          <p:nvPr/>
        </p:nvSpPr>
        <p:spPr bwMode="auto">
          <a:xfrm>
            <a:off x="4272774" y="3010214"/>
            <a:ext cx="1804222" cy="1804222"/>
          </a:xfrm>
          <a:custGeom>
            <a:avLst/>
            <a:gdLst>
              <a:gd name="T0" fmla="*/ 0 w 1329"/>
              <a:gd name="T1" fmla="*/ 0 h 1329"/>
              <a:gd name="T2" fmla="*/ 458 w 1329"/>
              <a:gd name="T3" fmla="*/ 123 h 1329"/>
              <a:gd name="T4" fmla="*/ 405 w 1329"/>
              <a:gd name="T5" fmla="*/ 175 h 1329"/>
              <a:gd name="T6" fmla="*/ 1329 w 1329"/>
              <a:gd name="T7" fmla="*/ 1098 h 1329"/>
              <a:gd name="T8" fmla="*/ 1100 w 1329"/>
              <a:gd name="T9" fmla="*/ 1329 h 1329"/>
              <a:gd name="T10" fmla="*/ 175 w 1329"/>
              <a:gd name="T11" fmla="*/ 404 h 1329"/>
              <a:gd name="T12" fmla="*/ 124 w 1329"/>
              <a:gd name="T13" fmla="*/ 457 h 1329"/>
              <a:gd name="T14" fmla="*/ 0 w 1329"/>
              <a:gd name="T15" fmla="*/ 0 h 1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9" h="1329">
                <a:moveTo>
                  <a:pt x="0" y="0"/>
                </a:moveTo>
                <a:lnTo>
                  <a:pt x="458" y="123"/>
                </a:lnTo>
                <a:lnTo>
                  <a:pt x="405" y="175"/>
                </a:lnTo>
                <a:lnTo>
                  <a:pt x="1329" y="1098"/>
                </a:lnTo>
                <a:lnTo>
                  <a:pt x="1100" y="1329"/>
                </a:lnTo>
                <a:lnTo>
                  <a:pt x="175" y="404"/>
                </a:lnTo>
                <a:lnTo>
                  <a:pt x="124" y="457"/>
                </a:ln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4" name="Group 3"/>
          <p:cNvGrpSpPr/>
          <p:nvPr/>
        </p:nvGrpSpPr>
        <p:grpSpPr>
          <a:xfrm>
            <a:off x="4632531" y="3216566"/>
            <a:ext cx="2922866" cy="2922866"/>
            <a:chOff x="4632531" y="3441650"/>
            <a:chExt cx="2922866" cy="2922866"/>
          </a:xfrm>
        </p:grpSpPr>
        <p:sp>
          <p:nvSpPr>
            <p:cNvPr id="12" name="Oval 10"/>
            <p:cNvSpPr>
              <a:spLocks noChangeArrowheads="1"/>
            </p:cNvSpPr>
            <p:nvPr/>
          </p:nvSpPr>
          <p:spPr bwMode="auto">
            <a:xfrm>
              <a:off x="4632531" y="3441650"/>
              <a:ext cx="2922866" cy="2922866"/>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1"/>
            <p:cNvSpPr>
              <a:spLocks noEditPoints="1"/>
            </p:cNvSpPr>
            <p:nvPr/>
          </p:nvSpPr>
          <p:spPr bwMode="auto">
            <a:xfrm>
              <a:off x="4750641" y="3559760"/>
              <a:ext cx="2686648" cy="2686648"/>
            </a:xfrm>
            <a:custGeom>
              <a:avLst/>
              <a:gdLst>
                <a:gd name="T0" fmla="*/ 820 w 1640"/>
                <a:gd name="T1" fmla="*/ 1640 h 1640"/>
                <a:gd name="T2" fmla="*/ 0 w 1640"/>
                <a:gd name="T3" fmla="*/ 820 h 1640"/>
                <a:gd name="T4" fmla="*/ 820 w 1640"/>
                <a:gd name="T5" fmla="*/ 0 h 1640"/>
                <a:gd name="T6" fmla="*/ 1640 w 1640"/>
                <a:gd name="T7" fmla="*/ 820 h 1640"/>
                <a:gd name="T8" fmla="*/ 820 w 1640"/>
                <a:gd name="T9" fmla="*/ 1640 h 1640"/>
                <a:gd name="T10" fmla="*/ 820 w 1640"/>
                <a:gd name="T11" fmla="*/ 29 h 1640"/>
                <a:gd name="T12" fmla="*/ 29 w 1640"/>
                <a:gd name="T13" fmla="*/ 820 h 1640"/>
                <a:gd name="T14" fmla="*/ 820 w 1640"/>
                <a:gd name="T15" fmla="*/ 1611 h 1640"/>
                <a:gd name="T16" fmla="*/ 1611 w 1640"/>
                <a:gd name="T17" fmla="*/ 820 h 1640"/>
                <a:gd name="T18" fmla="*/ 820 w 1640"/>
                <a:gd name="T19" fmla="*/ 29 h 1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0" h="1640">
                  <a:moveTo>
                    <a:pt x="820" y="1640"/>
                  </a:moveTo>
                  <a:cubicBezTo>
                    <a:pt x="368" y="1640"/>
                    <a:pt x="0" y="1272"/>
                    <a:pt x="0" y="820"/>
                  </a:cubicBezTo>
                  <a:cubicBezTo>
                    <a:pt x="0" y="368"/>
                    <a:pt x="368" y="0"/>
                    <a:pt x="820" y="0"/>
                  </a:cubicBezTo>
                  <a:cubicBezTo>
                    <a:pt x="1272" y="0"/>
                    <a:pt x="1640" y="368"/>
                    <a:pt x="1640" y="820"/>
                  </a:cubicBezTo>
                  <a:cubicBezTo>
                    <a:pt x="1640" y="1272"/>
                    <a:pt x="1272" y="1640"/>
                    <a:pt x="820" y="1640"/>
                  </a:cubicBezTo>
                  <a:close/>
                  <a:moveTo>
                    <a:pt x="820" y="29"/>
                  </a:moveTo>
                  <a:cubicBezTo>
                    <a:pt x="384" y="29"/>
                    <a:pt x="29" y="384"/>
                    <a:pt x="29" y="820"/>
                  </a:cubicBezTo>
                  <a:cubicBezTo>
                    <a:pt x="29" y="1256"/>
                    <a:pt x="384" y="1611"/>
                    <a:pt x="820" y="1611"/>
                  </a:cubicBezTo>
                  <a:cubicBezTo>
                    <a:pt x="1256" y="1611"/>
                    <a:pt x="1611" y="1256"/>
                    <a:pt x="1611" y="820"/>
                  </a:cubicBezTo>
                  <a:cubicBezTo>
                    <a:pt x="1611" y="384"/>
                    <a:pt x="1256" y="29"/>
                    <a:pt x="820" y="29"/>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7" name="Group 46"/>
          <p:cNvGrpSpPr/>
          <p:nvPr/>
        </p:nvGrpSpPr>
        <p:grpSpPr>
          <a:xfrm>
            <a:off x="4529123" y="3273912"/>
            <a:ext cx="278238" cy="232020"/>
            <a:chOff x="10987088" y="1993900"/>
            <a:chExt cx="477837" cy="398463"/>
          </a:xfrm>
          <a:solidFill>
            <a:schemeClr val="bg1"/>
          </a:solidFill>
        </p:grpSpPr>
        <p:sp>
          <p:nvSpPr>
            <p:cNvPr id="48" name="Freeform 107"/>
            <p:cNvSpPr>
              <a:spLocks/>
            </p:cNvSpPr>
            <p:nvPr/>
          </p:nvSpPr>
          <p:spPr bwMode="auto">
            <a:xfrm>
              <a:off x="10987088" y="1993900"/>
              <a:ext cx="396875" cy="398463"/>
            </a:xfrm>
            <a:custGeom>
              <a:avLst/>
              <a:gdLst>
                <a:gd name="T0" fmla="*/ 0 w 2745"/>
                <a:gd name="T1" fmla="*/ 0 h 2770"/>
                <a:gd name="T2" fmla="*/ 371 w 2745"/>
                <a:gd name="T3" fmla="*/ 0 h 2770"/>
                <a:gd name="T4" fmla="*/ 371 w 2745"/>
                <a:gd name="T5" fmla="*/ 2398 h 2770"/>
                <a:gd name="T6" fmla="*/ 2745 w 2745"/>
                <a:gd name="T7" fmla="*/ 2398 h 2770"/>
                <a:gd name="T8" fmla="*/ 2745 w 2745"/>
                <a:gd name="T9" fmla="*/ 2770 h 2770"/>
                <a:gd name="T10" fmla="*/ 0 w 2745"/>
                <a:gd name="T11" fmla="*/ 2770 h 2770"/>
                <a:gd name="T12" fmla="*/ 0 w 2745"/>
                <a:gd name="T13" fmla="*/ 0 h 2770"/>
              </a:gdLst>
              <a:ahLst/>
              <a:cxnLst>
                <a:cxn ang="0">
                  <a:pos x="T0" y="T1"/>
                </a:cxn>
                <a:cxn ang="0">
                  <a:pos x="T2" y="T3"/>
                </a:cxn>
                <a:cxn ang="0">
                  <a:pos x="T4" y="T5"/>
                </a:cxn>
                <a:cxn ang="0">
                  <a:pos x="T6" y="T7"/>
                </a:cxn>
                <a:cxn ang="0">
                  <a:pos x="T8" y="T9"/>
                </a:cxn>
                <a:cxn ang="0">
                  <a:pos x="T10" y="T11"/>
                </a:cxn>
                <a:cxn ang="0">
                  <a:pos x="T12" y="T13"/>
                </a:cxn>
              </a:cxnLst>
              <a:rect l="0" t="0" r="r" b="b"/>
              <a:pathLst>
                <a:path w="2745" h="2770">
                  <a:moveTo>
                    <a:pt x="0" y="0"/>
                  </a:moveTo>
                  <a:lnTo>
                    <a:pt x="371" y="0"/>
                  </a:lnTo>
                  <a:lnTo>
                    <a:pt x="371" y="2398"/>
                  </a:lnTo>
                  <a:lnTo>
                    <a:pt x="2745" y="2398"/>
                  </a:lnTo>
                  <a:lnTo>
                    <a:pt x="2745" y="2770"/>
                  </a:lnTo>
                  <a:lnTo>
                    <a:pt x="0" y="277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8"/>
            <p:cNvSpPr>
              <a:spLocks/>
            </p:cNvSpPr>
            <p:nvPr/>
          </p:nvSpPr>
          <p:spPr bwMode="auto">
            <a:xfrm>
              <a:off x="11066463" y="2047875"/>
              <a:ext cx="398462" cy="249238"/>
            </a:xfrm>
            <a:custGeom>
              <a:avLst/>
              <a:gdLst>
                <a:gd name="T0" fmla="*/ 2761 w 2761"/>
                <a:gd name="T1" fmla="*/ 0 h 1725"/>
                <a:gd name="T2" fmla="*/ 2559 w 2761"/>
                <a:gd name="T3" fmla="*/ 1146 h 1725"/>
                <a:gd name="T4" fmla="*/ 2274 w 2761"/>
                <a:gd name="T5" fmla="*/ 861 h 1725"/>
                <a:gd name="T6" fmla="*/ 1411 w 2761"/>
                <a:gd name="T7" fmla="*/ 1725 h 1725"/>
                <a:gd name="T8" fmla="*/ 864 w 2761"/>
                <a:gd name="T9" fmla="*/ 1177 h 1725"/>
                <a:gd name="T10" fmla="*/ 349 w 2761"/>
                <a:gd name="T11" fmla="*/ 1693 h 1725"/>
                <a:gd name="T12" fmla="*/ 0 w 2761"/>
                <a:gd name="T13" fmla="*/ 1341 h 1725"/>
                <a:gd name="T14" fmla="*/ 864 w 2761"/>
                <a:gd name="T15" fmla="*/ 476 h 1725"/>
                <a:gd name="T16" fmla="*/ 1411 w 2761"/>
                <a:gd name="T17" fmla="*/ 1025 h 1725"/>
                <a:gd name="T18" fmla="*/ 1924 w 2761"/>
                <a:gd name="T19" fmla="*/ 509 h 1725"/>
                <a:gd name="T20" fmla="*/ 1618 w 2761"/>
                <a:gd name="T21" fmla="*/ 202 h 1725"/>
                <a:gd name="T22" fmla="*/ 2761 w 2761"/>
                <a:gd name="T23"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1" h="1725">
                  <a:moveTo>
                    <a:pt x="2761" y="0"/>
                  </a:moveTo>
                  <a:lnTo>
                    <a:pt x="2559" y="1146"/>
                  </a:lnTo>
                  <a:lnTo>
                    <a:pt x="2274" y="861"/>
                  </a:lnTo>
                  <a:lnTo>
                    <a:pt x="1411" y="1725"/>
                  </a:lnTo>
                  <a:lnTo>
                    <a:pt x="864" y="1177"/>
                  </a:lnTo>
                  <a:lnTo>
                    <a:pt x="349" y="1693"/>
                  </a:lnTo>
                  <a:lnTo>
                    <a:pt x="0" y="1341"/>
                  </a:lnTo>
                  <a:lnTo>
                    <a:pt x="864" y="476"/>
                  </a:lnTo>
                  <a:lnTo>
                    <a:pt x="1411" y="1025"/>
                  </a:lnTo>
                  <a:lnTo>
                    <a:pt x="1924" y="509"/>
                  </a:lnTo>
                  <a:lnTo>
                    <a:pt x="1618" y="202"/>
                  </a:lnTo>
                  <a:lnTo>
                    <a:pt x="27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0" name="Group 49"/>
          <p:cNvGrpSpPr/>
          <p:nvPr/>
        </p:nvGrpSpPr>
        <p:grpSpPr>
          <a:xfrm>
            <a:off x="7919082" y="4547764"/>
            <a:ext cx="258231" cy="227279"/>
            <a:chOff x="10059988" y="2759075"/>
            <a:chExt cx="463550" cy="407988"/>
          </a:xfrm>
          <a:solidFill>
            <a:schemeClr val="bg1"/>
          </a:solidFill>
        </p:grpSpPr>
        <p:sp>
          <p:nvSpPr>
            <p:cNvPr id="51" name="Freeform 182"/>
            <p:cNvSpPr>
              <a:spLocks/>
            </p:cNvSpPr>
            <p:nvPr/>
          </p:nvSpPr>
          <p:spPr bwMode="auto">
            <a:xfrm>
              <a:off x="10059988" y="2759075"/>
              <a:ext cx="463550" cy="168275"/>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83"/>
            <p:cNvSpPr>
              <a:spLocks/>
            </p:cNvSpPr>
            <p:nvPr/>
          </p:nvSpPr>
          <p:spPr bwMode="auto">
            <a:xfrm>
              <a:off x="10059988" y="2917825"/>
              <a:ext cx="463550" cy="93663"/>
            </a:xfrm>
            <a:custGeom>
              <a:avLst/>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84"/>
            <p:cNvSpPr>
              <a:spLocks/>
            </p:cNvSpPr>
            <p:nvPr/>
          </p:nvSpPr>
          <p:spPr bwMode="auto">
            <a:xfrm>
              <a:off x="10059988" y="2995613"/>
              <a:ext cx="463550" cy="93663"/>
            </a:xfrm>
            <a:custGeom>
              <a:avLst/>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85"/>
            <p:cNvSpPr>
              <a:spLocks/>
            </p:cNvSpPr>
            <p:nvPr/>
          </p:nvSpPr>
          <p:spPr bwMode="auto">
            <a:xfrm>
              <a:off x="10059988" y="3074988"/>
              <a:ext cx="463550" cy="92075"/>
            </a:xfrm>
            <a:custGeom>
              <a:avLst/>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5" name="Group 54"/>
          <p:cNvGrpSpPr/>
          <p:nvPr/>
        </p:nvGrpSpPr>
        <p:grpSpPr>
          <a:xfrm>
            <a:off x="5979858" y="2648878"/>
            <a:ext cx="245862" cy="243228"/>
            <a:chOff x="2587625" y="4291013"/>
            <a:chExt cx="444500" cy="439738"/>
          </a:xfrm>
          <a:solidFill>
            <a:schemeClr val="bg1"/>
          </a:solidFill>
        </p:grpSpPr>
        <p:sp>
          <p:nvSpPr>
            <p:cNvPr id="56" name="Freeform 290"/>
            <p:cNvSpPr>
              <a:spLocks noEditPoints="1"/>
            </p:cNvSpPr>
            <p:nvPr/>
          </p:nvSpPr>
          <p:spPr bwMode="auto">
            <a:xfrm>
              <a:off x="2790825" y="4491038"/>
              <a:ext cx="241300" cy="239713"/>
            </a:xfrm>
            <a:custGeom>
              <a:avLst/>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91"/>
            <p:cNvSpPr>
              <a:spLocks/>
            </p:cNvSpPr>
            <p:nvPr/>
          </p:nvSpPr>
          <p:spPr bwMode="auto">
            <a:xfrm>
              <a:off x="2811463" y="4335463"/>
              <a:ext cx="217488" cy="274638"/>
            </a:xfrm>
            <a:custGeom>
              <a:avLst/>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92"/>
            <p:cNvSpPr>
              <a:spLocks/>
            </p:cNvSpPr>
            <p:nvPr/>
          </p:nvSpPr>
          <p:spPr bwMode="auto">
            <a:xfrm>
              <a:off x="2786063" y="4497388"/>
              <a:ext cx="30163" cy="26988"/>
            </a:xfrm>
            <a:custGeom>
              <a:avLst/>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293"/>
            <p:cNvSpPr>
              <a:spLocks/>
            </p:cNvSpPr>
            <p:nvPr/>
          </p:nvSpPr>
          <p:spPr bwMode="auto">
            <a:xfrm>
              <a:off x="2860675" y="4702175"/>
              <a:ext cx="52388" cy="20638"/>
            </a:xfrm>
            <a:custGeom>
              <a:avLst/>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294"/>
            <p:cNvSpPr>
              <a:spLocks/>
            </p:cNvSpPr>
            <p:nvPr/>
          </p:nvSpPr>
          <p:spPr bwMode="auto">
            <a:xfrm>
              <a:off x="2587625" y="4395788"/>
              <a:ext cx="249238" cy="333375"/>
            </a:xfrm>
            <a:custGeom>
              <a:avLst/>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295"/>
            <p:cNvSpPr>
              <a:spLocks noEditPoints="1"/>
            </p:cNvSpPr>
            <p:nvPr/>
          </p:nvSpPr>
          <p:spPr bwMode="auto">
            <a:xfrm>
              <a:off x="2638425" y="4291013"/>
              <a:ext cx="263525" cy="79375"/>
            </a:xfrm>
            <a:custGeom>
              <a:avLst/>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1"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2" name="Group 61"/>
          <p:cNvGrpSpPr/>
          <p:nvPr/>
        </p:nvGrpSpPr>
        <p:grpSpPr>
          <a:xfrm>
            <a:off x="4080537" y="4497893"/>
            <a:ext cx="236499" cy="347865"/>
            <a:chOff x="9209088" y="5059363"/>
            <a:chExt cx="300038" cy="441324"/>
          </a:xfrm>
          <a:solidFill>
            <a:schemeClr val="bg1"/>
          </a:solidFill>
        </p:grpSpPr>
        <p:sp>
          <p:nvSpPr>
            <p:cNvPr id="63" name="Freeform 412"/>
            <p:cNvSpPr>
              <a:spLocks/>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413"/>
            <p:cNvSpPr>
              <a:spLocks/>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414"/>
            <p:cNvSpPr>
              <a:spLocks/>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415"/>
            <p:cNvSpPr>
              <a:spLocks/>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416"/>
            <p:cNvSpPr>
              <a:spLocks/>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417"/>
            <p:cNvSpPr>
              <a:spLocks/>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9" name="Group 68"/>
          <p:cNvGrpSpPr/>
          <p:nvPr/>
        </p:nvGrpSpPr>
        <p:grpSpPr>
          <a:xfrm>
            <a:off x="7380568" y="3273912"/>
            <a:ext cx="253802" cy="294869"/>
            <a:chOff x="2593975" y="4225925"/>
            <a:chExt cx="490538" cy="569912"/>
          </a:xfrm>
          <a:solidFill>
            <a:schemeClr val="bg1"/>
          </a:solidFill>
        </p:grpSpPr>
        <p:sp>
          <p:nvSpPr>
            <p:cNvPr id="70" name="Freeform 18"/>
            <p:cNvSpPr>
              <a:spLocks/>
            </p:cNvSpPr>
            <p:nvPr/>
          </p:nvSpPr>
          <p:spPr bwMode="auto">
            <a:xfrm>
              <a:off x="2773363" y="4384675"/>
              <a:ext cx="131763" cy="252412"/>
            </a:xfrm>
            <a:custGeom>
              <a:avLst/>
              <a:gdLst>
                <a:gd name="T0" fmla="*/ 445 w 827"/>
                <a:gd name="T1" fmla="*/ 0 h 1593"/>
                <a:gd name="T2" fmla="*/ 498 w 827"/>
                <a:gd name="T3" fmla="*/ 8 h 1593"/>
                <a:gd name="T4" fmla="*/ 515 w 827"/>
                <a:gd name="T5" fmla="*/ 47 h 1593"/>
                <a:gd name="T6" fmla="*/ 516 w 827"/>
                <a:gd name="T7" fmla="*/ 123 h 1593"/>
                <a:gd name="T8" fmla="*/ 525 w 827"/>
                <a:gd name="T9" fmla="*/ 163 h 1593"/>
                <a:gd name="T10" fmla="*/ 563 w 827"/>
                <a:gd name="T11" fmla="*/ 178 h 1593"/>
                <a:gd name="T12" fmla="*/ 691 w 827"/>
                <a:gd name="T13" fmla="*/ 207 h 1593"/>
                <a:gd name="T14" fmla="*/ 767 w 827"/>
                <a:gd name="T15" fmla="*/ 246 h 1593"/>
                <a:gd name="T16" fmla="*/ 771 w 827"/>
                <a:gd name="T17" fmla="*/ 287 h 1593"/>
                <a:gd name="T18" fmla="*/ 726 w 827"/>
                <a:gd name="T19" fmla="*/ 434 h 1593"/>
                <a:gd name="T20" fmla="*/ 700 w 827"/>
                <a:gd name="T21" fmla="*/ 455 h 1593"/>
                <a:gd name="T22" fmla="*/ 621 w 827"/>
                <a:gd name="T23" fmla="*/ 425 h 1593"/>
                <a:gd name="T24" fmla="*/ 473 w 827"/>
                <a:gd name="T25" fmla="*/ 396 h 1593"/>
                <a:gd name="T26" fmla="*/ 377 w 827"/>
                <a:gd name="T27" fmla="*/ 402 h 1593"/>
                <a:gd name="T28" fmla="*/ 315 w 827"/>
                <a:gd name="T29" fmla="*/ 437 h 1593"/>
                <a:gd name="T30" fmla="*/ 291 w 827"/>
                <a:gd name="T31" fmla="*/ 496 h 1593"/>
                <a:gd name="T32" fmla="*/ 314 w 827"/>
                <a:gd name="T33" fmla="*/ 557 h 1593"/>
                <a:gd name="T34" fmla="*/ 402 w 827"/>
                <a:gd name="T35" fmla="*/ 618 h 1593"/>
                <a:gd name="T36" fmla="*/ 572 w 827"/>
                <a:gd name="T37" fmla="*/ 691 h 1593"/>
                <a:gd name="T38" fmla="*/ 712 w 827"/>
                <a:gd name="T39" fmla="*/ 778 h 1593"/>
                <a:gd name="T40" fmla="*/ 791 w 827"/>
                <a:gd name="T41" fmla="*/ 886 h 1593"/>
                <a:gd name="T42" fmla="*/ 826 w 827"/>
                <a:gd name="T43" fmla="*/ 1009 h 1593"/>
                <a:gd name="T44" fmla="*/ 812 w 827"/>
                <a:gd name="T45" fmla="*/ 1137 h 1593"/>
                <a:gd name="T46" fmla="*/ 747 w 827"/>
                <a:gd name="T47" fmla="*/ 1256 h 1593"/>
                <a:gd name="T48" fmla="*/ 640 w 827"/>
                <a:gd name="T49" fmla="*/ 1345 h 1593"/>
                <a:gd name="T50" fmla="*/ 535 w 827"/>
                <a:gd name="T51" fmla="*/ 1387 h 1593"/>
                <a:gd name="T52" fmla="*/ 506 w 827"/>
                <a:gd name="T53" fmla="*/ 1423 h 1593"/>
                <a:gd name="T54" fmla="*/ 505 w 827"/>
                <a:gd name="T55" fmla="*/ 1545 h 1593"/>
                <a:gd name="T56" fmla="*/ 489 w 827"/>
                <a:gd name="T57" fmla="*/ 1585 h 1593"/>
                <a:gd name="T58" fmla="*/ 404 w 827"/>
                <a:gd name="T59" fmla="*/ 1593 h 1593"/>
                <a:gd name="T60" fmla="*/ 318 w 827"/>
                <a:gd name="T61" fmla="*/ 1584 h 1593"/>
                <a:gd name="T62" fmla="*/ 300 w 827"/>
                <a:gd name="T63" fmla="*/ 1542 h 1593"/>
                <a:gd name="T64" fmla="*/ 299 w 827"/>
                <a:gd name="T65" fmla="*/ 1446 h 1593"/>
                <a:gd name="T66" fmla="*/ 288 w 827"/>
                <a:gd name="T67" fmla="*/ 1413 h 1593"/>
                <a:gd name="T68" fmla="*/ 244 w 827"/>
                <a:gd name="T69" fmla="*/ 1401 h 1593"/>
                <a:gd name="T70" fmla="*/ 94 w 827"/>
                <a:gd name="T71" fmla="*/ 1365 h 1593"/>
                <a:gd name="T72" fmla="*/ 14 w 827"/>
                <a:gd name="T73" fmla="*/ 1325 h 1593"/>
                <a:gd name="T74" fmla="*/ 0 w 827"/>
                <a:gd name="T75" fmla="*/ 1293 h 1593"/>
                <a:gd name="T76" fmla="*/ 23 w 827"/>
                <a:gd name="T77" fmla="*/ 1198 h 1593"/>
                <a:gd name="T78" fmla="*/ 51 w 827"/>
                <a:gd name="T79" fmla="*/ 1113 h 1593"/>
                <a:gd name="T80" fmla="*/ 78 w 827"/>
                <a:gd name="T81" fmla="*/ 1102 h 1593"/>
                <a:gd name="T82" fmla="*/ 159 w 827"/>
                <a:gd name="T83" fmla="*/ 1137 h 1593"/>
                <a:gd name="T84" fmla="*/ 325 w 827"/>
                <a:gd name="T85" fmla="*/ 1180 h 1593"/>
                <a:gd name="T86" fmla="*/ 435 w 827"/>
                <a:gd name="T87" fmla="*/ 1173 h 1593"/>
                <a:gd name="T88" fmla="*/ 512 w 827"/>
                <a:gd name="T89" fmla="*/ 1132 h 1593"/>
                <a:gd name="T90" fmla="*/ 542 w 827"/>
                <a:gd name="T91" fmla="*/ 1070 h 1593"/>
                <a:gd name="T92" fmla="*/ 529 w 827"/>
                <a:gd name="T93" fmla="*/ 1004 h 1593"/>
                <a:gd name="T94" fmla="*/ 471 w 827"/>
                <a:gd name="T95" fmla="*/ 946 h 1593"/>
                <a:gd name="T96" fmla="*/ 369 w 827"/>
                <a:gd name="T97" fmla="*/ 898 h 1593"/>
                <a:gd name="T98" fmla="*/ 233 w 827"/>
                <a:gd name="T99" fmla="*/ 840 h 1593"/>
                <a:gd name="T100" fmla="*/ 126 w 827"/>
                <a:gd name="T101" fmla="*/ 772 h 1593"/>
                <a:gd name="T102" fmla="*/ 54 w 827"/>
                <a:gd name="T103" fmla="*/ 691 h 1593"/>
                <a:gd name="T104" fmla="*/ 15 w 827"/>
                <a:gd name="T105" fmla="*/ 591 h 1593"/>
                <a:gd name="T106" fmla="*/ 15 w 827"/>
                <a:gd name="T107" fmla="*/ 467 h 1593"/>
                <a:gd name="T108" fmla="*/ 58 w 827"/>
                <a:gd name="T109" fmla="*/ 351 h 1593"/>
                <a:gd name="T110" fmla="*/ 139 w 827"/>
                <a:gd name="T111" fmla="*/ 263 h 1593"/>
                <a:gd name="T112" fmla="*/ 254 w 827"/>
                <a:gd name="T113" fmla="*/ 203 h 1593"/>
                <a:gd name="T114" fmla="*/ 300 w 827"/>
                <a:gd name="T115" fmla="*/ 183 h 1593"/>
                <a:gd name="T116" fmla="*/ 314 w 827"/>
                <a:gd name="T117" fmla="*/ 156 h 1593"/>
                <a:gd name="T118" fmla="*/ 315 w 827"/>
                <a:gd name="T119" fmla="*/ 87 h 1593"/>
                <a:gd name="T120" fmla="*/ 320 w 827"/>
                <a:gd name="T121" fmla="*/ 21 h 1593"/>
                <a:gd name="T122" fmla="*/ 352 w 827"/>
                <a:gd name="T123" fmla="*/ 1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593">
                  <a:moveTo>
                    <a:pt x="371" y="0"/>
                  </a:moveTo>
                  <a:lnTo>
                    <a:pt x="415" y="0"/>
                  </a:lnTo>
                  <a:lnTo>
                    <a:pt x="445" y="0"/>
                  </a:lnTo>
                  <a:lnTo>
                    <a:pt x="468" y="1"/>
                  </a:lnTo>
                  <a:lnTo>
                    <a:pt x="485" y="3"/>
                  </a:lnTo>
                  <a:lnTo>
                    <a:pt x="498" y="8"/>
                  </a:lnTo>
                  <a:lnTo>
                    <a:pt x="506" y="17"/>
                  </a:lnTo>
                  <a:lnTo>
                    <a:pt x="512" y="29"/>
                  </a:lnTo>
                  <a:lnTo>
                    <a:pt x="515" y="47"/>
                  </a:lnTo>
                  <a:lnTo>
                    <a:pt x="516" y="70"/>
                  </a:lnTo>
                  <a:lnTo>
                    <a:pt x="516" y="99"/>
                  </a:lnTo>
                  <a:lnTo>
                    <a:pt x="516" y="123"/>
                  </a:lnTo>
                  <a:lnTo>
                    <a:pt x="517" y="141"/>
                  </a:lnTo>
                  <a:lnTo>
                    <a:pt x="519" y="154"/>
                  </a:lnTo>
                  <a:lnTo>
                    <a:pt x="525" y="163"/>
                  </a:lnTo>
                  <a:lnTo>
                    <a:pt x="533" y="169"/>
                  </a:lnTo>
                  <a:lnTo>
                    <a:pt x="545" y="173"/>
                  </a:lnTo>
                  <a:lnTo>
                    <a:pt x="563" y="178"/>
                  </a:lnTo>
                  <a:lnTo>
                    <a:pt x="586" y="181"/>
                  </a:lnTo>
                  <a:lnTo>
                    <a:pt x="640" y="192"/>
                  </a:lnTo>
                  <a:lnTo>
                    <a:pt x="691" y="207"/>
                  </a:lnTo>
                  <a:lnTo>
                    <a:pt x="742" y="228"/>
                  </a:lnTo>
                  <a:lnTo>
                    <a:pt x="756" y="236"/>
                  </a:lnTo>
                  <a:lnTo>
                    <a:pt x="767" y="246"/>
                  </a:lnTo>
                  <a:lnTo>
                    <a:pt x="772" y="258"/>
                  </a:lnTo>
                  <a:lnTo>
                    <a:pt x="775" y="271"/>
                  </a:lnTo>
                  <a:lnTo>
                    <a:pt x="771" y="287"/>
                  </a:lnTo>
                  <a:lnTo>
                    <a:pt x="753" y="352"/>
                  </a:lnTo>
                  <a:lnTo>
                    <a:pt x="733" y="416"/>
                  </a:lnTo>
                  <a:lnTo>
                    <a:pt x="726" y="434"/>
                  </a:lnTo>
                  <a:lnTo>
                    <a:pt x="720" y="446"/>
                  </a:lnTo>
                  <a:lnTo>
                    <a:pt x="711" y="452"/>
                  </a:lnTo>
                  <a:lnTo>
                    <a:pt x="700" y="455"/>
                  </a:lnTo>
                  <a:lnTo>
                    <a:pt x="686" y="451"/>
                  </a:lnTo>
                  <a:lnTo>
                    <a:pt x="668" y="445"/>
                  </a:lnTo>
                  <a:lnTo>
                    <a:pt x="621" y="425"/>
                  </a:lnTo>
                  <a:lnTo>
                    <a:pt x="573" y="410"/>
                  </a:lnTo>
                  <a:lnTo>
                    <a:pt x="524" y="400"/>
                  </a:lnTo>
                  <a:lnTo>
                    <a:pt x="473" y="396"/>
                  </a:lnTo>
                  <a:lnTo>
                    <a:pt x="422" y="396"/>
                  </a:lnTo>
                  <a:lnTo>
                    <a:pt x="399" y="398"/>
                  </a:lnTo>
                  <a:lnTo>
                    <a:pt x="377" y="402"/>
                  </a:lnTo>
                  <a:lnTo>
                    <a:pt x="356" y="409"/>
                  </a:lnTo>
                  <a:lnTo>
                    <a:pt x="333" y="422"/>
                  </a:lnTo>
                  <a:lnTo>
                    <a:pt x="315" y="437"/>
                  </a:lnTo>
                  <a:lnTo>
                    <a:pt x="302" y="456"/>
                  </a:lnTo>
                  <a:lnTo>
                    <a:pt x="295" y="475"/>
                  </a:lnTo>
                  <a:lnTo>
                    <a:pt x="291" y="496"/>
                  </a:lnTo>
                  <a:lnTo>
                    <a:pt x="293" y="517"/>
                  </a:lnTo>
                  <a:lnTo>
                    <a:pt x="301" y="538"/>
                  </a:lnTo>
                  <a:lnTo>
                    <a:pt x="314" y="557"/>
                  </a:lnTo>
                  <a:lnTo>
                    <a:pt x="333" y="575"/>
                  </a:lnTo>
                  <a:lnTo>
                    <a:pt x="366" y="598"/>
                  </a:lnTo>
                  <a:lnTo>
                    <a:pt x="402" y="618"/>
                  </a:lnTo>
                  <a:lnTo>
                    <a:pt x="440" y="635"/>
                  </a:lnTo>
                  <a:lnTo>
                    <a:pt x="506" y="662"/>
                  </a:lnTo>
                  <a:lnTo>
                    <a:pt x="572" y="691"/>
                  </a:lnTo>
                  <a:lnTo>
                    <a:pt x="635" y="724"/>
                  </a:lnTo>
                  <a:lnTo>
                    <a:pt x="676" y="749"/>
                  </a:lnTo>
                  <a:lnTo>
                    <a:pt x="712" y="778"/>
                  </a:lnTo>
                  <a:lnTo>
                    <a:pt x="743" y="811"/>
                  </a:lnTo>
                  <a:lnTo>
                    <a:pt x="770" y="847"/>
                  </a:lnTo>
                  <a:lnTo>
                    <a:pt x="791" y="886"/>
                  </a:lnTo>
                  <a:lnTo>
                    <a:pt x="808" y="925"/>
                  </a:lnTo>
                  <a:lnTo>
                    <a:pt x="819" y="967"/>
                  </a:lnTo>
                  <a:lnTo>
                    <a:pt x="826" y="1009"/>
                  </a:lnTo>
                  <a:lnTo>
                    <a:pt x="827" y="1052"/>
                  </a:lnTo>
                  <a:lnTo>
                    <a:pt x="822" y="1095"/>
                  </a:lnTo>
                  <a:lnTo>
                    <a:pt x="812" y="1137"/>
                  </a:lnTo>
                  <a:lnTo>
                    <a:pt x="796" y="1179"/>
                  </a:lnTo>
                  <a:lnTo>
                    <a:pt x="775" y="1218"/>
                  </a:lnTo>
                  <a:lnTo>
                    <a:pt x="747" y="1256"/>
                  </a:lnTo>
                  <a:lnTo>
                    <a:pt x="715" y="1290"/>
                  </a:lnTo>
                  <a:lnTo>
                    <a:pt x="679" y="1320"/>
                  </a:lnTo>
                  <a:lnTo>
                    <a:pt x="640" y="1345"/>
                  </a:lnTo>
                  <a:lnTo>
                    <a:pt x="598" y="1366"/>
                  </a:lnTo>
                  <a:lnTo>
                    <a:pt x="553" y="1380"/>
                  </a:lnTo>
                  <a:lnTo>
                    <a:pt x="535" y="1387"/>
                  </a:lnTo>
                  <a:lnTo>
                    <a:pt x="521" y="1396"/>
                  </a:lnTo>
                  <a:lnTo>
                    <a:pt x="512" y="1407"/>
                  </a:lnTo>
                  <a:lnTo>
                    <a:pt x="506" y="1423"/>
                  </a:lnTo>
                  <a:lnTo>
                    <a:pt x="505" y="1442"/>
                  </a:lnTo>
                  <a:lnTo>
                    <a:pt x="506" y="1493"/>
                  </a:lnTo>
                  <a:lnTo>
                    <a:pt x="505" y="1545"/>
                  </a:lnTo>
                  <a:lnTo>
                    <a:pt x="504" y="1562"/>
                  </a:lnTo>
                  <a:lnTo>
                    <a:pt x="497" y="1575"/>
                  </a:lnTo>
                  <a:lnTo>
                    <a:pt x="489" y="1585"/>
                  </a:lnTo>
                  <a:lnTo>
                    <a:pt x="475" y="1590"/>
                  </a:lnTo>
                  <a:lnTo>
                    <a:pt x="459" y="1593"/>
                  </a:lnTo>
                  <a:lnTo>
                    <a:pt x="404" y="1593"/>
                  </a:lnTo>
                  <a:lnTo>
                    <a:pt x="348" y="1593"/>
                  </a:lnTo>
                  <a:lnTo>
                    <a:pt x="331" y="1590"/>
                  </a:lnTo>
                  <a:lnTo>
                    <a:pt x="318" y="1584"/>
                  </a:lnTo>
                  <a:lnTo>
                    <a:pt x="308" y="1574"/>
                  </a:lnTo>
                  <a:lnTo>
                    <a:pt x="302" y="1559"/>
                  </a:lnTo>
                  <a:lnTo>
                    <a:pt x="300" y="1542"/>
                  </a:lnTo>
                  <a:lnTo>
                    <a:pt x="300" y="1505"/>
                  </a:lnTo>
                  <a:lnTo>
                    <a:pt x="299" y="1466"/>
                  </a:lnTo>
                  <a:lnTo>
                    <a:pt x="299" y="1446"/>
                  </a:lnTo>
                  <a:lnTo>
                    <a:pt x="298" y="1431"/>
                  </a:lnTo>
                  <a:lnTo>
                    <a:pt x="293" y="1421"/>
                  </a:lnTo>
                  <a:lnTo>
                    <a:pt x="288" y="1413"/>
                  </a:lnTo>
                  <a:lnTo>
                    <a:pt x="278" y="1407"/>
                  </a:lnTo>
                  <a:lnTo>
                    <a:pt x="264" y="1404"/>
                  </a:lnTo>
                  <a:lnTo>
                    <a:pt x="244" y="1401"/>
                  </a:lnTo>
                  <a:lnTo>
                    <a:pt x="193" y="1392"/>
                  </a:lnTo>
                  <a:lnTo>
                    <a:pt x="142" y="1380"/>
                  </a:lnTo>
                  <a:lnTo>
                    <a:pt x="94" y="1365"/>
                  </a:lnTo>
                  <a:lnTo>
                    <a:pt x="46" y="1345"/>
                  </a:lnTo>
                  <a:lnTo>
                    <a:pt x="28" y="1335"/>
                  </a:lnTo>
                  <a:lnTo>
                    <a:pt x="14" y="1325"/>
                  </a:lnTo>
                  <a:lnTo>
                    <a:pt x="5" y="1317"/>
                  </a:lnTo>
                  <a:lnTo>
                    <a:pt x="1" y="1306"/>
                  </a:lnTo>
                  <a:lnTo>
                    <a:pt x="0" y="1293"/>
                  </a:lnTo>
                  <a:lnTo>
                    <a:pt x="2" y="1277"/>
                  </a:lnTo>
                  <a:lnTo>
                    <a:pt x="6" y="1256"/>
                  </a:lnTo>
                  <a:lnTo>
                    <a:pt x="23" y="1198"/>
                  </a:lnTo>
                  <a:lnTo>
                    <a:pt x="39" y="1142"/>
                  </a:lnTo>
                  <a:lnTo>
                    <a:pt x="45" y="1125"/>
                  </a:lnTo>
                  <a:lnTo>
                    <a:pt x="51" y="1113"/>
                  </a:lnTo>
                  <a:lnTo>
                    <a:pt x="58" y="1105"/>
                  </a:lnTo>
                  <a:lnTo>
                    <a:pt x="67" y="1102"/>
                  </a:lnTo>
                  <a:lnTo>
                    <a:pt x="78" y="1102"/>
                  </a:lnTo>
                  <a:lnTo>
                    <a:pt x="90" y="1107"/>
                  </a:lnTo>
                  <a:lnTo>
                    <a:pt x="106" y="1113"/>
                  </a:lnTo>
                  <a:lnTo>
                    <a:pt x="159" y="1137"/>
                  </a:lnTo>
                  <a:lnTo>
                    <a:pt x="212" y="1157"/>
                  </a:lnTo>
                  <a:lnTo>
                    <a:pt x="268" y="1170"/>
                  </a:lnTo>
                  <a:lnTo>
                    <a:pt x="325" y="1180"/>
                  </a:lnTo>
                  <a:lnTo>
                    <a:pt x="363" y="1182"/>
                  </a:lnTo>
                  <a:lnTo>
                    <a:pt x="399" y="1180"/>
                  </a:lnTo>
                  <a:lnTo>
                    <a:pt x="435" y="1173"/>
                  </a:lnTo>
                  <a:lnTo>
                    <a:pt x="469" y="1161"/>
                  </a:lnTo>
                  <a:lnTo>
                    <a:pt x="493" y="1148"/>
                  </a:lnTo>
                  <a:lnTo>
                    <a:pt x="512" y="1132"/>
                  </a:lnTo>
                  <a:lnTo>
                    <a:pt x="527" y="1113"/>
                  </a:lnTo>
                  <a:lnTo>
                    <a:pt x="537" y="1092"/>
                  </a:lnTo>
                  <a:lnTo>
                    <a:pt x="542" y="1070"/>
                  </a:lnTo>
                  <a:lnTo>
                    <a:pt x="542" y="1049"/>
                  </a:lnTo>
                  <a:lnTo>
                    <a:pt x="539" y="1026"/>
                  </a:lnTo>
                  <a:lnTo>
                    <a:pt x="529" y="1004"/>
                  </a:lnTo>
                  <a:lnTo>
                    <a:pt x="516" y="983"/>
                  </a:lnTo>
                  <a:lnTo>
                    <a:pt x="496" y="964"/>
                  </a:lnTo>
                  <a:lnTo>
                    <a:pt x="471" y="946"/>
                  </a:lnTo>
                  <a:lnTo>
                    <a:pt x="444" y="929"/>
                  </a:lnTo>
                  <a:lnTo>
                    <a:pt x="414" y="916"/>
                  </a:lnTo>
                  <a:lnTo>
                    <a:pt x="369" y="898"/>
                  </a:lnTo>
                  <a:lnTo>
                    <a:pt x="323" y="879"/>
                  </a:lnTo>
                  <a:lnTo>
                    <a:pt x="278" y="860"/>
                  </a:lnTo>
                  <a:lnTo>
                    <a:pt x="233" y="840"/>
                  </a:lnTo>
                  <a:lnTo>
                    <a:pt x="189" y="816"/>
                  </a:lnTo>
                  <a:lnTo>
                    <a:pt x="157" y="795"/>
                  </a:lnTo>
                  <a:lnTo>
                    <a:pt x="126" y="772"/>
                  </a:lnTo>
                  <a:lnTo>
                    <a:pt x="98" y="747"/>
                  </a:lnTo>
                  <a:lnTo>
                    <a:pt x="74" y="720"/>
                  </a:lnTo>
                  <a:lnTo>
                    <a:pt x="54" y="691"/>
                  </a:lnTo>
                  <a:lnTo>
                    <a:pt x="37" y="660"/>
                  </a:lnTo>
                  <a:lnTo>
                    <a:pt x="24" y="627"/>
                  </a:lnTo>
                  <a:lnTo>
                    <a:pt x="15" y="591"/>
                  </a:lnTo>
                  <a:lnTo>
                    <a:pt x="10" y="553"/>
                  </a:lnTo>
                  <a:lnTo>
                    <a:pt x="10" y="513"/>
                  </a:lnTo>
                  <a:lnTo>
                    <a:pt x="15" y="467"/>
                  </a:lnTo>
                  <a:lnTo>
                    <a:pt x="25" y="425"/>
                  </a:lnTo>
                  <a:lnTo>
                    <a:pt x="39" y="386"/>
                  </a:lnTo>
                  <a:lnTo>
                    <a:pt x="58" y="351"/>
                  </a:lnTo>
                  <a:lnTo>
                    <a:pt x="81" y="318"/>
                  </a:lnTo>
                  <a:lnTo>
                    <a:pt x="108" y="289"/>
                  </a:lnTo>
                  <a:lnTo>
                    <a:pt x="139" y="263"/>
                  </a:lnTo>
                  <a:lnTo>
                    <a:pt x="174" y="240"/>
                  </a:lnTo>
                  <a:lnTo>
                    <a:pt x="212" y="220"/>
                  </a:lnTo>
                  <a:lnTo>
                    <a:pt x="254" y="203"/>
                  </a:lnTo>
                  <a:lnTo>
                    <a:pt x="274" y="195"/>
                  </a:lnTo>
                  <a:lnTo>
                    <a:pt x="289" y="190"/>
                  </a:lnTo>
                  <a:lnTo>
                    <a:pt x="300" y="183"/>
                  </a:lnTo>
                  <a:lnTo>
                    <a:pt x="308" y="177"/>
                  </a:lnTo>
                  <a:lnTo>
                    <a:pt x="312" y="168"/>
                  </a:lnTo>
                  <a:lnTo>
                    <a:pt x="314" y="156"/>
                  </a:lnTo>
                  <a:lnTo>
                    <a:pt x="315" y="141"/>
                  </a:lnTo>
                  <a:lnTo>
                    <a:pt x="315" y="120"/>
                  </a:lnTo>
                  <a:lnTo>
                    <a:pt x="315" y="87"/>
                  </a:lnTo>
                  <a:lnTo>
                    <a:pt x="315" y="56"/>
                  </a:lnTo>
                  <a:lnTo>
                    <a:pt x="316" y="36"/>
                  </a:lnTo>
                  <a:lnTo>
                    <a:pt x="320" y="21"/>
                  </a:lnTo>
                  <a:lnTo>
                    <a:pt x="326" y="10"/>
                  </a:lnTo>
                  <a:lnTo>
                    <a:pt x="336" y="5"/>
                  </a:lnTo>
                  <a:lnTo>
                    <a:pt x="352" y="1"/>
                  </a:lnTo>
                  <a:lnTo>
                    <a:pt x="37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19"/>
            <p:cNvSpPr>
              <a:spLocks noEditPoints="1"/>
            </p:cNvSpPr>
            <p:nvPr/>
          </p:nvSpPr>
          <p:spPr bwMode="auto">
            <a:xfrm>
              <a:off x="2593975" y="4225925"/>
              <a:ext cx="490538" cy="569912"/>
            </a:xfrm>
            <a:custGeom>
              <a:avLst/>
              <a:gdLst>
                <a:gd name="T0" fmla="*/ 1277 w 3088"/>
                <a:gd name="T1" fmla="*/ 663 h 3592"/>
                <a:gd name="T2" fmla="*/ 955 w 3088"/>
                <a:gd name="T3" fmla="*/ 791 h 3592"/>
                <a:gd name="T4" fmla="*/ 689 w 3088"/>
                <a:gd name="T5" fmla="*/ 1004 h 3592"/>
                <a:gd name="T6" fmla="*/ 496 w 3088"/>
                <a:gd name="T7" fmla="*/ 1284 h 3592"/>
                <a:gd name="T8" fmla="*/ 391 w 3088"/>
                <a:gd name="T9" fmla="*/ 1617 h 3592"/>
                <a:gd name="T10" fmla="*/ 391 w 3088"/>
                <a:gd name="T11" fmla="*/ 1976 h 3592"/>
                <a:gd name="T12" fmla="*/ 496 w 3088"/>
                <a:gd name="T13" fmla="*/ 2308 h 3592"/>
                <a:gd name="T14" fmla="*/ 689 w 3088"/>
                <a:gd name="T15" fmla="*/ 2589 h 3592"/>
                <a:gd name="T16" fmla="*/ 955 w 3088"/>
                <a:gd name="T17" fmla="*/ 2801 h 3592"/>
                <a:gd name="T18" fmla="*/ 1277 w 3088"/>
                <a:gd name="T19" fmla="*/ 2929 h 3592"/>
                <a:gd name="T20" fmla="*/ 1630 w 3088"/>
                <a:gd name="T21" fmla="*/ 2958 h 3592"/>
                <a:gd name="T22" fmla="*/ 1959 w 3088"/>
                <a:gd name="T23" fmla="*/ 2884 h 3592"/>
                <a:gd name="T24" fmla="*/ 2246 w 3088"/>
                <a:gd name="T25" fmla="*/ 2726 h 3592"/>
                <a:gd name="T26" fmla="*/ 2475 w 3088"/>
                <a:gd name="T27" fmla="*/ 2497 h 3592"/>
                <a:gd name="T28" fmla="*/ 2634 w 3088"/>
                <a:gd name="T29" fmla="*/ 2211 h 3592"/>
                <a:gd name="T30" fmla="*/ 2706 w 3088"/>
                <a:gd name="T31" fmla="*/ 1883 h 3592"/>
                <a:gd name="T32" fmla="*/ 2679 w 3088"/>
                <a:gd name="T33" fmla="*/ 1529 h 3592"/>
                <a:gd name="T34" fmla="*/ 2551 w 3088"/>
                <a:gd name="T35" fmla="*/ 1208 h 3592"/>
                <a:gd name="T36" fmla="*/ 2337 w 3088"/>
                <a:gd name="T37" fmla="*/ 944 h 3592"/>
                <a:gd name="T38" fmla="*/ 2057 w 3088"/>
                <a:gd name="T39" fmla="*/ 750 h 3592"/>
                <a:gd name="T40" fmla="*/ 1725 w 3088"/>
                <a:gd name="T41" fmla="*/ 646 h 3592"/>
                <a:gd name="T42" fmla="*/ 1557 w 3088"/>
                <a:gd name="T43" fmla="*/ 1 h 3592"/>
                <a:gd name="T44" fmla="*/ 1621 w 3088"/>
                <a:gd name="T45" fmla="*/ 39 h 3592"/>
                <a:gd name="T46" fmla="*/ 2010 w 3088"/>
                <a:gd name="T47" fmla="*/ 278 h 3592"/>
                <a:gd name="T48" fmla="*/ 2427 w 3088"/>
                <a:gd name="T49" fmla="*/ 456 h 3592"/>
                <a:gd name="T50" fmla="*/ 2828 w 3088"/>
                <a:gd name="T51" fmla="*/ 546 h 3592"/>
                <a:gd name="T52" fmla="*/ 3051 w 3088"/>
                <a:gd name="T53" fmla="*/ 577 h 3592"/>
                <a:gd name="T54" fmla="*/ 3087 w 3088"/>
                <a:gd name="T55" fmla="*/ 630 h 3592"/>
                <a:gd name="T56" fmla="*/ 3086 w 3088"/>
                <a:gd name="T57" fmla="*/ 1810 h 3592"/>
                <a:gd name="T58" fmla="*/ 3046 w 3088"/>
                <a:gd name="T59" fmla="*/ 2262 h 3592"/>
                <a:gd name="T60" fmla="*/ 2938 w 3088"/>
                <a:gd name="T61" fmla="*/ 2537 h 3592"/>
                <a:gd name="T62" fmla="*/ 2757 w 3088"/>
                <a:gd name="T63" fmla="*/ 2805 h 3592"/>
                <a:gd name="T64" fmla="*/ 2484 w 3088"/>
                <a:gd name="T65" fmla="*/ 3078 h 3592"/>
                <a:gd name="T66" fmla="*/ 2171 w 3088"/>
                <a:gd name="T67" fmla="*/ 3300 h 3592"/>
                <a:gd name="T68" fmla="*/ 1796 w 3088"/>
                <a:gd name="T69" fmla="*/ 3494 h 3592"/>
                <a:gd name="T70" fmla="*/ 1549 w 3088"/>
                <a:gd name="T71" fmla="*/ 3592 h 3592"/>
                <a:gd name="T72" fmla="*/ 1296 w 3088"/>
                <a:gd name="T73" fmla="*/ 3499 h 3592"/>
                <a:gd name="T74" fmla="*/ 891 w 3088"/>
                <a:gd name="T75" fmla="*/ 3284 h 3592"/>
                <a:gd name="T76" fmla="*/ 525 w 3088"/>
                <a:gd name="T77" fmla="*/ 3005 h 3592"/>
                <a:gd name="T78" fmla="*/ 282 w 3088"/>
                <a:gd name="T79" fmla="*/ 2741 h 3592"/>
                <a:gd name="T80" fmla="*/ 118 w 3088"/>
                <a:gd name="T81" fmla="*/ 2469 h 3592"/>
                <a:gd name="T82" fmla="*/ 25 w 3088"/>
                <a:gd name="T83" fmla="*/ 2161 h 3592"/>
                <a:gd name="T84" fmla="*/ 0 w 3088"/>
                <a:gd name="T85" fmla="*/ 1506 h 3592"/>
                <a:gd name="T86" fmla="*/ 3 w 3088"/>
                <a:gd name="T87" fmla="*/ 621 h 3592"/>
                <a:gd name="T88" fmla="*/ 44 w 3088"/>
                <a:gd name="T89" fmla="*/ 575 h 3592"/>
                <a:gd name="T90" fmla="*/ 324 w 3088"/>
                <a:gd name="T91" fmla="*/ 541 h 3592"/>
                <a:gd name="T92" fmla="*/ 764 w 3088"/>
                <a:gd name="T93" fmla="*/ 420 h 3592"/>
                <a:gd name="T94" fmla="*/ 1176 w 3088"/>
                <a:gd name="T95" fmla="*/ 224 h 3592"/>
                <a:gd name="T96" fmla="*/ 1489 w 3088"/>
                <a:gd name="T97" fmla="*/ 24 h 3592"/>
                <a:gd name="T98" fmla="*/ 1545 w 3088"/>
                <a:gd name="T99" fmla="*/ 0 h 3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88" h="3592">
                  <a:moveTo>
                    <a:pt x="1544" y="632"/>
                  </a:moveTo>
                  <a:lnTo>
                    <a:pt x="1453" y="635"/>
                  </a:lnTo>
                  <a:lnTo>
                    <a:pt x="1363" y="646"/>
                  </a:lnTo>
                  <a:lnTo>
                    <a:pt x="1277" y="663"/>
                  </a:lnTo>
                  <a:lnTo>
                    <a:pt x="1192" y="686"/>
                  </a:lnTo>
                  <a:lnTo>
                    <a:pt x="1110" y="715"/>
                  </a:lnTo>
                  <a:lnTo>
                    <a:pt x="1031" y="750"/>
                  </a:lnTo>
                  <a:lnTo>
                    <a:pt x="955" y="791"/>
                  </a:lnTo>
                  <a:lnTo>
                    <a:pt x="883" y="837"/>
                  </a:lnTo>
                  <a:lnTo>
                    <a:pt x="814" y="888"/>
                  </a:lnTo>
                  <a:lnTo>
                    <a:pt x="749" y="944"/>
                  </a:lnTo>
                  <a:lnTo>
                    <a:pt x="689" y="1004"/>
                  </a:lnTo>
                  <a:lnTo>
                    <a:pt x="634" y="1068"/>
                  </a:lnTo>
                  <a:lnTo>
                    <a:pt x="583" y="1136"/>
                  </a:lnTo>
                  <a:lnTo>
                    <a:pt x="537" y="1208"/>
                  </a:lnTo>
                  <a:lnTo>
                    <a:pt x="496" y="1284"/>
                  </a:lnTo>
                  <a:lnTo>
                    <a:pt x="461" y="1363"/>
                  </a:lnTo>
                  <a:lnTo>
                    <a:pt x="432" y="1445"/>
                  </a:lnTo>
                  <a:lnTo>
                    <a:pt x="409" y="1529"/>
                  </a:lnTo>
                  <a:lnTo>
                    <a:pt x="391" y="1617"/>
                  </a:lnTo>
                  <a:lnTo>
                    <a:pt x="381" y="1705"/>
                  </a:lnTo>
                  <a:lnTo>
                    <a:pt x="378" y="1796"/>
                  </a:lnTo>
                  <a:lnTo>
                    <a:pt x="381" y="1887"/>
                  </a:lnTo>
                  <a:lnTo>
                    <a:pt x="391" y="1976"/>
                  </a:lnTo>
                  <a:lnTo>
                    <a:pt x="409" y="2063"/>
                  </a:lnTo>
                  <a:lnTo>
                    <a:pt x="432" y="2148"/>
                  </a:lnTo>
                  <a:lnTo>
                    <a:pt x="461" y="2229"/>
                  </a:lnTo>
                  <a:lnTo>
                    <a:pt x="496" y="2308"/>
                  </a:lnTo>
                  <a:lnTo>
                    <a:pt x="537" y="2383"/>
                  </a:lnTo>
                  <a:lnTo>
                    <a:pt x="583" y="2456"/>
                  </a:lnTo>
                  <a:lnTo>
                    <a:pt x="634" y="2524"/>
                  </a:lnTo>
                  <a:lnTo>
                    <a:pt x="689" y="2589"/>
                  </a:lnTo>
                  <a:lnTo>
                    <a:pt x="749" y="2649"/>
                  </a:lnTo>
                  <a:lnTo>
                    <a:pt x="814" y="2705"/>
                  </a:lnTo>
                  <a:lnTo>
                    <a:pt x="883" y="2755"/>
                  </a:lnTo>
                  <a:lnTo>
                    <a:pt x="955" y="2801"/>
                  </a:lnTo>
                  <a:lnTo>
                    <a:pt x="1031" y="2842"/>
                  </a:lnTo>
                  <a:lnTo>
                    <a:pt x="1110" y="2877"/>
                  </a:lnTo>
                  <a:lnTo>
                    <a:pt x="1192" y="2906"/>
                  </a:lnTo>
                  <a:lnTo>
                    <a:pt x="1277" y="2929"/>
                  </a:lnTo>
                  <a:lnTo>
                    <a:pt x="1363" y="2947"/>
                  </a:lnTo>
                  <a:lnTo>
                    <a:pt x="1453" y="2957"/>
                  </a:lnTo>
                  <a:lnTo>
                    <a:pt x="1544" y="2961"/>
                  </a:lnTo>
                  <a:lnTo>
                    <a:pt x="1630" y="2958"/>
                  </a:lnTo>
                  <a:lnTo>
                    <a:pt x="1716" y="2948"/>
                  </a:lnTo>
                  <a:lnTo>
                    <a:pt x="1799" y="2933"/>
                  </a:lnTo>
                  <a:lnTo>
                    <a:pt x="1881" y="2911"/>
                  </a:lnTo>
                  <a:lnTo>
                    <a:pt x="1959" y="2884"/>
                  </a:lnTo>
                  <a:lnTo>
                    <a:pt x="2036" y="2853"/>
                  </a:lnTo>
                  <a:lnTo>
                    <a:pt x="2109" y="2815"/>
                  </a:lnTo>
                  <a:lnTo>
                    <a:pt x="2179" y="2773"/>
                  </a:lnTo>
                  <a:lnTo>
                    <a:pt x="2246" y="2726"/>
                  </a:lnTo>
                  <a:lnTo>
                    <a:pt x="2309" y="2674"/>
                  </a:lnTo>
                  <a:lnTo>
                    <a:pt x="2369" y="2620"/>
                  </a:lnTo>
                  <a:lnTo>
                    <a:pt x="2424" y="2559"/>
                  </a:lnTo>
                  <a:lnTo>
                    <a:pt x="2475" y="2497"/>
                  </a:lnTo>
                  <a:lnTo>
                    <a:pt x="2522" y="2430"/>
                  </a:lnTo>
                  <a:lnTo>
                    <a:pt x="2564" y="2360"/>
                  </a:lnTo>
                  <a:lnTo>
                    <a:pt x="2601" y="2287"/>
                  </a:lnTo>
                  <a:lnTo>
                    <a:pt x="2634" y="2211"/>
                  </a:lnTo>
                  <a:lnTo>
                    <a:pt x="2660" y="2133"/>
                  </a:lnTo>
                  <a:lnTo>
                    <a:pt x="2682" y="2052"/>
                  </a:lnTo>
                  <a:lnTo>
                    <a:pt x="2698" y="1969"/>
                  </a:lnTo>
                  <a:lnTo>
                    <a:pt x="2706" y="1883"/>
                  </a:lnTo>
                  <a:lnTo>
                    <a:pt x="2710" y="1796"/>
                  </a:lnTo>
                  <a:lnTo>
                    <a:pt x="2706" y="1705"/>
                  </a:lnTo>
                  <a:lnTo>
                    <a:pt x="2697" y="1617"/>
                  </a:lnTo>
                  <a:lnTo>
                    <a:pt x="2679" y="1529"/>
                  </a:lnTo>
                  <a:lnTo>
                    <a:pt x="2656" y="1445"/>
                  </a:lnTo>
                  <a:lnTo>
                    <a:pt x="2627" y="1363"/>
                  </a:lnTo>
                  <a:lnTo>
                    <a:pt x="2591" y="1284"/>
                  </a:lnTo>
                  <a:lnTo>
                    <a:pt x="2551" y="1208"/>
                  </a:lnTo>
                  <a:lnTo>
                    <a:pt x="2505" y="1136"/>
                  </a:lnTo>
                  <a:lnTo>
                    <a:pt x="2453" y="1068"/>
                  </a:lnTo>
                  <a:lnTo>
                    <a:pt x="2397" y="1004"/>
                  </a:lnTo>
                  <a:lnTo>
                    <a:pt x="2337" y="944"/>
                  </a:lnTo>
                  <a:lnTo>
                    <a:pt x="2274" y="888"/>
                  </a:lnTo>
                  <a:lnTo>
                    <a:pt x="2205" y="837"/>
                  </a:lnTo>
                  <a:lnTo>
                    <a:pt x="2132" y="791"/>
                  </a:lnTo>
                  <a:lnTo>
                    <a:pt x="2057" y="750"/>
                  </a:lnTo>
                  <a:lnTo>
                    <a:pt x="1978" y="715"/>
                  </a:lnTo>
                  <a:lnTo>
                    <a:pt x="1896" y="686"/>
                  </a:lnTo>
                  <a:lnTo>
                    <a:pt x="1811" y="663"/>
                  </a:lnTo>
                  <a:lnTo>
                    <a:pt x="1725" y="646"/>
                  </a:lnTo>
                  <a:lnTo>
                    <a:pt x="1635" y="635"/>
                  </a:lnTo>
                  <a:lnTo>
                    <a:pt x="1544" y="632"/>
                  </a:lnTo>
                  <a:close/>
                  <a:moveTo>
                    <a:pt x="1545" y="0"/>
                  </a:moveTo>
                  <a:lnTo>
                    <a:pt x="1557" y="1"/>
                  </a:lnTo>
                  <a:lnTo>
                    <a:pt x="1569" y="6"/>
                  </a:lnTo>
                  <a:lnTo>
                    <a:pt x="1583" y="14"/>
                  </a:lnTo>
                  <a:lnTo>
                    <a:pt x="1600" y="25"/>
                  </a:lnTo>
                  <a:lnTo>
                    <a:pt x="1621" y="39"/>
                  </a:lnTo>
                  <a:lnTo>
                    <a:pt x="1716" y="104"/>
                  </a:lnTo>
                  <a:lnTo>
                    <a:pt x="1812" y="165"/>
                  </a:lnTo>
                  <a:lnTo>
                    <a:pt x="1910" y="223"/>
                  </a:lnTo>
                  <a:lnTo>
                    <a:pt x="2010" y="278"/>
                  </a:lnTo>
                  <a:lnTo>
                    <a:pt x="2112" y="329"/>
                  </a:lnTo>
                  <a:lnTo>
                    <a:pt x="2215" y="375"/>
                  </a:lnTo>
                  <a:lnTo>
                    <a:pt x="2320" y="418"/>
                  </a:lnTo>
                  <a:lnTo>
                    <a:pt x="2427" y="456"/>
                  </a:lnTo>
                  <a:lnTo>
                    <a:pt x="2537" y="489"/>
                  </a:lnTo>
                  <a:lnTo>
                    <a:pt x="2648" y="516"/>
                  </a:lnTo>
                  <a:lnTo>
                    <a:pt x="2738" y="532"/>
                  </a:lnTo>
                  <a:lnTo>
                    <a:pt x="2828" y="546"/>
                  </a:lnTo>
                  <a:lnTo>
                    <a:pt x="2919" y="556"/>
                  </a:lnTo>
                  <a:lnTo>
                    <a:pt x="3010" y="567"/>
                  </a:lnTo>
                  <a:lnTo>
                    <a:pt x="3032" y="572"/>
                  </a:lnTo>
                  <a:lnTo>
                    <a:pt x="3051" y="577"/>
                  </a:lnTo>
                  <a:lnTo>
                    <a:pt x="3065" y="586"/>
                  </a:lnTo>
                  <a:lnTo>
                    <a:pt x="3075" y="597"/>
                  </a:lnTo>
                  <a:lnTo>
                    <a:pt x="3082" y="611"/>
                  </a:lnTo>
                  <a:lnTo>
                    <a:pt x="3087" y="630"/>
                  </a:lnTo>
                  <a:lnTo>
                    <a:pt x="3088" y="653"/>
                  </a:lnTo>
                  <a:lnTo>
                    <a:pt x="3088" y="1352"/>
                  </a:lnTo>
                  <a:lnTo>
                    <a:pt x="3088" y="1580"/>
                  </a:lnTo>
                  <a:lnTo>
                    <a:pt x="3086" y="1810"/>
                  </a:lnTo>
                  <a:lnTo>
                    <a:pt x="3080" y="2039"/>
                  </a:lnTo>
                  <a:lnTo>
                    <a:pt x="3074" y="2115"/>
                  </a:lnTo>
                  <a:lnTo>
                    <a:pt x="3063" y="2190"/>
                  </a:lnTo>
                  <a:lnTo>
                    <a:pt x="3046" y="2262"/>
                  </a:lnTo>
                  <a:lnTo>
                    <a:pt x="3025" y="2333"/>
                  </a:lnTo>
                  <a:lnTo>
                    <a:pt x="3000" y="2402"/>
                  </a:lnTo>
                  <a:lnTo>
                    <a:pt x="2972" y="2470"/>
                  </a:lnTo>
                  <a:lnTo>
                    <a:pt x="2938" y="2537"/>
                  </a:lnTo>
                  <a:lnTo>
                    <a:pt x="2900" y="2601"/>
                  </a:lnTo>
                  <a:lnTo>
                    <a:pt x="2860" y="2664"/>
                  </a:lnTo>
                  <a:lnTo>
                    <a:pt x="2817" y="2727"/>
                  </a:lnTo>
                  <a:lnTo>
                    <a:pt x="2757" y="2805"/>
                  </a:lnTo>
                  <a:lnTo>
                    <a:pt x="2693" y="2878"/>
                  </a:lnTo>
                  <a:lnTo>
                    <a:pt x="2627" y="2948"/>
                  </a:lnTo>
                  <a:lnTo>
                    <a:pt x="2556" y="3015"/>
                  </a:lnTo>
                  <a:lnTo>
                    <a:pt x="2484" y="3078"/>
                  </a:lnTo>
                  <a:lnTo>
                    <a:pt x="2410" y="3138"/>
                  </a:lnTo>
                  <a:lnTo>
                    <a:pt x="2332" y="3195"/>
                  </a:lnTo>
                  <a:lnTo>
                    <a:pt x="2252" y="3249"/>
                  </a:lnTo>
                  <a:lnTo>
                    <a:pt x="2171" y="3300"/>
                  </a:lnTo>
                  <a:lnTo>
                    <a:pt x="2086" y="3349"/>
                  </a:lnTo>
                  <a:lnTo>
                    <a:pt x="2001" y="3396"/>
                  </a:lnTo>
                  <a:lnTo>
                    <a:pt x="1900" y="3447"/>
                  </a:lnTo>
                  <a:lnTo>
                    <a:pt x="1796" y="3494"/>
                  </a:lnTo>
                  <a:lnTo>
                    <a:pt x="1692" y="3540"/>
                  </a:lnTo>
                  <a:lnTo>
                    <a:pt x="1588" y="3583"/>
                  </a:lnTo>
                  <a:lnTo>
                    <a:pt x="1570" y="3590"/>
                  </a:lnTo>
                  <a:lnTo>
                    <a:pt x="1549" y="3592"/>
                  </a:lnTo>
                  <a:lnTo>
                    <a:pt x="1530" y="3592"/>
                  </a:lnTo>
                  <a:lnTo>
                    <a:pt x="1511" y="3588"/>
                  </a:lnTo>
                  <a:lnTo>
                    <a:pt x="1404" y="3545"/>
                  </a:lnTo>
                  <a:lnTo>
                    <a:pt x="1296" y="3499"/>
                  </a:lnTo>
                  <a:lnTo>
                    <a:pt x="1192" y="3451"/>
                  </a:lnTo>
                  <a:lnTo>
                    <a:pt x="1089" y="3399"/>
                  </a:lnTo>
                  <a:lnTo>
                    <a:pt x="989" y="3343"/>
                  </a:lnTo>
                  <a:lnTo>
                    <a:pt x="891" y="3284"/>
                  </a:lnTo>
                  <a:lnTo>
                    <a:pt x="796" y="3220"/>
                  </a:lnTo>
                  <a:lnTo>
                    <a:pt x="702" y="3152"/>
                  </a:lnTo>
                  <a:lnTo>
                    <a:pt x="613" y="3081"/>
                  </a:lnTo>
                  <a:lnTo>
                    <a:pt x="525" y="3005"/>
                  </a:lnTo>
                  <a:lnTo>
                    <a:pt x="440" y="2924"/>
                  </a:lnTo>
                  <a:lnTo>
                    <a:pt x="385" y="2865"/>
                  </a:lnTo>
                  <a:lnTo>
                    <a:pt x="331" y="2803"/>
                  </a:lnTo>
                  <a:lnTo>
                    <a:pt x="282" y="2741"/>
                  </a:lnTo>
                  <a:lnTo>
                    <a:pt x="234" y="2677"/>
                  </a:lnTo>
                  <a:lnTo>
                    <a:pt x="192" y="2610"/>
                  </a:lnTo>
                  <a:lnTo>
                    <a:pt x="153" y="2540"/>
                  </a:lnTo>
                  <a:lnTo>
                    <a:pt x="118" y="2469"/>
                  </a:lnTo>
                  <a:lnTo>
                    <a:pt x="88" y="2394"/>
                  </a:lnTo>
                  <a:lnTo>
                    <a:pt x="62" y="2318"/>
                  </a:lnTo>
                  <a:lnTo>
                    <a:pt x="42" y="2239"/>
                  </a:lnTo>
                  <a:lnTo>
                    <a:pt x="25" y="2161"/>
                  </a:lnTo>
                  <a:lnTo>
                    <a:pt x="13" y="2084"/>
                  </a:lnTo>
                  <a:lnTo>
                    <a:pt x="5" y="2004"/>
                  </a:lnTo>
                  <a:lnTo>
                    <a:pt x="3" y="1925"/>
                  </a:lnTo>
                  <a:lnTo>
                    <a:pt x="0" y="1506"/>
                  </a:lnTo>
                  <a:lnTo>
                    <a:pt x="0" y="1087"/>
                  </a:lnTo>
                  <a:lnTo>
                    <a:pt x="1" y="668"/>
                  </a:lnTo>
                  <a:lnTo>
                    <a:pt x="1" y="642"/>
                  </a:lnTo>
                  <a:lnTo>
                    <a:pt x="3" y="621"/>
                  </a:lnTo>
                  <a:lnTo>
                    <a:pt x="9" y="604"/>
                  </a:lnTo>
                  <a:lnTo>
                    <a:pt x="16" y="591"/>
                  </a:lnTo>
                  <a:lnTo>
                    <a:pt x="28" y="582"/>
                  </a:lnTo>
                  <a:lnTo>
                    <a:pt x="44" y="575"/>
                  </a:lnTo>
                  <a:lnTo>
                    <a:pt x="65" y="571"/>
                  </a:lnTo>
                  <a:lnTo>
                    <a:pt x="91" y="569"/>
                  </a:lnTo>
                  <a:lnTo>
                    <a:pt x="209" y="558"/>
                  </a:lnTo>
                  <a:lnTo>
                    <a:pt x="324" y="541"/>
                  </a:lnTo>
                  <a:lnTo>
                    <a:pt x="437" y="518"/>
                  </a:lnTo>
                  <a:lnTo>
                    <a:pt x="548" y="491"/>
                  </a:lnTo>
                  <a:lnTo>
                    <a:pt x="657" y="458"/>
                  </a:lnTo>
                  <a:lnTo>
                    <a:pt x="764" y="420"/>
                  </a:lnTo>
                  <a:lnTo>
                    <a:pt x="869" y="377"/>
                  </a:lnTo>
                  <a:lnTo>
                    <a:pt x="973" y="330"/>
                  </a:lnTo>
                  <a:lnTo>
                    <a:pt x="1075" y="279"/>
                  </a:lnTo>
                  <a:lnTo>
                    <a:pt x="1176" y="224"/>
                  </a:lnTo>
                  <a:lnTo>
                    <a:pt x="1274" y="165"/>
                  </a:lnTo>
                  <a:lnTo>
                    <a:pt x="1372" y="102"/>
                  </a:lnTo>
                  <a:lnTo>
                    <a:pt x="1468" y="38"/>
                  </a:lnTo>
                  <a:lnTo>
                    <a:pt x="1489" y="24"/>
                  </a:lnTo>
                  <a:lnTo>
                    <a:pt x="1507" y="13"/>
                  </a:lnTo>
                  <a:lnTo>
                    <a:pt x="1521" y="5"/>
                  </a:lnTo>
                  <a:lnTo>
                    <a:pt x="1534" y="1"/>
                  </a:lnTo>
                  <a:lnTo>
                    <a:pt x="15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 name="Group 72"/>
          <p:cNvGrpSpPr/>
          <p:nvPr/>
        </p:nvGrpSpPr>
        <p:grpSpPr>
          <a:xfrm>
            <a:off x="5799193" y="3764846"/>
            <a:ext cx="741942" cy="743862"/>
            <a:chOff x="3457575" y="2659063"/>
            <a:chExt cx="612776" cy="614362"/>
          </a:xfrm>
          <a:solidFill>
            <a:schemeClr val="tx1">
              <a:lumMod val="75000"/>
              <a:lumOff val="25000"/>
            </a:schemeClr>
          </a:solidFill>
        </p:grpSpPr>
        <p:sp>
          <p:nvSpPr>
            <p:cNvPr id="74" name="Freeform 55"/>
            <p:cNvSpPr>
              <a:spLocks noEditPoints="1"/>
            </p:cNvSpPr>
            <p:nvPr/>
          </p:nvSpPr>
          <p:spPr bwMode="auto">
            <a:xfrm>
              <a:off x="3543300" y="2789238"/>
              <a:ext cx="201613" cy="200025"/>
            </a:xfrm>
            <a:custGeom>
              <a:avLst/>
              <a:gdLst>
                <a:gd name="T0" fmla="*/ 522 w 1139"/>
                <a:gd name="T1" fmla="*/ 158 h 1142"/>
                <a:gd name="T2" fmla="*/ 430 w 1139"/>
                <a:gd name="T3" fmla="*/ 179 h 1142"/>
                <a:gd name="T4" fmla="*/ 346 w 1139"/>
                <a:gd name="T5" fmla="*/ 220 h 1142"/>
                <a:gd name="T6" fmla="*/ 274 w 1139"/>
                <a:gd name="T7" fmla="*/ 277 h 1142"/>
                <a:gd name="T8" fmla="*/ 215 w 1139"/>
                <a:gd name="T9" fmla="*/ 350 h 1142"/>
                <a:gd name="T10" fmla="*/ 174 w 1139"/>
                <a:gd name="T11" fmla="*/ 433 h 1142"/>
                <a:gd name="T12" fmla="*/ 152 w 1139"/>
                <a:gd name="T13" fmla="*/ 527 h 1142"/>
                <a:gd name="T14" fmla="*/ 152 w 1139"/>
                <a:gd name="T15" fmla="*/ 626 h 1142"/>
                <a:gd name="T16" fmla="*/ 173 w 1139"/>
                <a:gd name="T17" fmla="*/ 718 h 1142"/>
                <a:gd name="T18" fmla="*/ 214 w 1139"/>
                <a:gd name="T19" fmla="*/ 803 h 1142"/>
                <a:gd name="T20" fmla="*/ 271 w 1139"/>
                <a:gd name="T21" fmla="*/ 875 h 1142"/>
                <a:gd name="T22" fmla="*/ 343 w 1139"/>
                <a:gd name="T23" fmla="*/ 933 h 1142"/>
                <a:gd name="T24" fmla="*/ 427 w 1139"/>
                <a:gd name="T25" fmla="*/ 975 h 1142"/>
                <a:gd name="T26" fmla="*/ 520 w 1139"/>
                <a:gd name="T27" fmla="*/ 997 h 1142"/>
                <a:gd name="T28" fmla="*/ 618 w 1139"/>
                <a:gd name="T29" fmla="*/ 997 h 1142"/>
                <a:gd name="T30" fmla="*/ 711 w 1139"/>
                <a:gd name="T31" fmla="*/ 976 h 1142"/>
                <a:gd name="T32" fmla="*/ 794 w 1139"/>
                <a:gd name="T33" fmla="*/ 935 h 1142"/>
                <a:gd name="T34" fmla="*/ 867 w 1139"/>
                <a:gd name="T35" fmla="*/ 878 h 1142"/>
                <a:gd name="T36" fmla="*/ 925 w 1139"/>
                <a:gd name="T37" fmla="*/ 805 h 1142"/>
                <a:gd name="T38" fmla="*/ 967 w 1139"/>
                <a:gd name="T39" fmla="*/ 721 h 1142"/>
                <a:gd name="T40" fmla="*/ 988 w 1139"/>
                <a:gd name="T41" fmla="*/ 628 h 1142"/>
                <a:gd name="T42" fmla="*/ 988 w 1139"/>
                <a:gd name="T43" fmla="*/ 524 h 1142"/>
                <a:gd name="T44" fmla="*/ 964 w 1139"/>
                <a:gd name="T45" fmla="*/ 424 h 1142"/>
                <a:gd name="T46" fmla="*/ 916 w 1139"/>
                <a:gd name="T47" fmla="*/ 335 h 1142"/>
                <a:gd name="T48" fmla="*/ 851 w 1139"/>
                <a:gd name="T49" fmla="*/ 260 h 1142"/>
                <a:gd name="T50" fmla="*/ 770 w 1139"/>
                <a:gd name="T51" fmla="*/ 204 h 1142"/>
                <a:gd name="T52" fmla="*/ 675 w 1139"/>
                <a:gd name="T53" fmla="*/ 168 h 1142"/>
                <a:gd name="T54" fmla="*/ 570 w 1139"/>
                <a:gd name="T55" fmla="*/ 155 h 1142"/>
                <a:gd name="T56" fmla="*/ 629 w 1139"/>
                <a:gd name="T57" fmla="*/ 3 h 1142"/>
                <a:gd name="T58" fmla="*/ 740 w 1139"/>
                <a:gd name="T59" fmla="*/ 25 h 1142"/>
                <a:gd name="T60" fmla="*/ 844 w 1139"/>
                <a:gd name="T61" fmla="*/ 68 h 1142"/>
                <a:gd name="T62" fmla="*/ 934 w 1139"/>
                <a:gd name="T63" fmla="*/ 128 h 1142"/>
                <a:gd name="T64" fmla="*/ 1011 w 1139"/>
                <a:gd name="T65" fmla="*/ 205 h 1142"/>
                <a:gd name="T66" fmla="*/ 1071 w 1139"/>
                <a:gd name="T67" fmla="*/ 296 h 1142"/>
                <a:gd name="T68" fmla="*/ 1114 w 1139"/>
                <a:gd name="T69" fmla="*/ 400 h 1142"/>
                <a:gd name="T70" fmla="*/ 1136 w 1139"/>
                <a:gd name="T71" fmla="*/ 511 h 1142"/>
                <a:gd name="T72" fmla="*/ 1136 w 1139"/>
                <a:gd name="T73" fmla="*/ 630 h 1142"/>
                <a:gd name="T74" fmla="*/ 1114 w 1139"/>
                <a:gd name="T75" fmla="*/ 742 h 1142"/>
                <a:gd name="T76" fmla="*/ 1071 w 1139"/>
                <a:gd name="T77" fmla="*/ 844 h 1142"/>
                <a:gd name="T78" fmla="*/ 1010 w 1139"/>
                <a:gd name="T79" fmla="*/ 935 h 1142"/>
                <a:gd name="T80" fmla="*/ 933 w 1139"/>
                <a:gd name="T81" fmla="*/ 1012 h 1142"/>
                <a:gd name="T82" fmla="*/ 843 w 1139"/>
                <a:gd name="T83" fmla="*/ 1073 h 1142"/>
                <a:gd name="T84" fmla="*/ 740 w 1139"/>
                <a:gd name="T85" fmla="*/ 1116 h 1142"/>
                <a:gd name="T86" fmla="*/ 629 w 1139"/>
                <a:gd name="T87" fmla="*/ 1138 h 1142"/>
                <a:gd name="T88" fmla="*/ 512 w 1139"/>
                <a:gd name="T89" fmla="*/ 1138 h 1142"/>
                <a:gd name="T90" fmla="*/ 403 w 1139"/>
                <a:gd name="T91" fmla="*/ 1116 h 1142"/>
                <a:gd name="T92" fmla="*/ 300 w 1139"/>
                <a:gd name="T93" fmla="*/ 1073 h 1142"/>
                <a:gd name="T94" fmla="*/ 210 w 1139"/>
                <a:gd name="T95" fmla="*/ 1012 h 1142"/>
                <a:gd name="T96" fmla="*/ 132 w 1139"/>
                <a:gd name="T97" fmla="*/ 935 h 1142"/>
                <a:gd name="T98" fmla="*/ 70 w 1139"/>
                <a:gd name="T99" fmla="*/ 844 h 1142"/>
                <a:gd name="T100" fmla="*/ 27 w 1139"/>
                <a:gd name="T101" fmla="*/ 742 h 1142"/>
                <a:gd name="T102" fmla="*/ 4 w 1139"/>
                <a:gd name="T103" fmla="*/ 630 h 1142"/>
                <a:gd name="T104" fmla="*/ 4 w 1139"/>
                <a:gd name="T105" fmla="*/ 511 h 1142"/>
                <a:gd name="T106" fmla="*/ 26 w 1139"/>
                <a:gd name="T107" fmla="*/ 400 h 1142"/>
                <a:gd name="T108" fmla="*/ 69 w 1139"/>
                <a:gd name="T109" fmla="*/ 296 h 1142"/>
                <a:gd name="T110" fmla="*/ 130 w 1139"/>
                <a:gd name="T111" fmla="*/ 205 h 1142"/>
                <a:gd name="T112" fmla="*/ 207 w 1139"/>
                <a:gd name="T113" fmla="*/ 128 h 1142"/>
                <a:gd name="T114" fmla="*/ 297 w 1139"/>
                <a:gd name="T115" fmla="*/ 68 h 1142"/>
                <a:gd name="T116" fmla="*/ 399 w 1139"/>
                <a:gd name="T117" fmla="*/ 25 h 1142"/>
                <a:gd name="T118" fmla="*/ 511 w 1139"/>
                <a:gd name="T119" fmla="*/ 3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39" h="1142">
                  <a:moveTo>
                    <a:pt x="570" y="155"/>
                  </a:moveTo>
                  <a:lnTo>
                    <a:pt x="522" y="158"/>
                  </a:lnTo>
                  <a:lnTo>
                    <a:pt x="474" y="166"/>
                  </a:lnTo>
                  <a:lnTo>
                    <a:pt x="430" y="179"/>
                  </a:lnTo>
                  <a:lnTo>
                    <a:pt x="387" y="198"/>
                  </a:lnTo>
                  <a:lnTo>
                    <a:pt x="346" y="220"/>
                  </a:lnTo>
                  <a:lnTo>
                    <a:pt x="308" y="247"/>
                  </a:lnTo>
                  <a:lnTo>
                    <a:pt x="274" y="277"/>
                  </a:lnTo>
                  <a:lnTo>
                    <a:pt x="243" y="312"/>
                  </a:lnTo>
                  <a:lnTo>
                    <a:pt x="215" y="350"/>
                  </a:lnTo>
                  <a:lnTo>
                    <a:pt x="192" y="390"/>
                  </a:lnTo>
                  <a:lnTo>
                    <a:pt x="174" y="433"/>
                  </a:lnTo>
                  <a:lnTo>
                    <a:pt x="160" y="480"/>
                  </a:lnTo>
                  <a:lnTo>
                    <a:pt x="152" y="527"/>
                  </a:lnTo>
                  <a:lnTo>
                    <a:pt x="149" y="578"/>
                  </a:lnTo>
                  <a:lnTo>
                    <a:pt x="152" y="626"/>
                  </a:lnTo>
                  <a:lnTo>
                    <a:pt x="160" y="673"/>
                  </a:lnTo>
                  <a:lnTo>
                    <a:pt x="173" y="718"/>
                  </a:lnTo>
                  <a:lnTo>
                    <a:pt x="191" y="762"/>
                  </a:lnTo>
                  <a:lnTo>
                    <a:pt x="214" y="803"/>
                  </a:lnTo>
                  <a:lnTo>
                    <a:pt x="240" y="840"/>
                  </a:lnTo>
                  <a:lnTo>
                    <a:pt x="271" y="875"/>
                  </a:lnTo>
                  <a:lnTo>
                    <a:pt x="306" y="906"/>
                  </a:lnTo>
                  <a:lnTo>
                    <a:pt x="343" y="933"/>
                  </a:lnTo>
                  <a:lnTo>
                    <a:pt x="384" y="956"/>
                  </a:lnTo>
                  <a:lnTo>
                    <a:pt x="427" y="975"/>
                  </a:lnTo>
                  <a:lnTo>
                    <a:pt x="472" y="989"/>
                  </a:lnTo>
                  <a:lnTo>
                    <a:pt x="520" y="997"/>
                  </a:lnTo>
                  <a:lnTo>
                    <a:pt x="570" y="1000"/>
                  </a:lnTo>
                  <a:lnTo>
                    <a:pt x="618" y="997"/>
                  </a:lnTo>
                  <a:lnTo>
                    <a:pt x="666" y="989"/>
                  </a:lnTo>
                  <a:lnTo>
                    <a:pt x="711" y="976"/>
                  </a:lnTo>
                  <a:lnTo>
                    <a:pt x="754" y="958"/>
                  </a:lnTo>
                  <a:lnTo>
                    <a:pt x="794" y="935"/>
                  </a:lnTo>
                  <a:lnTo>
                    <a:pt x="832" y="908"/>
                  </a:lnTo>
                  <a:lnTo>
                    <a:pt x="867" y="878"/>
                  </a:lnTo>
                  <a:lnTo>
                    <a:pt x="897" y="843"/>
                  </a:lnTo>
                  <a:lnTo>
                    <a:pt x="925" y="805"/>
                  </a:lnTo>
                  <a:lnTo>
                    <a:pt x="948" y="765"/>
                  </a:lnTo>
                  <a:lnTo>
                    <a:pt x="967" y="721"/>
                  </a:lnTo>
                  <a:lnTo>
                    <a:pt x="979" y="675"/>
                  </a:lnTo>
                  <a:lnTo>
                    <a:pt x="988" y="628"/>
                  </a:lnTo>
                  <a:lnTo>
                    <a:pt x="991" y="578"/>
                  </a:lnTo>
                  <a:lnTo>
                    <a:pt x="988" y="524"/>
                  </a:lnTo>
                  <a:lnTo>
                    <a:pt x="978" y="472"/>
                  </a:lnTo>
                  <a:lnTo>
                    <a:pt x="964" y="424"/>
                  </a:lnTo>
                  <a:lnTo>
                    <a:pt x="943" y="377"/>
                  </a:lnTo>
                  <a:lnTo>
                    <a:pt x="916" y="335"/>
                  </a:lnTo>
                  <a:lnTo>
                    <a:pt x="886" y="296"/>
                  </a:lnTo>
                  <a:lnTo>
                    <a:pt x="851" y="260"/>
                  </a:lnTo>
                  <a:lnTo>
                    <a:pt x="812" y="230"/>
                  </a:lnTo>
                  <a:lnTo>
                    <a:pt x="770" y="204"/>
                  </a:lnTo>
                  <a:lnTo>
                    <a:pt x="724" y="183"/>
                  </a:lnTo>
                  <a:lnTo>
                    <a:pt x="675" y="168"/>
                  </a:lnTo>
                  <a:lnTo>
                    <a:pt x="624" y="159"/>
                  </a:lnTo>
                  <a:lnTo>
                    <a:pt x="570" y="155"/>
                  </a:lnTo>
                  <a:close/>
                  <a:moveTo>
                    <a:pt x="570" y="0"/>
                  </a:moveTo>
                  <a:lnTo>
                    <a:pt x="629" y="3"/>
                  </a:lnTo>
                  <a:lnTo>
                    <a:pt x="686" y="11"/>
                  </a:lnTo>
                  <a:lnTo>
                    <a:pt x="740" y="25"/>
                  </a:lnTo>
                  <a:lnTo>
                    <a:pt x="793" y="44"/>
                  </a:lnTo>
                  <a:lnTo>
                    <a:pt x="844" y="68"/>
                  </a:lnTo>
                  <a:lnTo>
                    <a:pt x="890" y="96"/>
                  </a:lnTo>
                  <a:lnTo>
                    <a:pt x="934" y="128"/>
                  </a:lnTo>
                  <a:lnTo>
                    <a:pt x="974" y="165"/>
                  </a:lnTo>
                  <a:lnTo>
                    <a:pt x="1011" y="205"/>
                  </a:lnTo>
                  <a:lnTo>
                    <a:pt x="1044" y="250"/>
                  </a:lnTo>
                  <a:lnTo>
                    <a:pt x="1071" y="296"/>
                  </a:lnTo>
                  <a:lnTo>
                    <a:pt x="1095" y="347"/>
                  </a:lnTo>
                  <a:lnTo>
                    <a:pt x="1114" y="400"/>
                  </a:lnTo>
                  <a:lnTo>
                    <a:pt x="1128" y="454"/>
                  </a:lnTo>
                  <a:lnTo>
                    <a:pt x="1136" y="511"/>
                  </a:lnTo>
                  <a:lnTo>
                    <a:pt x="1139" y="571"/>
                  </a:lnTo>
                  <a:lnTo>
                    <a:pt x="1136" y="630"/>
                  </a:lnTo>
                  <a:lnTo>
                    <a:pt x="1128" y="687"/>
                  </a:lnTo>
                  <a:lnTo>
                    <a:pt x="1114" y="742"/>
                  </a:lnTo>
                  <a:lnTo>
                    <a:pt x="1095" y="794"/>
                  </a:lnTo>
                  <a:lnTo>
                    <a:pt x="1071" y="844"/>
                  </a:lnTo>
                  <a:lnTo>
                    <a:pt x="1043" y="891"/>
                  </a:lnTo>
                  <a:lnTo>
                    <a:pt x="1010" y="935"/>
                  </a:lnTo>
                  <a:lnTo>
                    <a:pt x="974" y="976"/>
                  </a:lnTo>
                  <a:lnTo>
                    <a:pt x="933" y="1012"/>
                  </a:lnTo>
                  <a:lnTo>
                    <a:pt x="890" y="1044"/>
                  </a:lnTo>
                  <a:lnTo>
                    <a:pt x="843" y="1073"/>
                  </a:lnTo>
                  <a:lnTo>
                    <a:pt x="793" y="1097"/>
                  </a:lnTo>
                  <a:lnTo>
                    <a:pt x="740" y="1116"/>
                  </a:lnTo>
                  <a:lnTo>
                    <a:pt x="686" y="1130"/>
                  </a:lnTo>
                  <a:lnTo>
                    <a:pt x="629" y="1138"/>
                  </a:lnTo>
                  <a:lnTo>
                    <a:pt x="570" y="1142"/>
                  </a:lnTo>
                  <a:lnTo>
                    <a:pt x="512" y="1138"/>
                  </a:lnTo>
                  <a:lnTo>
                    <a:pt x="456" y="1130"/>
                  </a:lnTo>
                  <a:lnTo>
                    <a:pt x="403" y="1116"/>
                  </a:lnTo>
                  <a:lnTo>
                    <a:pt x="350" y="1097"/>
                  </a:lnTo>
                  <a:lnTo>
                    <a:pt x="300" y="1073"/>
                  </a:lnTo>
                  <a:lnTo>
                    <a:pt x="253" y="1044"/>
                  </a:lnTo>
                  <a:lnTo>
                    <a:pt x="210" y="1012"/>
                  </a:lnTo>
                  <a:lnTo>
                    <a:pt x="169" y="976"/>
                  </a:lnTo>
                  <a:lnTo>
                    <a:pt x="132" y="935"/>
                  </a:lnTo>
                  <a:lnTo>
                    <a:pt x="99" y="891"/>
                  </a:lnTo>
                  <a:lnTo>
                    <a:pt x="70" y="844"/>
                  </a:lnTo>
                  <a:lnTo>
                    <a:pt x="46" y="794"/>
                  </a:lnTo>
                  <a:lnTo>
                    <a:pt x="27" y="742"/>
                  </a:lnTo>
                  <a:lnTo>
                    <a:pt x="12" y="687"/>
                  </a:lnTo>
                  <a:lnTo>
                    <a:pt x="4" y="630"/>
                  </a:lnTo>
                  <a:lnTo>
                    <a:pt x="0" y="571"/>
                  </a:lnTo>
                  <a:lnTo>
                    <a:pt x="4" y="511"/>
                  </a:lnTo>
                  <a:lnTo>
                    <a:pt x="12" y="454"/>
                  </a:lnTo>
                  <a:lnTo>
                    <a:pt x="26" y="400"/>
                  </a:lnTo>
                  <a:lnTo>
                    <a:pt x="45" y="347"/>
                  </a:lnTo>
                  <a:lnTo>
                    <a:pt x="69" y="296"/>
                  </a:lnTo>
                  <a:lnTo>
                    <a:pt x="97" y="250"/>
                  </a:lnTo>
                  <a:lnTo>
                    <a:pt x="130" y="205"/>
                  </a:lnTo>
                  <a:lnTo>
                    <a:pt x="166" y="165"/>
                  </a:lnTo>
                  <a:lnTo>
                    <a:pt x="207" y="128"/>
                  </a:lnTo>
                  <a:lnTo>
                    <a:pt x="250" y="96"/>
                  </a:lnTo>
                  <a:lnTo>
                    <a:pt x="297" y="68"/>
                  </a:lnTo>
                  <a:lnTo>
                    <a:pt x="347" y="44"/>
                  </a:lnTo>
                  <a:lnTo>
                    <a:pt x="399" y="25"/>
                  </a:lnTo>
                  <a:lnTo>
                    <a:pt x="454" y="11"/>
                  </a:lnTo>
                  <a:lnTo>
                    <a:pt x="511" y="3"/>
                  </a:lnTo>
                  <a:lnTo>
                    <a:pt x="5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56"/>
            <p:cNvSpPr>
              <a:spLocks noEditPoints="1"/>
            </p:cNvSpPr>
            <p:nvPr/>
          </p:nvSpPr>
          <p:spPr bwMode="auto">
            <a:xfrm>
              <a:off x="3770313" y="2659063"/>
              <a:ext cx="300038" cy="276225"/>
            </a:xfrm>
            <a:custGeom>
              <a:avLst/>
              <a:gdLst>
                <a:gd name="T0" fmla="*/ 148 w 1699"/>
                <a:gd name="T1" fmla="*/ 149 h 1564"/>
                <a:gd name="T2" fmla="*/ 148 w 1699"/>
                <a:gd name="T3" fmla="*/ 1074 h 1564"/>
                <a:gd name="T4" fmla="*/ 414 w 1699"/>
                <a:gd name="T5" fmla="*/ 1074 h 1564"/>
                <a:gd name="T6" fmla="*/ 435 w 1699"/>
                <a:gd name="T7" fmla="*/ 1078 h 1564"/>
                <a:gd name="T8" fmla="*/ 453 w 1699"/>
                <a:gd name="T9" fmla="*/ 1084 h 1564"/>
                <a:gd name="T10" fmla="*/ 467 w 1699"/>
                <a:gd name="T11" fmla="*/ 1096 h 1564"/>
                <a:gd name="T12" fmla="*/ 479 w 1699"/>
                <a:gd name="T13" fmla="*/ 1110 h 1564"/>
                <a:gd name="T14" fmla="*/ 485 w 1699"/>
                <a:gd name="T15" fmla="*/ 1128 h 1564"/>
                <a:gd name="T16" fmla="*/ 487 w 1699"/>
                <a:gd name="T17" fmla="*/ 1148 h 1564"/>
                <a:gd name="T18" fmla="*/ 487 w 1699"/>
                <a:gd name="T19" fmla="*/ 1312 h 1564"/>
                <a:gd name="T20" fmla="*/ 702 w 1699"/>
                <a:gd name="T21" fmla="*/ 1097 h 1564"/>
                <a:gd name="T22" fmla="*/ 713 w 1699"/>
                <a:gd name="T23" fmla="*/ 1087 h 1564"/>
                <a:gd name="T24" fmla="*/ 725 w 1699"/>
                <a:gd name="T25" fmla="*/ 1080 h 1564"/>
                <a:gd name="T26" fmla="*/ 738 w 1699"/>
                <a:gd name="T27" fmla="*/ 1077 h 1564"/>
                <a:gd name="T28" fmla="*/ 754 w 1699"/>
                <a:gd name="T29" fmla="*/ 1074 h 1564"/>
                <a:gd name="T30" fmla="*/ 1552 w 1699"/>
                <a:gd name="T31" fmla="*/ 1074 h 1564"/>
                <a:gd name="T32" fmla="*/ 1552 w 1699"/>
                <a:gd name="T33" fmla="*/ 149 h 1564"/>
                <a:gd name="T34" fmla="*/ 148 w 1699"/>
                <a:gd name="T35" fmla="*/ 149 h 1564"/>
                <a:gd name="T36" fmla="*/ 74 w 1699"/>
                <a:gd name="T37" fmla="*/ 0 h 1564"/>
                <a:gd name="T38" fmla="*/ 1625 w 1699"/>
                <a:gd name="T39" fmla="*/ 0 h 1564"/>
                <a:gd name="T40" fmla="*/ 1646 w 1699"/>
                <a:gd name="T41" fmla="*/ 2 h 1564"/>
                <a:gd name="T42" fmla="*/ 1664 w 1699"/>
                <a:gd name="T43" fmla="*/ 9 h 1564"/>
                <a:gd name="T44" fmla="*/ 1679 w 1699"/>
                <a:gd name="T45" fmla="*/ 20 h 1564"/>
                <a:gd name="T46" fmla="*/ 1691 w 1699"/>
                <a:gd name="T47" fmla="*/ 35 h 1564"/>
                <a:gd name="T48" fmla="*/ 1697 w 1699"/>
                <a:gd name="T49" fmla="*/ 53 h 1564"/>
                <a:gd name="T50" fmla="*/ 1699 w 1699"/>
                <a:gd name="T51" fmla="*/ 74 h 1564"/>
                <a:gd name="T52" fmla="*/ 1699 w 1699"/>
                <a:gd name="T53" fmla="*/ 1148 h 1564"/>
                <a:gd name="T54" fmla="*/ 1697 w 1699"/>
                <a:gd name="T55" fmla="*/ 1169 h 1564"/>
                <a:gd name="T56" fmla="*/ 1689 w 1699"/>
                <a:gd name="T57" fmla="*/ 1187 h 1564"/>
                <a:gd name="T58" fmla="*/ 1679 w 1699"/>
                <a:gd name="T59" fmla="*/ 1202 h 1564"/>
                <a:gd name="T60" fmla="*/ 1664 w 1699"/>
                <a:gd name="T61" fmla="*/ 1214 h 1564"/>
                <a:gd name="T62" fmla="*/ 1646 w 1699"/>
                <a:gd name="T63" fmla="*/ 1220 h 1564"/>
                <a:gd name="T64" fmla="*/ 1625 w 1699"/>
                <a:gd name="T65" fmla="*/ 1222 h 1564"/>
                <a:gd name="T66" fmla="*/ 783 w 1699"/>
                <a:gd name="T67" fmla="*/ 1222 h 1564"/>
                <a:gd name="T68" fmla="*/ 465 w 1699"/>
                <a:gd name="T69" fmla="*/ 1541 h 1564"/>
                <a:gd name="T70" fmla="*/ 454 w 1699"/>
                <a:gd name="T71" fmla="*/ 1550 h 1564"/>
                <a:gd name="T72" fmla="*/ 440 w 1699"/>
                <a:gd name="T73" fmla="*/ 1558 h 1564"/>
                <a:gd name="T74" fmla="*/ 426 w 1699"/>
                <a:gd name="T75" fmla="*/ 1562 h 1564"/>
                <a:gd name="T76" fmla="*/ 414 w 1699"/>
                <a:gd name="T77" fmla="*/ 1564 h 1564"/>
                <a:gd name="T78" fmla="*/ 407 w 1699"/>
                <a:gd name="T79" fmla="*/ 1564 h 1564"/>
                <a:gd name="T80" fmla="*/ 399 w 1699"/>
                <a:gd name="T81" fmla="*/ 1563 h 1564"/>
                <a:gd name="T82" fmla="*/ 391 w 1699"/>
                <a:gd name="T83" fmla="*/ 1561 h 1564"/>
                <a:gd name="T84" fmla="*/ 384 w 1699"/>
                <a:gd name="T85" fmla="*/ 1557 h 1564"/>
                <a:gd name="T86" fmla="*/ 368 w 1699"/>
                <a:gd name="T87" fmla="*/ 1547 h 1564"/>
                <a:gd name="T88" fmla="*/ 356 w 1699"/>
                <a:gd name="T89" fmla="*/ 1536 h 1564"/>
                <a:gd name="T90" fmla="*/ 346 w 1699"/>
                <a:gd name="T91" fmla="*/ 1522 h 1564"/>
                <a:gd name="T92" fmla="*/ 341 w 1699"/>
                <a:gd name="T93" fmla="*/ 1507 h 1564"/>
                <a:gd name="T94" fmla="*/ 340 w 1699"/>
                <a:gd name="T95" fmla="*/ 1490 h 1564"/>
                <a:gd name="T96" fmla="*/ 340 w 1699"/>
                <a:gd name="T97" fmla="*/ 1222 h 1564"/>
                <a:gd name="T98" fmla="*/ 74 w 1699"/>
                <a:gd name="T99" fmla="*/ 1222 h 1564"/>
                <a:gd name="T100" fmla="*/ 52 w 1699"/>
                <a:gd name="T101" fmla="*/ 1220 h 1564"/>
                <a:gd name="T102" fmla="*/ 35 w 1699"/>
                <a:gd name="T103" fmla="*/ 1213 h 1564"/>
                <a:gd name="T104" fmla="*/ 20 w 1699"/>
                <a:gd name="T105" fmla="*/ 1202 h 1564"/>
                <a:gd name="T106" fmla="*/ 9 w 1699"/>
                <a:gd name="T107" fmla="*/ 1187 h 1564"/>
                <a:gd name="T108" fmla="*/ 2 w 1699"/>
                <a:gd name="T109" fmla="*/ 1169 h 1564"/>
                <a:gd name="T110" fmla="*/ 0 w 1699"/>
                <a:gd name="T111" fmla="*/ 1148 h 1564"/>
                <a:gd name="T112" fmla="*/ 0 w 1699"/>
                <a:gd name="T113" fmla="*/ 74 h 1564"/>
                <a:gd name="T114" fmla="*/ 2 w 1699"/>
                <a:gd name="T115" fmla="*/ 53 h 1564"/>
                <a:gd name="T116" fmla="*/ 9 w 1699"/>
                <a:gd name="T117" fmla="*/ 35 h 1564"/>
                <a:gd name="T118" fmla="*/ 20 w 1699"/>
                <a:gd name="T119" fmla="*/ 20 h 1564"/>
                <a:gd name="T120" fmla="*/ 35 w 1699"/>
                <a:gd name="T121" fmla="*/ 9 h 1564"/>
                <a:gd name="T122" fmla="*/ 52 w 1699"/>
                <a:gd name="T123" fmla="*/ 2 h 1564"/>
                <a:gd name="T124" fmla="*/ 74 w 1699"/>
                <a:gd name="T125" fmla="*/ 0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9" h="1564">
                  <a:moveTo>
                    <a:pt x="148" y="149"/>
                  </a:moveTo>
                  <a:lnTo>
                    <a:pt x="148" y="1074"/>
                  </a:lnTo>
                  <a:lnTo>
                    <a:pt x="414" y="1074"/>
                  </a:lnTo>
                  <a:lnTo>
                    <a:pt x="435" y="1078"/>
                  </a:lnTo>
                  <a:lnTo>
                    <a:pt x="453" y="1084"/>
                  </a:lnTo>
                  <a:lnTo>
                    <a:pt x="467" y="1096"/>
                  </a:lnTo>
                  <a:lnTo>
                    <a:pt x="479" y="1110"/>
                  </a:lnTo>
                  <a:lnTo>
                    <a:pt x="485" y="1128"/>
                  </a:lnTo>
                  <a:lnTo>
                    <a:pt x="487" y="1148"/>
                  </a:lnTo>
                  <a:lnTo>
                    <a:pt x="487" y="1312"/>
                  </a:lnTo>
                  <a:lnTo>
                    <a:pt x="702" y="1097"/>
                  </a:lnTo>
                  <a:lnTo>
                    <a:pt x="713" y="1087"/>
                  </a:lnTo>
                  <a:lnTo>
                    <a:pt x="725" y="1080"/>
                  </a:lnTo>
                  <a:lnTo>
                    <a:pt x="738" y="1077"/>
                  </a:lnTo>
                  <a:lnTo>
                    <a:pt x="754" y="1074"/>
                  </a:lnTo>
                  <a:lnTo>
                    <a:pt x="1552" y="1074"/>
                  </a:lnTo>
                  <a:lnTo>
                    <a:pt x="1552" y="149"/>
                  </a:lnTo>
                  <a:lnTo>
                    <a:pt x="148" y="149"/>
                  </a:lnTo>
                  <a:close/>
                  <a:moveTo>
                    <a:pt x="74" y="0"/>
                  </a:moveTo>
                  <a:lnTo>
                    <a:pt x="1625" y="0"/>
                  </a:lnTo>
                  <a:lnTo>
                    <a:pt x="1646" y="2"/>
                  </a:lnTo>
                  <a:lnTo>
                    <a:pt x="1664" y="9"/>
                  </a:lnTo>
                  <a:lnTo>
                    <a:pt x="1679" y="20"/>
                  </a:lnTo>
                  <a:lnTo>
                    <a:pt x="1691" y="35"/>
                  </a:lnTo>
                  <a:lnTo>
                    <a:pt x="1697" y="53"/>
                  </a:lnTo>
                  <a:lnTo>
                    <a:pt x="1699" y="74"/>
                  </a:lnTo>
                  <a:lnTo>
                    <a:pt x="1699" y="1148"/>
                  </a:lnTo>
                  <a:lnTo>
                    <a:pt x="1697" y="1169"/>
                  </a:lnTo>
                  <a:lnTo>
                    <a:pt x="1689" y="1187"/>
                  </a:lnTo>
                  <a:lnTo>
                    <a:pt x="1679" y="1202"/>
                  </a:lnTo>
                  <a:lnTo>
                    <a:pt x="1664" y="1214"/>
                  </a:lnTo>
                  <a:lnTo>
                    <a:pt x="1646" y="1220"/>
                  </a:lnTo>
                  <a:lnTo>
                    <a:pt x="1625" y="1222"/>
                  </a:lnTo>
                  <a:lnTo>
                    <a:pt x="783" y="1222"/>
                  </a:lnTo>
                  <a:lnTo>
                    <a:pt x="465" y="1541"/>
                  </a:lnTo>
                  <a:lnTo>
                    <a:pt x="454" y="1550"/>
                  </a:lnTo>
                  <a:lnTo>
                    <a:pt x="440" y="1558"/>
                  </a:lnTo>
                  <a:lnTo>
                    <a:pt x="426" y="1562"/>
                  </a:lnTo>
                  <a:lnTo>
                    <a:pt x="414" y="1564"/>
                  </a:lnTo>
                  <a:lnTo>
                    <a:pt x="407" y="1564"/>
                  </a:lnTo>
                  <a:lnTo>
                    <a:pt x="399" y="1563"/>
                  </a:lnTo>
                  <a:lnTo>
                    <a:pt x="391" y="1561"/>
                  </a:lnTo>
                  <a:lnTo>
                    <a:pt x="384" y="1557"/>
                  </a:lnTo>
                  <a:lnTo>
                    <a:pt x="368" y="1547"/>
                  </a:lnTo>
                  <a:lnTo>
                    <a:pt x="356" y="1536"/>
                  </a:lnTo>
                  <a:lnTo>
                    <a:pt x="346" y="1522"/>
                  </a:lnTo>
                  <a:lnTo>
                    <a:pt x="341" y="1507"/>
                  </a:lnTo>
                  <a:lnTo>
                    <a:pt x="340" y="1490"/>
                  </a:lnTo>
                  <a:lnTo>
                    <a:pt x="340" y="1222"/>
                  </a:lnTo>
                  <a:lnTo>
                    <a:pt x="74" y="1222"/>
                  </a:lnTo>
                  <a:lnTo>
                    <a:pt x="52" y="1220"/>
                  </a:lnTo>
                  <a:lnTo>
                    <a:pt x="35" y="1213"/>
                  </a:lnTo>
                  <a:lnTo>
                    <a:pt x="20" y="1202"/>
                  </a:lnTo>
                  <a:lnTo>
                    <a:pt x="9" y="1187"/>
                  </a:lnTo>
                  <a:lnTo>
                    <a:pt x="2" y="1169"/>
                  </a:lnTo>
                  <a:lnTo>
                    <a:pt x="0" y="1148"/>
                  </a:lnTo>
                  <a:lnTo>
                    <a:pt x="0" y="74"/>
                  </a:lnTo>
                  <a:lnTo>
                    <a:pt x="2" y="53"/>
                  </a:lnTo>
                  <a:lnTo>
                    <a:pt x="9" y="35"/>
                  </a:lnTo>
                  <a:lnTo>
                    <a:pt x="20" y="20"/>
                  </a:lnTo>
                  <a:lnTo>
                    <a:pt x="35" y="9"/>
                  </a:lnTo>
                  <a:lnTo>
                    <a:pt x="52" y="2"/>
                  </a:lnTo>
                  <a:lnTo>
                    <a:pt x="7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57"/>
            <p:cNvSpPr>
              <a:spLocks noEditPoints="1"/>
            </p:cNvSpPr>
            <p:nvPr/>
          </p:nvSpPr>
          <p:spPr bwMode="auto">
            <a:xfrm>
              <a:off x="3457575" y="3028950"/>
              <a:ext cx="376238" cy="244475"/>
            </a:xfrm>
            <a:custGeom>
              <a:avLst/>
              <a:gdLst>
                <a:gd name="T0" fmla="*/ 405 w 2129"/>
                <a:gd name="T1" fmla="*/ 151 h 1386"/>
                <a:gd name="T2" fmla="*/ 334 w 2129"/>
                <a:gd name="T3" fmla="*/ 171 h 1386"/>
                <a:gd name="T4" fmla="*/ 269 w 2129"/>
                <a:gd name="T5" fmla="*/ 208 h 1386"/>
                <a:gd name="T6" fmla="*/ 217 w 2129"/>
                <a:gd name="T7" fmla="*/ 260 h 1386"/>
                <a:gd name="T8" fmla="*/ 179 w 2129"/>
                <a:gd name="T9" fmla="*/ 323 h 1386"/>
                <a:gd name="T10" fmla="*/ 158 w 2129"/>
                <a:gd name="T11" fmla="*/ 398 h 1386"/>
                <a:gd name="T12" fmla="*/ 155 w 2129"/>
                <a:gd name="T13" fmla="*/ 1237 h 1386"/>
                <a:gd name="T14" fmla="*/ 1974 w 2129"/>
                <a:gd name="T15" fmla="*/ 438 h 1386"/>
                <a:gd name="T16" fmla="*/ 1963 w 2129"/>
                <a:gd name="T17" fmla="*/ 362 h 1386"/>
                <a:gd name="T18" fmla="*/ 1935 w 2129"/>
                <a:gd name="T19" fmla="*/ 294 h 1386"/>
                <a:gd name="T20" fmla="*/ 1891 w 2129"/>
                <a:gd name="T21" fmla="*/ 234 h 1386"/>
                <a:gd name="T22" fmla="*/ 1833 w 2129"/>
                <a:gd name="T23" fmla="*/ 189 h 1386"/>
                <a:gd name="T24" fmla="*/ 1763 w 2129"/>
                <a:gd name="T25" fmla="*/ 160 h 1386"/>
                <a:gd name="T26" fmla="*/ 1685 w 2129"/>
                <a:gd name="T27" fmla="*/ 148 h 1386"/>
                <a:gd name="T28" fmla="*/ 1116 w 2129"/>
                <a:gd name="T29" fmla="*/ 422 h 1386"/>
                <a:gd name="T30" fmla="*/ 1082 w 2129"/>
                <a:gd name="T31" fmla="*/ 442 h 1386"/>
                <a:gd name="T32" fmla="*/ 1045 w 2129"/>
                <a:gd name="T33" fmla="*/ 442 h 1386"/>
                <a:gd name="T34" fmla="*/ 1013 w 2129"/>
                <a:gd name="T35" fmla="*/ 422 h 1386"/>
                <a:gd name="T36" fmla="*/ 444 w 2129"/>
                <a:gd name="T37" fmla="*/ 148 h 1386"/>
                <a:gd name="T38" fmla="*/ 768 w 2129"/>
                <a:gd name="T39" fmla="*/ 0 h 1386"/>
                <a:gd name="T40" fmla="*/ 797 w 2129"/>
                <a:gd name="T41" fmla="*/ 7 h 1386"/>
                <a:gd name="T42" fmla="*/ 820 w 2129"/>
                <a:gd name="T43" fmla="*/ 22 h 1386"/>
                <a:gd name="T44" fmla="*/ 1309 w 2129"/>
                <a:gd name="T45" fmla="*/ 22 h 1386"/>
                <a:gd name="T46" fmla="*/ 1332 w 2129"/>
                <a:gd name="T47" fmla="*/ 7 h 1386"/>
                <a:gd name="T48" fmla="*/ 1360 w 2129"/>
                <a:gd name="T49" fmla="*/ 0 h 1386"/>
                <a:gd name="T50" fmla="*/ 1742 w 2129"/>
                <a:gd name="T51" fmla="*/ 3 h 1386"/>
                <a:gd name="T52" fmla="*/ 1838 w 2129"/>
                <a:gd name="T53" fmla="*/ 26 h 1386"/>
                <a:gd name="T54" fmla="*/ 1924 w 2129"/>
                <a:gd name="T55" fmla="*/ 68 h 1386"/>
                <a:gd name="T56" fmla="*/ 1999 w 2129"/>
                <a:gd name="T57" fmla="*/ 128 h 1386"/>
                <a:gd name="T58" fmla="*/ 2059 w 2129"/>
                <a:gd name="T59" fmla="*/ 202 h 1386"/>
                <a:gd name="T60" fmla="*/ 2102 w 2129"/>
                <a:gd name="T61" fmla="*/ 289 h 1386"/>
                <a:gd name="T62" fmla="*/ 2125 w 2129"/>
                <a:gd name="T63" fmla="*/ 386 h 1386"/>
                <a:gd name="T64" fmla="*/ 2129 w 2129"/>
                <a:gd name="T65" fmla="*/ 1312 h 1386"/>
                <a:gd name="T66" fmla="*/ 2113 w 2129"/>
                <a:gd name="T67" fmla="*/ 1351 h 1386"/>
                <a:gd name="T68" fmla="*/ 2083 w 2129"/>
                <a:gd name="T69" fmla="*/ 1377 h 1386"/>
                <a:gd name="T70" fmla="*/ 2048 w 2129"/>
                <a:gd name="T71" fmla="*/ 1386 h 1386"/>
                <a:gd name="T72" fmla="*/ 53 w 2129"/>
                <a:gd name="T73" fmla="*/ 1384 h 1386"/>
                <a:gd name="T74" fmla="*/ 20 w 2129"/>
                <a:gd name="T75" fmla="*/ 1366 h 1386"/>
                <a:gd name="T76" fmla="*/ 2 w 2129"/>
                <a:gd name="T77" fmla="*/ 1333 h 1386"/>
                <a:gd name="T78" fmla="*/ 0 w 2129"/>
                <a:gd name="T79" fmla="*/ 438 h 1386"/>
                <a:gd name="T80" fmla="*/ 12 w 2129"/>
                <a:gd name="T81" fmla="*/ 339 h 1386"/>
                <a:gd name="T82" fmla="*/ 44 w 2129"/>
                <a:gd name="T83" fmla="*/ 247 h 1386"/>
                <a:gd name="T84" fmla="*/ 95 w 2129"/>
                <a:gd name="T85" fmla="*/ 166 h 1386"/>
                <a:gd name="T86" fmla="*/ 162 w 2129"/>
                <a:gd name="T87" fmla="*/ 98 h 1386"/>
                <a:gd name="T88" fmla="*/ 243 w 2129"/>
                <a:gd name="T89" fmla="*/ 46 h 1386"/>
                <a:gd name="T90" fmla="*/ 335 w 2129"/>
                <a:gd name="T91" fmla="*/ 13 h 1386"/>
                <a:gd name="T92" fmla="*/ 436 w 2129"/>
                <a:gd name="T93" fmla="*/ 0 h 1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29" h="1386">
                  <a:moveTo>
                    <a:pt x="444" y="148"/>
                  </a:moveTo>
                  <a:lnTo>
                    <a:pt x="405" y="151"/>
                  </a:lnTo>
                  <a:lnTo>
                    <a:pt x="368" y="159"/>
                  </a:lnTo>
                  <a:lnTo>
                    <a:pt x="334" y="171"/>
                  </a:lnTo>
                  <a:lnTo>
                    <a:pt x="300" y="187"/>
                  </a:lnTo>
                  <a:lnTo>
                    <a:pt x="269" y="208"/>
                  </a:lnTo>
                  <a:lnTo>
                    <a:pt x="241" y="231"/>
                  </a:lnTo>
                  <a:lnTo>
                    <a:pt x="217" y="260"/>
                  </a:lnTo>
                  <a:lnTo>
                    <a:pt x="196" y="290"/>
                  </a:lnTo>
                  <a:lnTo>
                    <a:pt x="179" y="323"/>
                  </a:lnTo>
                  <a:lnTo>
                    <a:pt x="166" y="360"/>
                  </a:lnTo>
                  <a:lnTo>
                    <a:pt x="158" y="398"/>
                  </a:lnTo>
                  <a:lnTo>
                    <a:pt x="155" y="438"/>
                  </a:lnTo>
                  <a:lnTo>
                    <a:pt x="155" y="1237"/>
                  </a:lnTo>
                  <a:lnTo>
                    <a:pt x="1974" y="1237"/>
                  </a:lnTo>
                  <a:lnTo>
                    <a:pt x="1974" y="438"/>
                  </a:lnTo>
                  <a:lnTo>
                    <a:pt x="1971" y="399"/>
                  </a:lnTo>
                  <a:lnTo>
                    <a:pt x="1963" y="362"/>
                  </a:lnTo>
                  <a:lnTo>
                    <a:pt x="1952" y="327"/>
                  </a:lnTo>
                  <a:lnTo>
                    <a:pt x="1935" y="294"/>
                  </a:lnTo>
                  <a:lnTo>
                    <a:pt x="1915" y="263"/>
                  </a:lnTo>
                  <a:lnTo>
                    <a:pt x="1891" y="234"/>
                  </a:lnTo>
                  <a:lnTo>
                    <a:pt x="1863" y="210"/>
                  </a:lnTo>
                  <a:lnTo>
                    <a:pt x="1833" y="189"/>
                  </a:lnTo>
                  <a:lnTo>
                    <a:pt x="1799" y="172"/>
                  </a:lnTo>
                  <a:lnTo>
                    <a:pt x="1763" y="160"/>
                  </a:lnTo>
                  <a:lnTo>
                    <a:pt x="1725" y="151"/>
                  </a:lnTo>
                  <a:lnTo>
                    <a:pt x="1685" y="148"/>
                  </a:lnTo>
                  <a:lnTo>
                    <a:pt x="1390" y="148"/>
                  </a:lnTo>
                  <a:lnTo>
                    <a:pt x="1116" y="422"/>
                  </a:lnTo>
                  <a:lnTo>
                    <a:pt x="1100" y="435"/>
                  </a:lnTo>
                  <a:lnTo>
                    <a:pt x="1082" y="442"/>
                  </a:lnTo>
                  <a:lnTo>
                    <a:pt x="1064" y="446"/>
                  </a:lnTo>
                  <a:lnTo>
                    <a:pt x="1045" y="442"/>
                  </a:lnTo>
                  <a:lnTo>
                    <a:pt x="1029" y="435"/>
                  </a:lnTo>
                  <a:lnTo>
                    <a:pt x="1013" y="422"/>
                  </a:lnTo>
                  <a:lnTo>
                    <a:pt x="739" y="148"/>
                  </a:lnTo>
                  <a:lnTo>
                    <a:pt x="444" y="148"/>
                  </a:lnTo>
                  <a:close/>
                  <a:moveTo>
                    <a:pt x="436" y="0"/>
                  </a:moveTo>
                  <a:lnTo>
                    <a:pt x="768" y="0"/>
                  </a:lnTo>
                  <a:lnTo>
                    <a:pt x="784" y="2"/>
                  </a:lnTo>
                  <a:lnTo>
                    <a:pt x="797" y="7"/>
                  </a:lnTo>
                  <a:lnTo>
                    <a:pt x="808" y="13"/>
                  </a:lnTo>
                  <a:lnTo>
                    <a:pt x="820" y="22"/>
                  </a:lnTo>
                  <a:lnTo>
                    <a:pt x="1064" y="267"/>
                  </a:lnTo>
                  <a:lnTo>
                    <a:pt x="1309" y="22"/>
                  </a:lnTo>
                  <a:lnTo>
                    <a:pt x="1319" y="13"/>
                  </a:lnTo>
                  <a:lnTo>
                    <a:pt x="1332" y="7"/>
                  </a:lnTo>
                  <a:lnTo>
                    <a:pt x="1344" y="2"/>
                  </a:lnTo>
                  <a:lnTo>
                    <a:pt x="1360" y="0"/>
                  </a:lnTo>
                  <a:lnTo>
                    <a:pt x="1693" y="0"/>
                  </a:lnTo>
                  <a:lnTo>
                    <a:pt x="1742" y="3"/>
                  </a:lnTo>
                  <a:lnTo>
                    <a:pt x="1791" y="12"/>
                  </a:lnTo>
                  <a:lnTo>
                    <a:pt x="1838" y="26"/>
                  </a:lnTo>
                  <a:lnTo>
                    <a:pt x="1882" y="45"/>
                  </a:lnTo>
                  <a:lnTo>
                    <a:pt x="1924" y="68"/>
                  </a:lnTo>
                  <a:lnTo>
                    <a:pt x="1963" y="95"/>
                  </a:lnTo>
                  <a:lnTo>
                    <a:pt x="1999" y="128"/>
                  </a:lnTo>
                  <a:lnTo>
                    <a:pt x="2032" y="163"/>
                  </a:lnTo>
                  <a:lnTo>
                    <a:pt x="2059" y="202"/>
                  </a:lnTo>
                  <a:lnTo>
                    <a:pt x="2083" y="244"/>
                  </a:lnTo>
                  <a:lnTo>
                    <a:pt x="2102" y="289"/>
                  </a:lnTo>
                  <a:lnTo>
                    <a:pt x="2117" y="337"/>
                  </a:lnTo>
                  <a:lnTo>
                    <a:pt x="2125" y="386"/>
                  </a:lnTo>
                  <a:lnTo>
                    <a:pt x="2129" y="438"/>
                  </a:lnTo>
                  <a:lnTo>
                    <a:pt x="2129" y="1312"/>
                  </a:lnTo>
                  <a:lnTo>
                    <a:pt x="2122" y="1333"/>
                  </a:lnTo>
                  <a:lnTo>
                    <a:pt x="2113" y="1351"/>
                  </a:lnTo>
                  <a:lnTo>
                    <a:pt x="2099" y="1366"/>
                  </a:lnTo>
                  <a:lnTo>
                    <a:pt x="2083" y="1377"/>
                  </a:lnTo>
                  <a:lnTo>
                    <a:pt x="2065" y="1384"/>
                  </a:lnTo>
                  <a:lnTo>
                    <a:pt x="2048" y="1386"/>
                  </a:lnTo>
                  <a:lnTo>
                    <a:pt x="74" y="1386"/>
                  </a:lnTo>
                  <a:lnTo>
                    <a:pt x="53" y="1384"/>
                  </a:lnTo>
                  <a:lnTo>
                    <a:pt x="35" y="1377"/>
                  </a:lnTo>
                  <a:lnTo>
                    <a:pt x="20" y="1366"/>
                  </a:lnTo>
                  <a:lnTo>
                    <a:pt x="9" y="1351"/>
                  </a:lnTo>
                  <a:lnTo>
                    <a:pt x="2" y="1333"/>
                  </a:lnTo>
                  <a:lnTo>
                    <a:pt x="0" y="1312"/>
                  </a:lnTo>
                  <a:lnTo>
                    <a:pt x="0" y="438"/>
                  </a:lnTo>
                  <a:lnTo>
                    <a:pt x="3" y="388"/>
                  </a:lnTo>
                  <a:lnTo>
                    <a:pt x="12" y="339"/>
                  </a:lnTo>
                  <a:lnTo>
                    <a:pt x="25" y="291"/>
                  </a:lnTo>
                  <a:lnTo>
                    <a:pt x="44" y="247"/>
                  </a:lnTo>
                  <a:lnTo>
                    <a:pt x="67" y="205"/>
                  </a:lnTo>
                  <a:lnTo>
                    <a:pt x="95" y="166"/>
                  </a:lnTo>
                  <a:lnTo>
                    <a:pt x="126" y="130"/>
                  </a:lnTo>
                  <a:lnTo>
                    <a:pt x="162" y="98"/>
                  </a:lnTo>
                  <a:lnTo>
                    <a:pt x="201" y="70"/>
                  </a:lnTo>
                  <a:lnTo>
                    <a:pt x="243" y="46"/>
                  </a:lnTo>
                  <a:lnTo>
                    <a:pt x="287" y="27"/>
                  </a:lnTo>
                  <a:lnTo>
                    <a:pt x="335" y="13"/>
                  </a:lnTo>
                  <a:lnTo>
                    <a:pt x="384" y="3"/>
                  </a:lnTo>
                  <a:lnTo>
                    <a:pt x="4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Rectangle 58"/>
            <p:cNvSpPr>
              <a:spLocks noChangeArrowheads="1"/>
            </p:cNvSpPr>
            <p:nvPr/>
          </p:nvSpPr>
          <p:spPr bwMode="auto">
            <a:xfrm>
              <a:off x="3841750" y="2754313"/>
              <a:ext cx="26988" cy="2698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 name="Rectangle 59"/>
            <p:cNvSpPr>
              <a:spLocks noChangeArrowheads="1"/>
            </p:cNvSpPr>
            <p:nvPr/>
          </p:nvSpPr>
          <p:spPr bwMode="auto">
            <a:xfrm>
              <a:off x="3906838" y="2754313"/>
              <a:ext cx="26988" cy="2698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9" name="Rectangle 60"/>
            <p:cNvSpPr>
              <a:spLocks noChangeArrowheads="1"/>
            </p:cNvSpPr>
            <p:nvPr/>
          </p:nvSpPr>
          <p:spPr bwMode="auto">
            <a:xfrm>
              <a:off x="3971925" y="2754313"/>
              <a:ext cx="26988" cy="2698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80" name="Text Box 10">
            <a:extLst>
              <a:ext uri="{FF2B5EF4-FFF2-40B4-BE49-F238E27FC236}">
                <a16:creationId xmlns:a16="http://schemas.microsoft.com/office/drawing/2014/main" id="{E6591FF3-83CA-42E3-87F2-D4C6CDFC68D0}"/>
              </a:ext>
            </a:extLst>
          </p:cNvPr>
          <p:cNvSpPr txBox="1">
            <a:spLocks noChangeArrowheads="1"/>
          </p:cNvSpPr>
          <p:nvPr/>
        </p:nvSpPr>
        <p:spPr bwMode="auto">
          <a:xfrm>
            <a:off x="4780032" y="989711"/>
            <a:ext cx="2619171" cy="1223605"/>
          </a:xfrm>
          <a:prstGeom prst="rect">
            <a:avLst/>
          </a:prstGeom>
          <a:noFill/>
          <a:ln w="9525">
            <a:noFill/>
            <a:miter lim="800000"/>
            <a:headEnd/>
            <a:tailEnd/>
          </a:ln>
        </p:spPr>
        <p:txBody>
          <a:bodyPr wrap="square" lIns="60960" tIns="30480" rIns="60960" bIns="30480">
            <a:spAutoFit/>
          </a:bodyPr>
          <a:lstStyle/>
          <a:p>
            <a:pPr algn="ctr" defTabSz="1450940">
              <a:lnSpc>
                <a:spcPct val="150000"/>
              </a:lnSpc>
            </a:pPr>
            <a:r>
              <a:rPr lang="zh-CN" altLang="en-US" sz="2000" b="1" dirty="0">
                <a:solidFill>
                  <a:srgbClr val="77BD1F"/>
                </a:solidFill>
                <a:latin typeface="微软雅黑" panose="020B0503020204020204" pitchFamily="34" charset="-122"/>
                <a:ea typeface="微软雅黑" panose="020B0503020204020204" pitchFamily="34" charset="-122"/>
                <a:cs typeface="Open Sans" pitchFamily="34" charset="0"/>
              </a:rPr>
              <a:t>一个小标题</a:t>
            </a:r>
            <a:endParaRPr lang="en-US" sz="2000" b="1" dirty="0">
              <a:solidFill>
                <a:srgbClr val="77BD1F"/>
              </a:solidFill>
              <a:latin typeface="微软雅黑" panose="020B0503020204020204" pitchFamily="34" charset="-122"/>
              <a:ea typeface="微软雅黑" panose="020B0503020204020204" pitchFamily="34" charset="-122"/>
              <a:cs typeface="Open Sans" pitchFamily="34" charset="0"/>
            </a:endParaRPr>
          </a:p>
          <a:p>
            <a:pPr algn="ctr">
              <a:lnSpc>
                <a:spcPct val="150000"/>
              </a:lnSpc>
            </a:pP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这里是</a:t>
            </a: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用来对标题进行一系列辅助说明的</a:t>
            </a: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文本。</a:t>
            </a:r>
            <a:endParaRPr lang="en-US" altLang="zh-CN"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81" name="Text Box 10">
            <a:extLst>
              <a:ext uri="{FF2B5EF4-FFF2-40B4-BE49-F238E27FC236}">
                <a16:creationId xmlns:a16="http://schemas.microsoft.com/office/drawing/2014/main" id="{10F57299-CCC9-4CEE-8B20-E7EA7D19EFA9}"/>
              </a:ext>
            </a:extLst>
          </p:cNvPr>
          <p:cNvSpPr txBox="1">
            <a:spLocks noChangeArrowheads="1"/>
          </p:cNvSpPr>
          <p:nvPr/>
        </p:nvSpPr>
        <p:spPr bwMode="auto">
          <a:xfrm>
            <a:off x="8177313" y="2263039"/>
            <a:ext cx="2619171" cy="1223605"/>
          </a:xfrm>
          <a:prstGeom prst="rect">
            <a:avLst/>
          </a:prstGeom>
          <a:noFill/>
          <a:ln w="9525">
            <a:noFill/>
            <a:miter lim="800000"/>
            <a:headEnd/>
            <a:tailEnd/>
          </a:ln>
        </p:spPr>
        <p:txBody>
          <a:bodyPr wrap="square" lIns="60960" tIns="30480" rIns="60960" bIns="30480">
            <a:spAutoFit/>
          </a:bodyPr>
          <a:lstStyle/>
          <a:p>
            <a:pPr algn="ctr" defTabSz="1450940">
              <a:lnSpc>
                <a:spcPct val="150000"/>
              </a:lnSpc>
            </a:pPr>
            <a:r>
              <a:rPr lang="zh-CN" altLang="en-US" sz="2000" b="1" dirty="0">
                <a:solidFill>
                  <a:srgbClr val="CDDB00"/>
                </a:solidFill>
                <a:latin typeface="微软雅黑" panose="020B0503020204020204" pitchFamily="34" charset="-122"/>
                <a:ea typeface="微软雅黑" panose="020B0503020204020204" pitchFamily="34" charset="-122"/>
                <a:cs typeface="Open Sans" pitchFamily="34" charset="0"/>
              </a:rPr>
              <a:t>一个小标题</a:t>
            </a:r>
            <a:endParaRPr lang="en-US" sz="2000" b="1" dirty="0">
              <a:solidFill>
                <a:srgbClr val="CDDB00"/>
              </a:solidFill>
              <a:latin typeface="微软雅黑" panose="020B0503020204020204" pitchFamily="34" charset="-122"/>
              <a:ea typeface="微软雅黑" panose="020B0503020204020204" pitchFamily="34" charset="-122"/>
              <a:cs typeface="Open Sans" pitchFamily="34" charset="0"/>
            </a:endParaRPr>
          </a:p>
          <a:p>
            <a:pPr algn="ctr">
              <a:lnSpc>
                <a:spcPct val="150000"/>
              </a:lnSpc>
            </a:pP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这里是</a:t>
            </a: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用来对标题进行一系列辅助说明的</a:t>
            </a: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文本。</a:t>
            </a:r>
            <a:endParaRPr lang="en-US" altLang="zh-CN"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82" name="Text Box 10">
            <a:extLst>
              <a:ext uri="{FF2B5EF4-FFF2-40B4-BE49-F238E27FC236}">
                <a16:creationId xmlns:a16="http://schemas.microsoft.com/office/drawing/2014/main" id="{0F2112E0-C7E0-47EB-83F2-BC9FDB601009}"/>
              </a:ext>
            </a:extLst>
          </p:cNvPr>
          <p:cNvSpPr txBox="1">
            <a:spLocks noChangeArrowheads="1"/>
          </p:cNvSpPr>
          <p:nvPr/>
        </p:nvSpPr>
        <p:spPr bwMode="auto">
          <a:xfrm>
            <a:off x="8813872" y="4163240"/>
            <a:ext cx="2619171" cy="1223605"/>
          </a:xfrm>
          <a:prstGeom prst="rect">
            <a:avLst/>
          </a:prstGeom>
          <a:noFill/>
          <a:ln w="9525">
            <a:noFill/>
            <a:miter lim="800000"/>
            <a:headEnd/>
            <a:tailEnd/>
          </a:ln>
        </p:spPr>
        <p:txBody>
          <a:bodyPr wrap="square" lIns="60960" tIns="30480" rIns="60960" bIns="30480">
            <a:spAutoFit/>
          </a:bodyPr>
          <a:lstStyle/>
          <a:p>
            <a:pPr algn="ctr" defTabSz="1450940">
              <a:lnSpc>
                <a:spcPct val="150000"/>
              </a:lnSpc>
            </a:pPr>
            <a:r>
              <a:rPr lang="zh-CN" altLang="en-US" sz="2000" b="1" dirty="0">
                <a:solidFill>
                  <a:srgbClr val="ACE568"/>
                </a:solidFill>
                <a:latin typeface="微软雅黑" panose="020B0503020204020204" pitchFamily="34" charset="-122"/>
                <a:ea typeface="微软雅黑" panose="020B0503020204020204" pitchFamily="34" charset="-122"/>
                <a:cs typeface="Open Sans" pitchFamily="34" charset="0"/>
              </a:rPr>
              <a:t>一个小标题</a:t>
            </a:r>
            <a:endParaRPr lang="en-US" sz="2000" b="1" dirty="0">
              <a:solidFill>
                <a:srgbClr val="ACE568"/>
              </a:solidFill>
              <a:latin typeface="微软雅黑" panose="020B0503020204020204" pitchFamily="34" charset="-122"/>
              <a:ea typeface="微软雅黑" panose="020B0503020204020204" pitchFamily="34" charset="-122"/>
              <a:cs typeface="Open Sans" pitchFamily="34" charset="0"/>
            </a:endParaRPr>
          </a:p>
          <a:p>
            <a:pPr algn="ctr">
              <a:lnSpc>
                <a:spcPct val="150000"/>
              </a:lnSpc>
            </a:pP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这里是</a:t>
            </a: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用来对标题进行一系列辅助说明的</a:t>
            </a: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文本。</a:t>
            </a:r>
            <a:endParaRPr lang="en-US" altLang="zh-CN"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83" name="Text Box 10">
            <a:extLst>
              <a:ext uri="{FF2B5EF4-FFF2-40B4-BE49-F238E27FC236}">
                <a16:creationId xmlns:a16="http://schemas.microsoft.com/office/drawing/2014/main" id="{376CA9C9-06A4-4B22-9436-39D454EA045C}"/>
              </a:ext>
            </a:extLst>
          </p:cNvPr>
          <p:cNvSpPr txBox="1">
            <a:spLocks noChangeArrowheads="1"/>
          </p:cNvSpPr>
          <p:nvPr/>
        </p:nvSpPr>
        <p:spPr bwMode="auto">
          <a:xfrm>
            <a:off x="1317204" y="2226864"/>
            <a:ext cx="2619171" cy="1223605"/>
          </a:xfrm>
          <a:prstGeom prst="rect">
            <a:avLst/>
          </a:prstGeom>
          <a:noFill/>
          <a:ln w="9525">
            <a:noFill/>
            <a:miter lim="800000"/>
            <a:headEnd/>
            <a:tailEnd/>
          </a:ln>
        </p:spPr>
        <p:txBody>
          <a:bodyPr wrap="square" lIns="60960" tIns="30480" rIns="60960" bIns="30480">
            <a:spAutoFit/>
          </a:bodyPr>
          <a:lstStyle/>
          <a:p>
            <a:pPr algn="ctr" defTabSz="1450940">
              <a:lnSpc>
                <a:spcPct val="150000"/>
              </a:lnSpc>
            </a:pPr>
            <a:r>
              <a:rPr lang="zh-CN" altLang="en-US" sz="2000" b="1" dirty="0">
                <a:solidFill>
                  <a:srgbClr val="009639"/>
                </a:solidFill>
                <a:latin typeface="微软雅黑" panose="020B0503020204020204" pitchFamily="34" charset="-122"/>
                <a:ea typeface="微软雅黑" panose="020B0503020204020204" pitchFamily="34" charset="-122"/>
                <a:cs typeface="Open Sans" pitchFamily="34" charset="0"/>
              </a:rPr>
              <a:t>一个小标题</a:t>
            </a:r>
            <a:endParaRPr lang="en-US" sz="2000" b="1" dirty="0">
              <a:solidFill>
                <a:srgbClr val="009639"/>
              </a:solidFill>
              <a:latin typeface="微软雅黑" panose="020B0503020204020204" pitchFamily="34" charset="-122"/>
              <a:ea typeface="微软雅黑" panose="020B0503020204020204" pitchFamily="34" charset="-122"/>
              <a:cs typeface="Open Sans" pitchFamily="34" charset="0"/>
            </a:endParaRPr>
          </a:p>
          <a:p>
            <a:pPr algn="ctr">
              <a:lnSpc>
                <a:spcPct val="150000"/>
              </a:lnSpc>
            </a:pP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这里是</a:t>
            </a: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用来对标题进行一系列辅助说明的</a:t>
            </a: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文本。</a:t>
            </a:r>
            <a:endParaRPr lang="en-US" altLang="zh-CN"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84" name="Text Box 10">
            <a:extLst>
              <a:ext uri="{FF2B5EF4-FFF2-40B4-BE49-F238E27FC236}">
                <a16:creationId xmlns:a16="http://schemas.microsoft.com/office/drawing/2014/main" id="{B05A40B7-683C-491F-83CF-580B3352BFE7}"/>
              </a:ext>
            </a:extLst>
          </p:cNvPr>
          <p:cNvSpPr txBox="1">
            <a:spLocks noChangeArrowheads="1"/>
          </p:cNvSpPr>
          <p:nvPr/>
        </p:nvSpPr>
        <p:spPr bwMode="auto">
          <a:xfrm>
            <a:off x="875875" y="4163240"/>
            <a:ext cx="2619171" cy="1223605"/>
          </a:xfrm>
          <a:prstGeom prst="rect">
            <a:avLst/>
          </a:prstGeom>
          <a:noFill/>
          <a:ln w="9525">
            <a:noFill/>
            <a:miter lim="800000"/>
            <a:headEnd/>
            <a:tailEnd/>
          </a:ln>
        </p:spPr>
        <p:txBody>
          <a:bodyPr wrap="square" lIns="60960" tIns="30480" rIns="60960" bIns="30480">
            <a:spAutoFit/>
          </a:bodyPr>
          <a:lstStyle/>
          <a:p>
            <a:pPr algn="ctr" defTabSz="1450940">
              <a:lnSpc>
                <a:spcPct val="150000"/>
              </a:lnSpc>
            </a:pPr>
            <a:r>
              <a:rPr lang="zh-CN" altLang="en-US" sz="2000" b="1" dirty="0">
                <a:solidFill>
                  <a:srgbClr val="006341"/>
                </a:solidFill>
                <a:latin typeface="微软雅黑" panose="020B0503020204020204" pitchFamily="34" charset="-122"/>
                <a:ea typeface="微软雅黑" panose="020B0503020204020204" pitchFamily="34" charset="-122"/>
                <a:cs typeface="Open Sans" pitchFamily="34" charset="0"/>
              </a:rPr>
              <a:t>一个小标题</a:t>
            </a:r>
            <a:endParaRPr lang="en-US" sz="2000" b="1" dirty="0">
              <a:solidFill>
                <a:srgbClr val="006341"/>
              </a:solidFill>
              <a:latin typeface="微软雅黑" panose="020B0503020204020204" pitchFamily="34" charset="-122"/>
              <a:ea typeface="微软雅黑" panose="020B0503020204020204" pitchFamily="34" charset="-122"/>
              <a:cs typeface="Open Sans" pitchFamily="34" charset="0"/>
            </a:endParaRPr>
          </a:p>
          <a:p>
            <a:pPr algn="ctr">
              <a:lnSpc>
                <a:spcPct val="150000"/>
              </a:lnSpc>
            </a:pP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这里是</a:t>
            </a:r>
            <a:r>
              <a:rPr lang="zh-CN" altLang="en-US" sz="1600" dirty="0">
                <a:solidFill>
                  <a:schemeClr val="tx1">
                    <a:alpha val="60000"/>
                  </a:schemeClr>
                </a:solidFill>
                <a:latin typeface="微软雅黑" panose="020B0503020204020204" pitchFamily="34" charset="-122"/>
                <a:ea typeface="微软雅黑" panose="020B0503020204020204" pitchFamily="34" charset="-122"/>
                <a:cs typeface="Lato Light" charset="0"/>
              </a:rPr>
              <a:t>用来对标题进行一系列辅助说明的</a:t>
            </a:r>
            <a:r>
              <a:rPr lang="zh-CN" altLang="en-US"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rPr>
              <a:t>文本。</a:t>
            </a:r>
            <a:endParaRPr lang="en-US" altLang="zh-CN" sz="16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85" name="Text Box 10">
            <a:extLst>
              <a:ext uri="{FF2B5EF4-FFF2-40B4-BE49-F238E27FC236}">
                <a16:creationId xmlns:a16="http://schemas.microsoft.com/office/drawing/2014/main" id="{518D22C9-E1B9-47F4-A5C0-9D5BA30E8CCD}"/>
              </a:ext>
            </a:extLst>
          </p:cNvPr>
          <p:cNvSpPr txBox="1">
            <a:spLocks noChangeArrowheads="1"/>
          </p:cNvSpPr>
          <p:nvPr/>
        </p:nvSpPr>
        <p:spPr bwMode="auto">
          <a:xfrm>
            <a:off x="4950223" y="4533907"/>
            <a:ext cx="2346398" cy="1089914"/>
          </a:xfrm>
          <a:prstGeom prst="rect">
            <a:avLst/>
          </a:prstGeom>
          <a:noFill/>
          <a:ln w="9525">
            <a:noFill/>
            <a:miter lim="800000"/>
            <a:headEnd/>
            <a:tailEnd/>
          </a:ln>
        </p:spPr>
        <p:txBody>
          <a:bodyPr wrap="square" lIns="60960" tIns="30480" rIns="60960" bIns="30480">
            <a:spAutoFit/>
          </a:bodyPr>
          <a:lstStyle/>
          <a:p>
            <a:pPr algn="ctr" defTabSz="1450940">
              <a:lnSpc>
                <a:spcPct val="150000"/>
              </a:lnSpc>
            </a:pPr>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Open Sans" pitchFamily="34" charset="0"/>
              </a:rPr>
              <a:t>一个小标题</a:t>
            </a:r>
            <a:endParaRPr 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Open Sans" pitchFamily="34" charset="0"/>
            </a:endParaRPr>
          </a:p>
          <a:p>
            <a:pPr algn="ctr">
              <a:lnSpc>
                <a:spcPct val="150000"/>
              </a:lnSpc>
            </a:pPr>
            <a:r>
              <a:rPr lang="zh-CN" altLang="en-US" sz="1400" dirty="0">
                <a:solidFill>
                  <a:schemeClr val="tx1">
                    <a:lumMod val="85000"/>
                    <a:lumOff val="15000"/>
                    <a:alpha val="60000"/>
                  </a:schemeClr>
                </a:solidFill>
                <a:latin typeface="思源黑体 CN Normal" panose="020B0400000000000000" pitchFamily="34" charset="-122"/>
                <a:ea typeface="思源黑体 CN Normal" panose="020B0400000000000000" pitchFamily="34" charset="-122"/>
                <a:cs typeface="Lato Light" charset="0"/>
              </a:rPr>
              <a:t>这里是数据，分析，结论等一系列乱七八糟的文本。</a:t>
            </a:r>
            <a:endParaRPr lang="en-US" altLang="zh-CN" sz="1400" dirty="0">
              <a:solidFill>
                <a:schemeClr val="tx1">
                  <a:lumMod val="85000"/>
                  <a:lumOff val="15000"/>
                  <a:alpha val="60000"/>
                </a:schemeClr>
              </a:solidFill>
              <a:latin typeface="思源黑体 CN Normal" panose="020B0400000000000000" pitchFamily="34" charset="-122"/>
              <a:ea typeface="思源黑体 CN Normal" panose="020B0400000000000000" pitchFamily="34" charset="-122"/>
              <a:cs typeface="Lato Light" charset="0"/>
            </a:endParaRPr>
          </a:p>
        </p:txBody>
      </p:sp>
      <p:pic>
        <p:nvPicPr>
          <p:cNvPr id="72" name="图片 71">
            <a:extLst>
              <a:ext uri="{FF2B5EF4-FFF2-40B4-BE49-F238E27FC236}">
                <a16:creationId xmlns:a16="http://schemas.microsoft.com/office/drawing/2014/main" id="{A6837D83-1E99-4F93-80A6-8DA69CB6E14A}"/>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86" name="组合 85">
            <a:extLst>
              <a:ext uri="{FF2B5EF4-FFF2-40B4-BE49-F238E27FC236}">
                <a16:creationId xmlns:a16="http://schemas.microsoft.com/office/drawing/2014/main" id="{20CC20CA-E55A-4981-B0D1-59A18D6F1C7B}"/>
              </a:ext>
            </a:extLst>
          </p:cNvPr>
          <p:cNvGrpSpPr/>
          <p:nvPr/>
        </p:nvGrpSpPr>
        <p:grpSpPr>
          <a:xfrm>
            <a:off x="0" y="6590807"/>
            <a:ext cx="12192000" cy="267193"/>
            <a:chOff x="0" y="6590807"/>
            <a:chExt cx="12192000" cy="267193"/>
          </a:xfrm>
        </p:grpSpPr>
        <p:sp>
          <p:nvSpPr>
            <p:cNvPr id="87" name="矩形 86">
              <a:extLst>
                <a:ext uri="{FF2B5EF4-FFF2-40B4-BE49-F238E27FC236}">
                  <a16:creationId xmlns:a16="http://schemas.microsoft.com/office/drawing/2014/main" id="{F42AE40E-D242-40F8-8327-ECAB2BDEB4C6}"/>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a:extLst>
                <a:ext uri="{FF2B5EF4-FFF2-40B4-BE49-F238E27FC236}">
                  <a16:creationId xmlns:a16="http://schemas.microsoft.com/office/drawing/2014/main" id="{B48DC734-9F6C-4CAB-8B74-BE40D09AC488}"/>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89" name="直接连接符 88">
            <a:extLst>
              <a:ext uri="{FF2B5EF4-FFF2-40B4-BE49-F238E27FC236}">
                <a16:creationId xmlns:a16="http://schemas.microsoft.com/office/drawing/2014/main" id="{0703DA6E-AEB1-4053-BFCB-A2868BAD9D23}"/>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90" name="组合 89">
            <a:extLst>
              <a:ext uri="{FF2B5EF4-FFF2-40B4-BE49-F238E27FC236}">
                <a16:creationId xmlns:a16="http://schemas.microsoft.com/office/drawing/2014/main" id="{E3EABF0F-93F5-49D3-97A8-AF482B3DA182}"/>
              </a:ext>
            </a:extLst>
          </p:cNvPr>
          <p:cNvGrpSpPr/>
          <p:nvPr/>
        </p:nvGrpSpPr>
        <p:grpSpPr>
          <a:xfrm>
            <a:off x="0" y="188421"/>
            <a:ext cx="852848" cy="484632"/>
            <a:chOff x="309488" y="188421"/>
            <a:chExt cx="852848" cy="484632"/>
          </a:xfrm>
        </p:grpSpPr>
        <p:sp>
          <p:nvSpPr>
            <p:cNvPr id="91" name="箭头: V 形 90">
              <a:extLst>
                <a:ext uri="{FF2B5EF4-FFF2-40B4-BE49-F238E27FC236}">
                  <a16:creationId xmlns:a16="http://schemas.microsoft.com/office/drawing/2014/main" id="{BA8343C3-C141-4B07-ADA9-EDEECA53D9C8}"/>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箭头: V 形 91">
              <a:extLst>
                <a:ext uri="{FF2B5EF4-FFF2-40B4-BE49-F238E27FC236}">
                  <a16:creationId xmlns:a16="http://schemas.microsoft.com/office/drawing/2014/main" id="{CEBB095E-87C0-4816-9EDE-C31E251AC161}"/>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箭头: V 形 92">
              <a:extLst>
                <a:ext uri="{FF2B5EF4-FFF2-40B4-BE49-F238E27FC236}">
                  <a16:creationId xmlns:a16="http://schemas.microsoft.com/office/drawing/2014/main" id="{5F6DBECC-0664-45B7-B66F-45AE6ECD6AD7}"/>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4" name="文本框 93">
            <a:extLst>
              <a:ext uri="{FF2B5EF4-FFF2-40B4-BE49-F238E27FC236}">
                <a16:creationId xmlns:a16="http://schemas.microsoft.com/office/drawing/2014/main" id="{F7825936-AB51-46D9-992E-1E2A5DBC26FB}"/>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Tree>
    <p:extLst>
      <p:ext uri="{BB962C8B-B14F-4D97-AF65-F5344CB8AC3E}">
        <p14:creationId xmlns:p14="http://schemas.microsoft.com/office/powerpoint/2010/main" val="6751252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a:extLst>
              <a:ext uri="{FF2B5EF4-FFF2-40B4-BE49-F238E27FC236}">
                <a16:creationId xmlns:a16="http://schemas.microsoft.com/office/drawing/2014/main" id="{6B72EA44-66D2-4250-8BDB-CBFEE96730A1}"/>
              </a:ext>
            </a:extLst>
          </p:cNvPr>
          <p:cNvSpPr/>
          <p:nvPr/>
        </p:nvSpPr>
        <p:spPr>
          <a:xfrm>
            <a:off x="770961" y="1302290"/>
            <a:ext cx="10650071" cy="5342965"/>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Oval 2"/>
          <p:cNvSpPr/>
          <p:nvPr/>
        </p:nvSpPr>
        <p:spPr>
          <a:xfrm>
            <a:off x="4441202" y="2016611"/>
            <a:ext cx="3236571" cy="3255145"/>
          </a:xfrm>
          <a:prstGeom prst="ellipse">
            <a:avLst/>
          </a:prstGeom>
          <a:noFill/>
          <a:ln w="53975" cmpd="dbl">
            <a:solidFill>
              <a:schemeClr val="tx1">
                <a:lumMod val="65000"/>
                <a:lumOff val="3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4" name="Oval 3"/>
          <p:cNvSpPr/>
          <p:nvPr/>
        </p:nvSpPr>
        <p:spPr>
          <a:xfrm>
            <a:off x="4339602" y="1970891"/>
            <a:ext cx="1016000" cy="1021831"/>
          </a:xfrm>
          <a:prstGeom prst="ellipse">
            <a:avLst/>
          </a:prstGeom>
          <a:solidFill>
            <a:srgbClr val="70AD47"/>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5" name="Oval 4"/>
          <p:cNvSpPr/>
          <p:nvPr/>
        </p:nvSpPr>
        <p:spPr>
          <a:xfrm>
            <a:off x="3872242" y="3133268"/>
            <a:ext cx="1016000" cy="1021831"/>
          </a:xfrm>
          <a:prstGeom prst="ellipse">
            <a:avLst/>
          </a:prstGeom>
          <a:solidFill>
            <a:srgbClr val="70AD47"/>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6" name="Oval 5"/>
          <p:cNvSpPr/>
          <p:nvPr/>
        </p:nvSpPr>
        <p:spPr>
          <a:xfrm>
            <a:off x="4339602" y="4353411"/>
            <a:ext cx="1016000" cy="1021831"/>
          </a:xfrm>
          <a:prstGeom prst="ellipse">
            <a:avLst/>
          </a:prstGeom>
          <a:solidFill>
            <a:srgbClr val="70AD47"/>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7" name="Oval 6"/>
          <p:cNvSpPr/>
          <p:nvPr/>
        </p:nvSpPr>
        <p:spPr>
          <a:xfrm>
            <a:off x="6778002" y="1970890"/>
            <a:ext cx="1016000" cy="1021831"/>
          </a:xfrm>
          <a:prstGeom prst="ellipse">
            <a:avLst/>
          </a:prstGeom>
          <a:solidFill>
            <a:srgbClr val="70AD47"/>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8" name="Oval 7"/>
          <p:cNvSpPr/>
          <p:nvPr/>
        </p:nvSpPr>
        <p:spPr>
          <a:xfrm>
            <a:off x="7184402" y="3133267"/>
            <a:ext cx="1016000" cy="1021831"/>
          </a:xfrm>
          <a:prstGeom prst="ellipse">
            <a:avLst/>
          </a:prstGeom>
          <a:solidFill>
            <a:srgbClr val="70AD47"/>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9" name="Oval 8"/>
          <p:cNvSpPr/>
          <p:nvPr/>
        </p:nvSpPr>
        <p:spPr>
          <a:xfrm>
            <a:off x="6778002" y="4353410"/>
            <a:ext cx="1016000" cy="1021831"/>
          </a:xfrm>
          <a:prstGeom prst="ellipse">
            <a:avLst/>
          </a:prstGeom>
          <a:solidFill>
            <a:srgbClr val="70AD47"/>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15" name="Text Box 10"/>
          <p:cNvSpPr txBox="1">
            <a:spLocks noChangeArrowheads="1"/>
          </p:cNvSpPr>
          <p:nvPr/>
        </p:nvSpPr>
        <p:spPr bwMode="auto">
          <a:xfrm>
            <a:off x="1039563" y="1508763"/>
            <a:ext cx="2882143" cy="1089914"/>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zh-CN" altLang="en-US" b="1" dirty="0">
                <a:solidFill>
                  <a:srgbClr val="70AD47"/>
                </a:solidFill>
                <a:latin typeface="微软雅黑" panose="020B0503020204020204" pitchFamily="34" charset="-122"/>
                <a:ea typeface="微软雅黑" panose="020B0503020204020204" pitchFamily="34" charset="-122"/>
                <a:cs typeface="Open Sans" pitchFamily="34" charset="0"/>
              </a:rPr>
              <a:t>一个小标题</a:t>
            </a:r>
            <a:endParaRPr lang="en-US" b="1" dirty="0">
              <a:solidFill>
                <a:srgbClr val="70AD47"/>
              </a:solidFill>
              <a:latin typeface="微软雅黑" panose="020B0503020204020204" pitchFamily="34" charset="-122"/>
              <a:ea typeface="微软雅黑" panose="020B0503020204020204" pitchFamily="34" charset="-122"/>
              <a:cs typeface="Open Sans" pitchFamily="34" charset="0"/>
            </a:endParaRPr>
          </a:p>
          <a:p>
            <a:pPr algn="r">
              <a:lnSpc>
                <a:spcPct val="150000"/>
              </a:lnSpc>
            </a:pPr>
            <a:r>
              <a:rPr lang="zh-CN" altLang="en-US"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这里是对标题进行辅助说明的一系列文本。</a:t>
            </a:r>
            <a:endParaRPr lang="en-US" altLang="zh-CN"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grpSp>
        <p:nvGrpSpPr>
          <p:cNvPr id="26" name="Group 25"/>
          <p:cNvGrpSpPr/>
          <p:nvPr/>
        </p:nvGrpSpPr>
        <p:grpSpPr>
          <a:xfrm>
            <a:off x="5569426" y="3034270"/>
            <a:ext cx="1046017" cy="851172"/>
            <a:chOff x="1550139" y="1314466"/>
            <a:chExt cx="509139" cy="414300"/>
          </a:xfrm>
          <a:solidFill>
            <a:srgbClr val="70AD47"/>
          </a:solidFill>
        </p:grpSpPr>
        <p:sp>
          <p:nvSpPr>
            <p:cNvPr id="27"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8"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9"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30" name="Group 29"/>
          <p:cNvGrpSpPr/>
          <p:nvPr/>
        </p:nvGrpSpPr>
        <p:grpSpPr>
          <a:xfrm>
            <a:off x="4602550" y="2225641"/>
            <a:ext cx="560336" cy="475864"/>
            <a:chOff x="2950272" y="1314466"/>
            <a:chExt cx="496661" cy="421788"/>
          </a:xfrm>
          <a:solidFill>
            <a:schemeClr val="bg1"/>
          </a:solidFill>
        </p:grpSpPr>
        <p:sp>
          <p:nvSpPr>
            <p:cNvPr id="31" name="Freeform 12"/>
            <p:cNvSpPr>
              <a:spLocks/>
            </p:cNvSpPr>
            <p:nvPr/>
          </p:nvSpPr>
          <p:spPr bwMode="auto">
            <a:xfrm>
              <a:off x="3107507" y="1559052"/>
              <a:ext cx="89848" cy="89848"/>
            </a:xfrm>
            <a:custGeom>
              <a:avLst/>
              <a:gdLst>
                <a:gd name="T0" fmla="*/ 36 w 36"/>
                <a:gd name="T1" fmla="*/ 20 h 36"/>
                <a:gd name="T2" fmla="*/ 16 w 36"/>
                <a:gd name="T3" fmla="*/ 0 h 36"/>
                <a:gd name="T4" fmla="*/ 16 w 36"/>
                <a:gd name="T5" fmla="*/ 0 h 36"/>
                <a:gd name="T6" fmla="*/ 0 w 36"/>
                <a:gd name="T7" fmla="*/ 36 h 36"/>
                <a:gd name="T8" fmla="*/ 36 w 36"/>
                <a:gd name="T9" fmla="*/ 20 h 36"/>
              </a:gdLst>
              <a:ahLst/>
              <a:cxnLst>
                <a:cxn ang="0">
                  <a:pos x="T0" y="T1"/>
                </a:cxn>
                <a:cxn ang="0">
                  <a:pos x="T2" y="T3"/>
                </a:cxn>
                <a:cxn ang="0">
                  <a:pos x="T4" y="T5"/>
                </a:cxn>
                <a:cxn ang="0">
                  <a:pos x="T6" y="T7"/>
                </a:cxn>
                <a:cxn ang="0">
                  <a:pos x="T8" y="T9"/>
                </a:cxn>
              </a:cxnLst>
              <a:rect l="0" t="0" r="r" b="b"/>
              <a:pathLst>
                <a:path w="36" h="36">
                  <a:moveTo>
                    <a:pt x="36" y="20"/>
                  </a:moveTo>
                  <a:lnTo>
                    <a:pt x="16" y="0"/>
                  </a:lnTo>
                  <a:lnTo>
                    <a:pt x="16" y="0"/>
                  </a:lnTo>
                  <a:lnTo>
                    <a:pt x="0" y="36"/>
                  </a:ln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2" name="Rectangle 13"/>
            <p:cNvSpPr>
              <a:spLocks noChangeArrowheads="1"/>
            </p:cNvSpPr>
            <p:nvPr/>
          </p:nvSpPr>
          <p:spPr bwMode="auto">
            <a:xfrm>
              <a:off x="3197355" y="1608968"/>
              <a:ext cx="2497" cy="24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3" name="Freeform 14"/>
            <p:cNvSpPr>
              <a:spLocks/>
            </p:cNvSpPr>
            <p:nvPr/>
          </p:nvSpPr>
          <p:spPr bwMode="auto">
            <a:xfrm>
              <a:off x="3159917" y="1344415"/>
              <a:ext cx="227117" cy="222125"/>
            </a:xfrm>
            <a:custGeom>
              <a:avLst/>
              <a:gdLst>
                <a:gd name="T0" fmla="*/ 81 w 91"/>
                <a:gd name="T1" fmla="*/ 0 h 89"/>
                <a:gd name="T2" fmla="*/ 0 w 91"/>
                <a:gd name="T3" fmla="*/ 81 h 89"/>
                <a:gd name="T4" fmla="*/ 8 w 91"/>
                <a:gd name="T5" fmla="*/ 89 h 89"/>
                <a:gd name="T6" fmla="*/ 91 w 91"/>
                <a:gd name="T7" fmla="*/ 8 h 89"/>
                <a:gd name="T8" fmla="*/ 81 w 91"/>
                <a:gd name="T9" fmla="*/ 0 h 89"/>
              </a:gdLst>
              <a:ahLst/>
              <a:cxnLst>
                <a:cxn ang="0">
                  <a:pos x="T0" y="T1"/>
                </a:cxn>
                <a:cxn ang="0">
                  <a:pos x="T2" y="T3"/>
                </a:cxn>
                <a:cxn ang="0">
                  <a:pos x="T4" y="T5"/>
                </a:cxn>
                <a:cxn ang="0">
                  <a:pos x="T6" y="T7"/>
                </a:cxn>
                <a:cxn ang="0">
                  <a:pos x="T8" y="T9"/>
                </a:cxn>
              </a:cxnLst>
              <a:rect l="0" t="0" r="r" b="b"/>
              <a:pathLst>
                <a:path w="91" h="89">
                  <a:moveTo>
                    <a:pt x="81" y="0"/>
                  </a:moveTo>
                  <a:lnTo>
                    <a:pt x="0" y="81"/>
                  </a:lnTo>
                  <a:lnTo>
                    <a:pt x="8" y="89"/>
                  </a:lnTo>
                  <a:lnTo>
                    <a:pt x="91" y="8"/>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4" name="Freeform 15"/>
            <p:cNvSpPr>
              <a:spLocks/>
            </p:cNvSpPr>
            <p:nvPr/>
          </p:nvSpPr>
          <p:spPr bwMode="auto">
            <a:xfrm>
              <a:off x="3189867" y="1374365"/>
              <a:ext cx="227117" cy="224620"/>
            </a:xfrm>
            <a:custGeom>
              <a:avLst/>
              <a:gdLst>
                <a:gd name="T0" fmla="*/ 0 w 91"/>
                <a:gd name="T1" fmla="*/ 82 h 90"/>
                <a:gd name="T2" fmla="*/ 8 w 91"/>
                <a:gd name="T3" fmla="*/ 90 h 90"/>
                <a:gd name="T4" fmla="*/ 91 w 91"/>
                <a:gd name="T5" fmla="*/ 8 h 90"/>
                <a:gd name="T6" fmla="*/ 83 w 91"/>
                <a:gd name="T7" fmla="*/ 0 h 90"/>
                <a:gd name="T8" fmla="*/ 0 w 91"/>
                <a:gd name="T9" fmla="*/ 82 h 90"/>
              </a:gdLst>
              <a:ahLst/>
              <a:cxnLst>
                <a:cxn ang="0">
                  <a:pos x="T0" y="T1"/>
                </a:cxn>
                <a:cxn ang="0">
                  <a:pos x="T2" y="T3"/>
                </a:cxn>
                <a:cxn ang="0">
                  <a:pos x="T4" y="T5"/>
                </a:cxn>
                <a:cxn ang="0">
                  <a:pos x="T6" y="T7"/>
                </a:cxn>
                <a:cxn ang="0">
                  <a:pos x="T8" y="T9"/>
                </a:cxn>
              </a:cxnLst>
              <a:rect l="0" t="0" r="r" b="b"/>
              <a:pathLst>
                <a:path w="91" h="90">
                  <a:moveTo>
                    <a:pt x="0" y="82"/>
                  </a:moveTo>
                  <a:lnTo>
                    <a:pt x="8" y="90"/>
                  </a:lnTo>
                  <a:lnTo>
                    <a:pt x="91" y="8"/>
                  </a:lnTo>
                  <a:lnTo>
                    <a:pt x="83" y="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5" name="Freeform 16"/>
            <p:cNvSpPr>
              <a:spLocks/>
            </p:cNvSpPr>
            <p:nvPr/>
          </p:nvSpPr>
          <p:spPr bwMode="auto">
            <a:xfrm>
              <a:off x="3377051" y="1314466"/>
              <a:ext cx="69882" cy="6489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3"/>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6" name="Freeform 17"/>
            <p:cNvSpPr>
              <a:spLocks/>
            </p:cNvSpPr>
            <p:nvPr/>
          </p:nvSpPr>
          <p:spPr bwMode="auto">
            <a:xfrm>
              <a:off x="2950272" y="1324449"/>
              <a:ext cx="416796" cy="411805"/>
            </a:xfrm>
            <a:custGeom>
              <a:avLst/>
              <a:gdLst>
                <a:gd name="T0" fmla="*/ 147 w 167"/>
                <a:gd name="T1" fmla="*/ 145 h 165"/>
                <a:gd name="T2" fmla="*/ 20 w 167"/>
                <a:gd name="T3" fmla="*/ 145 h 165"/>
                <a:gd name="T4" fmla="*/ 20 w 167"/>
                <a:gd name="T5" fmla="*/ 20 h 165"/>
                <a:gd name="T6" fmla="*/ 139 w 167"/>
                <a:gd name="T7" fmla="*/ 20 h 165"/>
                <a:gd name="T8" fmla="*/ 160 w 167"/>
                <a:gd name="T9" fmla="*/ 0 h 165"/>
                <a:gd name="T10" fmla="*/ 0 w 167"/>
                <a:gd name="T11" fmla="*/ 0 h 165"/>
                <a:gd name="T12" fmla="*/ 0 w 167"/>
                <a:gd name="T13" fmla="*/ 165 h 165"/>
                <a:gd name="T14" fmla="*/ 167 w 167"/>
                <a:gd name="T15" fmla="*/ 165 h 165"/>
                <a:gd name="T16" fmla="*/ 167 w 167"/>
                <a:gd name="T17" fmla="*/ 61 h 165"/>
                <a:gd name="T18" fmla="*/ 147 w 167"/>
                <a:gd name="T19" fmla="*/ 81 h 165"/>
                <a:gd name="T20" fmla="*/ 147 w 167"/>
                <a:gd name="T21"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37" name="Group 36"/>
          <p:cNvGrpSpPr/>
          <p:nvPr/>
        </p:nvGrpSpPr>
        <p:grpSpPr>
          <a:xfrm>
            <a:off x="4103603" y="3395415"/>
            <a:ext cx="526984" cy="518620"/>
            <a:chOff x="1587575" y="2265358"/>
            <a:chExt cx="314468" cy="309477"/>
          </a:xfrm>
          <a:solidFill>
            <a:schemeClr val="bg1"/>
          </a:solidFill>
        </p:grpSpPr>
        <p:sp>
          <p:nvSpPr>
            <p:cNvPr id="38"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9"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40" name="Group 39"/>
          <p:cNvGrpSpPr/>
          <p:nvPr/>
        </p:nvGrpSpPr>
        <p:grpSpPr>
          <a:xfrm>
            <a:off x="7476101" y="3345225"/>
            <a:ext cx="432603" cy="542417"/>
            <a:chOff x="5106627" y="2260366"/>
            <a:chExt cx="324452" cy="406813"/>
          </a:xfrm>
          <a:solidFill>
            <a:schemeClr val="bg1"/>
          </a:solidFill>
        </p:grpSpPr>
        <p:sp>
          <p:nvSpPr>
            <p:cNvPr id="41"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2"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3"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4"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45" name="Freeform 103"/>
          <p:cNvSpPr>
            <a:spLocks noEditPoints="1"/>
          </p:cNvSpPr>
          <p:nvPr/>
        </p:nvSpPr>
        <p:spPr bwMode="auto">
          <a:xfrm>
            <a:off x="4557192" y="4616409"/>
            <a:ext cx="502485" cy="495829"/>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8 w 113"/>
              <a:gd name="T13" fmla="*/ 97 h 112"/>
              <a:gd name="T14" fmla="*/ 92 w 113"/>
              <a:gd name="T15" fmla="*/ 97 h 112"/>
              <a:gd name="T16" fmla="*/ 91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0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6" name="Freeform 104"/>
          <p:cNvSpPr>
            <a:spLocks noEditPoints="1"/>
          </p:cNvSpPr>
          <p:nvPr/>
        </p:nvSpPr>
        <p:spPr bwMode="auto">
          <a:xfrm>
            <a:off x="7019786" y="4586462"/>
            <a:ext cx="532433" cy="525777"/>
          </a:xfrm>
          <a:custGeom>
            <a:avLst/>
            <a:gdLst>
              <a:gd name="T0" fmla="*/ 53 w 120"/>
              <a:gd name="T1" fmla="*/ 35 h 118"/>
              <a:gd name="T2" fmla="*/ 47 w 120"/>
              <a:gd name="T3" fmla="*/ 9 h 118"/>
              <a:gd name="T4" fmla="*/ 21 w 120"/>
              <a:gd name="T5" fmla="*/ 2 h 118"/>
              <a:gd name="T6" fmla="*/ 36 w 120"/>
              <a:gd name="T7" fmla="*/ 17 h 118"/>
              <a:gd name="T8" fmla="*/ 32 w 120"/>
              <a:gd name="T9" fmla="*/ 32 h 118"/>
              <a:gd name="T10" fmla="*/ 17 w 120"/>
              <a:gd name="T11" fmla="*/ 36 h 118"/>
              <a:gd name="T12" fmla="*/ 2 w 120"/>
              <a:gd name="T13" fmla="*/ 21 h 118"/>
              <a:gd name="T14" fmla="*/ 9 w 120"/>
              <a:gd name="T15" fmla="*/ 47 h 118"/>
              <a:gd name="T16" fmla="*/ 36 w 120"/>
              <a:gd name="T17" fmla="*/ 53 h 118"/>
              <a:gd name="T18" fmla="*/ 36 w 120"/>
              <a:gd name="T19" fmla="*/ 53 h 118"/>
              <a:gd name="T20" fmla="*/ 98 w 120"/>
              <a:gd name="T21" fmla="*/ 115 h 118"/>
              <a:gd name="T22" fmla="*/ 107 w 120"/>
              <a:gd name="T23" fmla="*/ 118 h 118"/>
              <a:gd name="T24" fmla="*/ 115 w 120"/>
              <a:gd name="T25" fmla="*/ 115 h 118"/>
              <a:gd name="T26" fmla="*/ 115 w 120"/>
              <a:gd name="T27" fmla="*/ 97 h 118"/>
              <a:gd name="T28" fmla="*/ 53 w 120"/>
              <a:gd name="T29" fmla="*/ 35 h 118"/>
              <a:gd name="T30" fmla="*/ 108 w 120"/>
              <a:gd name="T31" fmla="*/ 113 h 118"/>
              <a:gd name="T32" fmla="*/ 103 w 120"/>
              <a:gd name="T33" fmla="*/ 108 h 118"/>
              <a:gd name="T34" fmla="*/ 108 w 120"/>
              <a:gd name="T35" fmla="*/ 103 h 118"/>
              <a:gd name="T36" fmla="*/ 113 w 120"/>
              <a:gd name="T37" fmla="*/ 108 h 118"/>
              <a:gd name="T38" fmla="*/ 108 w 120"/>
              <a:gd name="T39" fmla="*/ 11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grpSp>
        <p:nvGrpSpPr>
          <p:cNvPr id="47" name="Group 46"/>
          <p:cNvGrpSpPr/>
          <p:nvPr/>
        </p:nvGrpSpPr>
        <p:grpSpPr>
          <a:xfrm>
            <a:off x="7007967" y="2134421"/>
            <a:ext cx="544251" cy="619323"/>
            <a:chOff x="2927811" y="2108124"/>
            <a:chExt cx="361887" cy="411804"/>
          </a:xfrm>
          <a:solidFill>
            <a:schemeClr val="bg1"/>
          </a:solidFill>
        </p:grpSpPr>
        <p:sp>
          <p:nvSpPr>
            <p:cNvPr id="48"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9"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0" name="Freeform 70"/>
            <p:cNvSpPr>
              <a:spLocks/>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1" name="Freeform 71"/>
            <p:cNvSpPr>
              <a:spLocks/>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53" name="Text Box 10"/>
          <p:cNvSpPr txBox="1">
            <a:spLocks noChangeArrowheads="1"/>
          </p:cNvSpPr>
          <p:nvPr/>
        </p:nvSpPr>
        <p:spPr bwMode="auto">
          <a:xfrm>
            <a:off x="5306786" y="3960174"/>
            <a:ext cx="1568285"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a:solidFill>
                  <a:srgbClr val="70AD47"/>
                </a:solidFill>
                <a:latin typeface="Open Sans" pitchFamily="34" charset="0"/>
                <a:ea typeface="Open Sans" pitchFamily="34" charset="0"/>
                <a:cs typeface="Open Sans" pitchFamily="34" charset="0"/>
              </a:rPr>
              <a:t>XX</a:t>
            </a:r>
            <a:r>
              <a:rPr lang="zh-CN" altLang="en-US" sz="1600" b="1" dirty="0">
                <a:solidFill>
                  <a:srgbClr val="70AD47"/>
                </a:solidFill>
                <a:latin typeface="Open Sans" pitchFamily="34" charset="0"/>
                <a:ea typeface="Open Sans" pitchFamily="34" charset="0"/>
                <a:cs typeface="Open Sans" pitchFamily="34" charset="0"/>
              </a:rPr>
              <a:t>小标题</a:t>
            </a:r>
            <a:endParaRPr lang="en-US" sz="1333" b="1" dirty="0">
              <a:solidFill>
                <a:srgbClr val="70AD47"/>
              </a:solidFill>
              <a:latin typeface="Open Sans" pitchFamily="34" charset="0"/>
              <a:ea typeface="Open Sans" pitchFamily="34" charset="0"/>
              <a:cs typeface="Open Sans" pitchFamily="34" charset="0"/>
            </a:endParaRPr>
          </a:p>
        </p:txBody>
      </p:sp>
      <p:sp>
        <p:nvSpPr>
          <p:cNvPr id="55" name="Text Box 10">
            <a:extLst>
              <a:ext uri="{FF2B5EF4-FFF2-40B4-BE49-F238E27FC236}">
                <a16:creationId xmlns:a16="http://schemas.microsoft.com/office/drawing/2014/main" id="{56E9E349-9335-4775-B7D5-DA08DF5914AF}"/>
              </a:ext>
            </a:extLst>
          </p:cNvPr>
          <p:cNvSpPr txBox="1">
            <a:spLocks noChangeArrowheads="1"/>
          </p:cNvSpPr>
          <p:nvPr/>
        </p:nvSpPr>
        <p:spPr bwMode="auto">
          <a:xfrm>
            <a:off x="8261361" y="1497683"/>
            <a:ext cx="2882143" cy="1089914"/>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b="1" dirty="0">
                <a:solidFill>
                  <a:srgbClr val="70AD47"/>
                </a:solidFill>
                <a:latin typeface="微软雅黑" panose="020B0503020204020204" pitchFamily="34" charset="-122"/>
                <a:ea typeface="微软雅黑" panose="020B0503020204020204" pitchFamily="34" charset="-122"/>
                <a:cs typeface="Open Sans" pitchFamily="34" charset="0"/>
              </a:rPr>
              <a:t>一个小标题</a:t>
            </a:r>
            <a:endParaRPr lang="en-US" b="1" dirty="0">
              <a:solidFill>
                <a:srgbClr val="70AD47"/>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这里是对标题进行辅助说明的一系列文本。</a:t>
            </a:r>
            <a:endParaRPr lang="en-US" altLang="zh-CN"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57" name="Text Box 10">
            <a:extLst>
              <a:ext uri="{FF2B5EF4-FFF2-40B4-BE49-F238E27FC236}">
                <a16:creationId xmlns:a16="http://schemas.microsoft.com/office/drawing/2014/main" id="{875B615B-7A76-4D25-B6AD-E1A68814C37F}"/>
              </a:ext>
            </a:extLst>
          </p:cNvPr>
          <p:cNvSpPr txBox="1">
            <a:spLocks noChangeArrowheads="1"/>
          </p:cNvSpPr>
          <p:nvPr/>
        </p:nvSpPr>
        <p:spPr bwMode="auto">
          <a:xfrm>
            <a:off x="8688814" y="3048126"/>
            <a:ext cx="2882143" cy="1089914"/>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b="1" dirty="0">
                <a:solidFill>
                  <a:srgbClr val="70AD47"/>
                </a:solidFill>
                <a:latin typeface="微软雅黑" panose="020B0503020204020204" pitchFamily="34" charset="-122"/>
                <a:ea typeface="微软雅黑" panose="020B0503020204020204" pitchFamily="34" charset="-122"/>
                <a:cs typeface="Open Sans" pitchFamily="34" charset="0"/>
              </a:rPr>
              <a:t>一个小标题</a:t>
            </a:r>
            <a:endParaRPr lang="en-US" b="1" dirty="0">
              <a:solidFill>
                <a:srgbClr val="70AD47"/>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这里是对标题进行辅助说明的一系列文本。</a:t>
            </a:r>
            <a:endParaRPr lang="en-US" altLang="zh-CN"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58" name="Text Box 10">
            <a:extLst>
              <a:ext uri="{FF2B5EF4-FFF2-40B4-BE49-F238E27FC236}">
                <a16:creationId xmlns:a16="http://schemas.microsoft.com/office/drawing/2014/main" id="{5CD15056-CA44-47AD-8E72-CD3E3F5B6A27}"/>
              </a:ext>
            </a:extLst>
          </p:cNvPr>
          <p:cNvSpPr txBox="1">
            <a:spLocks noChangeArrowheads="1"/>
          </p:cNvSpPr>
          <p:nvPr/>
        </p:nvSpPr>
        <p:spPr bwMode="auto">
          <a:xfrm>
            <a:off x="8261361" y="4731363"/>
            <a:ext cx="2882143" cy="1089914"/>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zh-CN" altLang="en-US" b="1" dirty="0">
                <a:solidFill>
                  <a:srgbClr val="70AD47"/>
                </a:solidFill>
                <a:latin typeface="微软雅黑" panose="020B0503020204020204" pitchFamily="34" charset="-122"/>
                <a:ea typeface="微软雅黑" panose="020B0503020204020204" pitchFamily="34" charset="-122"/>
                <a:cs typeface="Open Sans" pitchFamily="34" charset="0"/>
              </a:rPr>
              <a:t>一个小标题</a:t>
            </a:r>
            <a:endParaRPr lang="en-US" b="1" dirty="0">
              <a:solidFill>
                <a:srgbClr val="70AD47"/>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这里是对标题进行辅助说明的一系列文本。</a:t>
            </a:r>
            <a:endParaRPr lang="en-US" altLang="zh-CN"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pic>
        <p:nvPicPr>
          <p:cNvPr id="52" name="图片 51">
            <a:extLst>
              <a:ext uri="{FF2B5EF4-FFF2-40B4-BE49-F238E27FC236}">
                <a16:creationId xmlns:a16="http://schemas.microsoft.com/office/drawing/2014/main" id="{E9D99C5D-93C0-4048-99AB-02A72E213169}"/>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654601" y="0"/>
            <a:ext cx="3662906" cy="861474"/>
          </a:xfrm>
          <a:prstGeom prst="rect">
            <a:avLst/>
          </a:prstGeom>
        </p:spPr>
      </p:pic>
      <p:grpSp>
        <p:nvGrpSpPr>
          <p:cNvPr id="56" name="组合 55">
            <a:extLst>
              <a:ext uri="{FF2B5EF4-FFF2-40B4-BE49-F238E27FC236}">
                <a16:creationId xmlns:a16="http://schemas.microsoft.com/office/drawing/2014/main" id="{270176B8-D096-4400-A7EA-AD91BBE1869F}"/>
              </a:ext>
            </a:extLst>
          </p:cNvPr>
          <p:cNvGrpSpPr/>
          <p:nvPr/>
        </p:nvGrpSpPr>
        <p:grpSpPr>
          <a:xfrm>
            <a:off x="0" y="6590807"/>
            <a:ext cx="12192000" cy="267193"/>
            <a:chOff x="0" y="6590807"/>
            <a:chExt cx="12192000" cy="267193"/>
          </a:xfrm>
        </p:grpSpPr>
        <p:sp>
          <p:nvSpPr>
            <p:cNvPr id="59" name="矩形 58">
              <a:extLst>
                <a:ext uri="{FF2B5EF4-FFF2-40B4-BE49-F238E27FC236}">
                  <a16:creationId xmlns:a16="http://schemas.microsoft.com/office/drawing/2014/main" id="{DA7329AC-C73A-47BA-BA21-A26D34520DFB}"/>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554F6CB3-E1F0-4DB1-BFB3-686B00D1D885}"/>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cxnSp>
        <p:nvCxnSpPr>
          <p:cNvPr id="61" name="直接连接符 60">
            <a:extLst>
              <a:ext uri="{FF2B5EF4-FFF2-40B4-BE49-F238E27FC236}">
                <a16:creationId xmlns:a16="http://schemas.microsoft.com/office/drawing/2014/main" id="{722DD787-E3E9-4EF4-A9CA-264C563FBCA7}"/>
              </a:ext>
            </a:extLst>
          </p:cNvPr>
          <p:cNvCxnSpPr>
            <a:cxnSpLocks/>
          </p:cNvCxnSpPr>
          <p:nvPr/>
        </p:nvCxnSpPr>
        <p:spPr>
          <a:xfrm flipV="1">
            <a:off x="0" y="847407"/>
            <a:ext cx="12192000" cy="14067"/>
          </a:xfrm>
          <a:prstGeom prst="line">
            <a:avLst/>
          </a:prstGeom>
          <a:ln w="19050">
            <a:solidFill>
              <a:srgbClr val="016625"/>
            </a:solidFill>
          </a:ln>
        </p:spPr>
        <p:style>
          <a:lnRef idx="1">
            <a:schemeClr val="accent6"/>
          </a:lnRef>
          <a:fillRef idx="0">
            <a:schemeClr val="accent6"/>
          </a:fillRef>
          <a:effectRef idx="0">
            <a:schemeClr val="accent6"/>
          </a:effectRef>
          <a:fontRef idx="minor">
            <a:schemeClr val="tx1"/>
          </a:fontRef>
        </p:style>
      </p:cxnSp>
      <p:grpSp>
        <p:nvGrpSpPr>
          <p:cNvPr id="62" name="组合 61">
            <a:extLst>
              <a:ext uri="{FF2B5EF4-FFF2-40B4-BE49-F238E27FC236}">
                <a16:creationId xmlns:a16="http://schemas.microsoft.com/office/drawing/2014/main" id="{5DE8FC7D-39DB-4499-80F4-ED0BBE7EB18B}"/>
              </a:ext>
            </a:extLst>
          </p:cNvPr>
          <p:cNvGrpSpPr/>
          <p:nvPr/>
        </p:nvGrpSpPr>
        <p:grpSpPr>
          <a:xfrm>
            <a:off x="0" y="188421"/>
            <a:ext cx="852848" cy="484632"/>
            <a:chOff x="309488" y="188421"/>
            <a:chExt cx="852848" cy="484632"/>
          </a:xfrm>
        </p:grpSpPr>
        <p:sp>
          <p:nvSpPr>
            <p:cNvPr id="63" name="箭头: V 形 62">
              <a:extLst>
                <a:ext uri="{FF2B5EF4-FFF2-40B4-BE49-F238E27FC236}">
                  <a16:creationId xmlns:a16="http://schemas.microsoft.com/office/drawing/2014/main" id="{3B5D529F-D4F8-4E1C-9843-D3E91A5F0A93}"/>
                </a:ext>
              </a:extLst>
            </p:cNvPr>
            <p:cNvSpPr/>
            <p:nvPr/>
          </p:nvSpPr>
          <p:spPr>
            <a:xfrm>
              <a:off x="309488"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箭头: V 形 63">
              <a:extLst>
                <a:ext uri="{FF2B5EF4-FFF2-40B4-BE49-F238E27FC236}">
                  <a16:creationId xmlns:a16="http://schemas.microsoft.com/office/drawing/2014/main" id="{7CD6FE7B-192F-49C3-A16A-E6CD2C37EB66}"/>
                </a:ext>
              </a:extLst>
            </p:cNvPr>
            <p:cNvSpPr/>
            <p:nvPr/>
          </p:nvSpPr>
          <p:spPr>
            <a:xfrm>
              <a:off x="582400"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箭头: V 形 64">
              <a:extLst>
                <a:ext uri="{FF2B5EF4-FFF2-40B4-BE49-F238E27FC236}">
                  <a16:creationId xmlns:a16="http://schemas.microsoft.com/office/drawing/2014/main" id="{AD73B04B-57E2-4F1B-B7D4-BC7DB04338E8}"/>
                </a:ext>
              </a:extLst>
            </p:cNvPr>
            <p:cNvSpPr/>
            <p:nvPr/>
          </p:nvSpPr>
          <p:spPr>
            <a:xfrm>
              <a:off x="848861" y="188421"/>
              <a:ext cx="313475" cy="484632"/>
            </a:xfrm>
            <a:prstGeom prst="chevron">
              <a:avLst>
                <a:gd name="adj" fmla="val 67417"/>
              </a:avLst>
            </a:prstGeom>
            <a:solidFill>
              <a:srgbClr val="016625"/>
            </a:solidFill>
            <a:ln>
              <a:solidFill>
                <a:srgbClr val="0166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6" name="文本框 65">
            <a:extLst>
              <a:ext uri="{FF2B5EF4-FFF2-40B4-BE49-F238E27FC236}">
                <a16:creationId xmlns:a16="http://schemas.microsoft.com/office/drawing/2014/main" id="{D1A46C0F-D75E-4F89-A25E-6D1E2FFF7FF1}"/>
              </a:ext>
            </a:extLst>
          </p:cNvPr>
          <p:cNvSpPr txBox="1"/>
          <p:nvPr/>
        </p:nvSpPr>
        <p:spPr>
          <a:xfrm>
            <a:off x="890522" y="175455"/>
            <a:ext cx="2646878" cy="584775"/>
          </a:xfrm>
          <a:prstGeom prst="rect">
            <a:avLst/>
          </a:prstGeom>
          <a:noFill/>
        </p:spPr>
        <p:txBody>
          <a:bodyPr wrap="none" rtlCol="0">
            <a:spAutoFit/>
          </a:bodyPr>
          <a:lstStyle>
            <a:defPPr>
              <a:defRPr lang="zh-CN"/>
            </a:defPPr>
            <a:lvl1pPr>
              <a:defRPr sz="32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这是一个标题</a:t>
            </a:r>
          </a:p>
        </p:txBody>
      </p:sp>
      <p:sp>
        <p:nvSpPr>
          <p:cNvPr id="68" name="Text Box 10">
            <a:extLst>
              <a:ext uri="{FF2B5EF4-FFF2-40B4-BE49-F238E27FC236}">
                <a16:creationId xmlns:a16="http://schemas.microsoft.com/office/drawing/2014/main" id="{CA0A0270-F415-4402-A5EB-F92BFEA8E867}"/>
              </a:ext>
            </a:extLst>
          </p:cNvPr>
          <p:cNvSpPr txBox="1">
            <a:spLocks noChangeArrowheads="1"/>
          </p:cNvSpPr>
          <p:nvPr/>
        </p:nvSpPr>
        <p:spPr bwMode="auto">
          <a:xfrm>
            <a:off x="496729" y="3052058"/>
            <a:ext cx="2882143" cy="1089914"/>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zh-CN" altLang="en-US" b="1" dirty="0">
                <a:solidFill>
                  <a:srgbClr val="70AD47"/>
                </a:solidFill>
                <a:latin typeface="微软雅黑" panose="020B0503020204020204" pitchFamily="34" charset="-122"/>
                <a:ea typeface="微软雅黑" panose="020B0503020204020204" pitchFamily="34" charset="-122"/>
                <a:cs typeface="Open Sans" pitchFamily="34" charset="0"/>
              </a:rPr>
              <a:t>一个小标题</a:t>
            </a:r>
            <a:endParaRPr lang="en-US" b="1" dirty="0">
              <a:solidFill>
                <a:srgbClr val="70AD47"/>
              </a:solidFill>
              <a:latin typeface="微软雅黑" panose="020B0503020204020204" pitchFamily="34" charset="-122"/>
              <a:ea typeface="微软雅黑" panose="020B0503020204020204" pitchFamily="34" charset="-122"/>
              <a:cs typeface="Open Sans" pitchFamily="34" charset="0"/>
            </a:endParaRPr>
          </a:p>
          <a:p>
            <a:pPr algn="r">
              <a:lnSpc>
                <a:spcPct val="150000"/>
              </a:lnSpc>
            </a:pPr>
            <a:r>
              <a:rPr lang="zh-CN" altLang="en-US"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这里是对标题进行辅助说明的一系列文本。</a:t>
            </a:r>
            <a:endParaRPr lang="en-US" altLang="zh-CN"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sp>
        <p:nvSpPr>
          <p:cNvPr id="69" name="Text Box 10">
            <a:extLst>
              <a:ext uri="{FF2B5EF4-FFF2-40B4-BE49-F238E27FC236}">
                <a16:creationId xmlns:a16="http://schemas.microsoft.com/office/drawing/2014/main" id="{79AE9A21-1CD1-400F-96BF-D15EB8A0F55F}"/>
              </a:ext>
            </a:extLst>
          </p:cNvPr>
          <p:cNvSpPr txBox="1">
            <a:spLocks noChangeArrowheads="1"/>
          </p:cNvSpPr>
          <p:nvPr/>
        </p:nvSpPr>
        <p:spPr bwMode="auto">
          <a:xfrm>
            <a:off x="1048497" y="4726799"/>
            <a:ext cx="2882143" cy="1089914"/>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zh-CN" altLang="en-US" b="1" dirty="0">
                <a:solidFill>
                  <a:srgbClr val="70AD47"/>
                </a:solidFill>
                <a:latin typeface="微软雅黑" panose="020B0503020204020204" pitchFamily="34" charset="-122"/>
                <a:ea typeface="微软雅黑" panose="020B0503020204020204" pitchFamily="34" charset="-122"/>
                <a:cs typeface="Open Sans" pitchFamily="34" charset="0"/>
              </a:rPr>
              <a:t>一个小标题</a:t>
            </a:r>
            <a:endParaRPr lang="en-US" b="1" dirty="0">
              <a:solidFill>
                <a:srgbClr val="70AD47"/>
              </a:solidFill>
              <a:latin typeface="微软雅黑" panose="020B0503020204020204" pitchFamily="34" charset="-122"/>
              <a:ea typeface="微软雅黑" panose="020B0503020204020204" pitchFamily="34" charset="-122"/>
              <a:cs typeface="Open Sans" pitchFamily="34" charset="0"/>
            </a:endParaRPr>
          </a:p>
          <a:p>
            <a:pPr algn="r">
              <a:lnSpc>
                <a:spcPct val="150000"/>
              </a:lnSpc>
            </a:pPr>
            <a:r>
              <a:rPr lang="zh-CN" altLang="en-US"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rPr>
              <a:t>这里是对标题进行辅助说明的一系列文本。</a:t>
            </a:r>
            <a:endParaRPr lang="en-US" altLang="zh-CN" sz="1400" dirty="0">
              <a:solidFill>
                <a:schemeClr val="tx1">
                  <a:lumMod val="95000"/>
                  <a:lumOff val="5000"/>
                  <a:alpha val="60000"/>
                </a:schemeClr>
              </a:solidFill>
              <a:latin typeface="微软雅黑" panose="020B0503020204020204" pitchFamily="34" charset="-122"/>
              <a:ea typeface="微软雅黑" panose="020B0503020204020204" pitchFamily="34" charset="-122"/>
              <a:cs typeface="Lato Light" charset="0"/>
            </a:endParaRPr>
          </a:p>
        </p:txBody>
      </p:sp>
    </p:spTree>
    <p:extLst>
      <p:ext uri="{BB962C8B-B14F-4D97-AF65-F5344CB8AC3E}">
        <p14:creationId xmlns:p14="http://schemas.microsoft.com/office/powerpoint/2010/main" val="216775798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2F836F59-49B6-4D54-BAF2-10CCF01A69D6}"/>
              </a:ext>
            </a:extLst>
          </p:cNvPr>
          <p:cNvPicPr>
            <a:picLocks noChangeAspect="1"/>
          </p:cNvPicPr>
          <p:nvPr/>
        </p:nvPicPr>
        <p:blipFill>
          <a:blip r:embed="rId2">
            <a:extLst>
              <a:ext uri="{28A0092B-C50C-407E-A947-70E740481C1C}">
                <a14:useLocalDpi xmlns:a14="http://schemas.microsoft.com/office/drawing/2010/main" val="0"/>
              </a:ext>
            </a:extLst>
          </a:blip>
          <a:srcRect l="26365" t="49657" r="28417" b="4557"/>
          <a:stretch>
            <a:fillRect/>
          </a:stretch>
        </p:blipFill>
        <p:spPr>
          <a:xfrm>
            <a:off x="1089156" y="2023254"/>
            <a:ext cx="3740641" cy="2668367"/>
          </a:xfrm>
          <a:custGeom>
            <a:avLst/>
            <a:gdLst/>
            <a:ahLst/>
            <a:cxnLst/>
            <a:rect l="l" t="t" r="r" b="b"/>
            <a:pathLst>
              <a:path w="3740641" h="2668367">
                <a:moveTo>
                  <a:pt x="2880280" y="1426811"/>
                </a:moveTo>
                <a:cubicBezTo>
                  <a:pt x="2757965" y="1426811"/>
                  <a:pt x="2666822" y="1468968"/>
                  <a:pt x="2606852" y="1553282"/>
                </a:cubicBezTo>
                <a:cubicBezTo>
                  <a:pt x="2546882" y="1637596"/>
                  <a:pt x="2516897" y="1729036"/>
                  <a:pt x="2516897" y="1827600"/>
                </a:cubicBezTo>
                <a:cubicBezTo>
                  <a:pt x="2516897" y="1965353"/>
                  <a:pt x="2552226" y="2072824"/>
                  <a:pt x="2622884" y="2150013"/>
                </a:cubicBezTo>
                <a:cubicBezTo>
                  <a:pt x="2693542" y="2227202"/>
                  <a:pt x="2781715" y="2265797"/>
                  <a:pt x="2887405" y="2265797"/>
                </a:cubicBezTo>
                <a:cubicBezTo>
                  <a:pt x="2990720" y="2265797"/>
                  <a:pt x="3076221" y="2228687"/>
                  <a:pt x="3143910" y="2154466"/>
                </a:cubicBezTo>
                <a:cubicBezTo>
                  <a:pt x="3211599" y="2080246"/>
                  <a:pt x="3245444" y="1973072"/>
                  <a:pt x="3245444" y="1832944"/>
                </a:cubicBezTo>
                <a:cubicBezTo>
                  <a:pt x="3245444" y="1710629"/>
                  <a:pt x="3211005" y="1612362"/>
                  <a:pt x="3142129" y="1538141"/>
                </a:cubicBezTo>
                <a:cubicBezTo>
                  <a:pt x="3073252" y="1463921"/>
                  <a:pt x="2985969" y="1426811"/>
                  <a:pt x="2880280" y="1426811"/>
                </a:cubicBezTo>
                <a:close/>
                <a:moveTo>
                  <a:pt x="847892" y="415040"/>
                </a:moveTo>
                <a:cubicBezTo>
                  <a:pt x="787329" y="415040"/>
                  <a:pt x="733296" y="434337"/>
                  <a:pt x="685795" y="472932"/>
                </a:cubicBezTo>
                <a:cubicBezTo>
                  <a:pt x="638294" y="511526"/>
                  <a:pt x="601481" y="580700"/>
                  <a:pt x="575355" y="680452"/>
                </a:cubicBezTo>
                <a:cubicBezTo>
                  <a:pt x="540917" y="809892"/>
                  <a:pt x="523698" y="1027803"/>
                  <a:pt x="523698" y="1334184"/>
                </a:cubicBezTo>
                <a:cubicBezTo>
                  <a:pt x="523698" y="1640565"/>
                  <a:pt x="539136" y="1851054"/>
                  <a:pt x="570012" y="1965650"/>
                </a:cubicBezTo>
                <a:cubicBezTo>
                  <a:pt x="600887" y="2080246"/>
                  <a:pt x="639779" y="2156545"/>
                  <a:pt x="686686" y="2194545"/>
                </a:cubicBezTo>
                <a:cubicBezTo>
                  <a:pt x="733593" y="2232546"/>
                  <a:pt x="787329" y="2251546"/>
                  <a:pt x="847892" y="2251546"/>
                </a:cubicBezTo>
                <a:cubicBezTo>
                  <a:pt x="908456" y="2251546"/>
                  <a:pt x="962488" y="2232249"/>
                  <a:pt x="1009989" y="2193655"/>
                </a:cubicBezTo>
                <a:cubicBezTo>
                  <a:pt x="1057490" y="2155060"/>
                  <a:pt x="1094304" y="2085887"/>
                  <a:pt x="1120429" y="1986135"/>
                </a:cubicBezTo>
                <a:cubicBezTo>
                  <a:pt x="1154867" y="1857882"/>
                  <a:pt x="1172086" y="1640565"/>
                  <a:pt x="1172086" y="1334184"/>
                </a:cubicBezTo>
                <a:cubicBezTo>
                  <a:pt x="1172086" y="1027803"/>
                  <a:pt x="1156649" y="817314"/>
                  <a:pt x="1125773" y="702718"/>
                </a:cubicBezTo>
                <a:cubicBezTo>
                  <a:pt x="1094898" y="588122"/>
                  <a:pt x="1056006" y="511526"/>
                  <a:pt x="1009099" y="472932"/>
                </a:cubicBezTo>
                <a:cubicBezTo>
                  <a:pt x="962192" y="434337"/>
                  <a:pt x="908456" y="415040"/>
                  <a:pt x="847892" y="415040"/>
                </a:cubicBezTo>
                <a:close/>
                <a:moveTo>
                  <a:pt x="2878499" y="397227"/>
                </a:moveTo>
                <a:cubicBezTo>
                  <a:pt x="2782309" y="397227"/>
                  <a:pt x="2705714" y="425728"/>
                  <a:pt x="2648713" y="482729"/>
                </a:cubicBezTo>
                <a:cubicBezTo>
                  <a:pt x="2591711" y="539730"/>
                  <a:pt x="2563211" y="615138"/>
                  <a:pt x="2563211" y="708952"/>
                </a:cubicBezTo>
                <a:cubicBezTo>
                  <a:pt x="2563211" y="808704"/>
                  <a:pt x="2591415" y="886487"/>
                  <a:pt x="2647822" y="942301"/>
                </a:cubicBezTo>
                <a:cubicBezTo>
                  <a:pt x="2704229" y="998115"/>
                  <a:pt x="2779340" y="1026021"/>
                  <a:pt x="2873155" y="1026021"/>
                </a:cubicBezTo>
                <a:cubicBezTo>
                  <a:pt x="2968156" y="1026021"/>
                  <a:pt x="3044158" y="997818"/>
                  <a:pt x="3101159" y="941410"/>
                </a:cubicBezTo>
                <a:cubicBezTo>
                  <a:pt x="3158161" y="885003"/>
                  <a:pt x="3186661" y="806923"/>
                  <a:pt x="3186661" y="707171"/>
                </a:cubicBezTo>
                <a:cubicBezTo>
                  <a:pt x="3186661" y="613357"/>
                  <a:pt x="3158457" y="538246"/>
                  <a:pt x="3102050" y="481838"/>
                </a:cubicBezTo>
                <a:cubicBezTo>
                  <a:pt x="3045642" y="425431"/>
                  <a:pt x="2971125" y="397227"/>
                  <a:pt x="2878499" y="397227"/>
                </a:cubicBezTo>
                <a:close/>
                <a:moveTo>
                  <a:pt x="2873155" y="0"/>
                </a:moveTo>
                <a:cubicBezTo>
                  <a:pt x="3121347" y="0"/>
                  <a:pt x="3314023" y="63533"/>
                  <a:pt x="3451182" y="190598"/>
                </a:cubicBezTo>
                <a:cubicBezTo>
                  <a:pt x="3588341" y="317663"/>
                  <a:pt x="3656921" y="478573"/>
                  <a:pt x="3656921" y="673327"/>
                </a:cubicBezTo>
                <a:cubicBezTo>
                  <a:pt x="3656921" y="794454"/>
                  <a:pt x="3625451" y="902222"/>
                  <a:pt x="3562512" y="996630"/>
                </a:cubicBezTo>
                <a:cubicBezTo>
                  <a:pt x="3499574" y="1091038"/>
                  <a:pt x="3411103" y="1163180"/>
                  <a:pt x="3297101" y="1213056"/>
                </a:cubicBezTo>
                <a:cubicBezTo>
                  <a:pt x="3441978" y="1271245"/>
                  <a:pt x="3552122" y="1356153"/>
                  <a:pt x="3627530" y="1467780"/>
                </a:cubicBezTo>
                <a:cubicBezTo>
                  <a:pt x="3702937" y="1579408"/>
                  <a:pt x="3740641" y="1708254"/>
                  <a:pt x="3740641" y="1854319"/>
                </a:cubicBezTo>
                <a:cubicBezTo>
                  <a:pt x="3740641" y="2095387"/>
                  <a:pt x="3663749" y="2291329"/>
                  <a:pt x="3509964" y="2442144"/>
                </a:cubicBezTo>
                <a:cubicBezTo>
                  <a:pt x="3356180" y="2592960"/>
                  <a:pt x="3151629" y="2668367"/>
                  <a:pt x="2896311" y="2668367"/>
                </a:cubicBezTo>
                <a:cubicBezTo>
                  <a:pt x="2658806" y="2668367"/>
                  <a:pt x="2461084" y="2606022"/>
                  <a:pt x="2303143" y="2481332"/>
                </a:cubicBezTo>
                <a:cubicBezTo>
                  <a:pt x="2116702" y="2334079"/>
                  <a:pt x="2023481" y="2132200"/>
                  <a:pt x="2023481" y="1875695"/>
                </a:cubicBezTo>
                <a:cubicBezTo>
                  <a:pt x="2023481" y="1734380"/>
                  <a:pt x="2058513" y="1604643"/>
                  <a:pt x="2128577" y="1486484"/>
                </a:cubicBezTo>
                <a:cubicBezTo>
                  <a:pt x="2198641" y="1368325"/>
                  <a:pt x="2309081" y="1277183"/>
                  <a:pt x="2459896" y="1213056"/>
                </a:cubicBezTo>
                <a:cubicBezTo>
                  <a:pt x="2330456" y="1158430"/>
                  <a:pt x="2236345" y="1083320"/>
                  <a:pt x="2177562" y="987724"/>
                </a:cubicBezTo>
                <a:cubicBezTo>
                  <a:pt x="2118780" y="892128"/>
                  <a:pt x="2089389" y="787329"/>
                  <a:pt x="2089389" y="673327"/>
                </a:cubicBezTo>
                <a:cubicBezTo>
                  <a:pt x="2089389" y="478573"/>
                  <a:pt x="2157374" y="317663"/>
                  <a:pt x="2293346" y="190598"/>
                </a:cubicBezTo>
                <a:cubicBezTo>
                  <a:pt x="2429318" y="63533"/>
                  <a:pt x="2622587" y="0"/>
                  <a:pt x="2873155" y="0"/>
                </a:cubicBezTo>
                <a:close/>
                <a:moveTo>
                  <a:pt x="847892" y="0"/>
                </a:moveTo>
                <a:cubicBezTo>
                  <a:pt x="1100835" y="0"/>
                  <a:pt x="1298558" y="90252"/>
                  <a:pt x="1441061" y="270756"/>
                </a:cubicBezTo>
                <a:cubicBezTo>
                  <a:pt x="1610877" y="484510"/>
                  <a:pt x="1695785" y="838986"/>
                  <a:pt x="1695785" y="1334184"/>
                </a:cubicBezTo>
                <a:cubicBezTo>
                  <a:pt x="1695785" y="1828194"/>
                  <a:pt x="1610283" y="2183264"/>
                  <a:pt x="1439279" y="2399393"/>
                </a:cubicBezTo>
                <a:cubicBezTo>
                  <a:pt x="1297964" y="2577522"/>
                  <a:pt x="1100835" y="2666586"/>
                  <a:pt x="847892" y="2666586"/>
                </a:cubicBezTo>
                <a:cubicBezTo>
                  <a:pt x="593762" y="2666586"/>
                  <a:pt x="388914" y="2568912"/>
                  <a:pt x="233348" y="2373565"/>
                </a:cubicBezTo>
                <a:cubicBezTo>
                  <a:pt x="77783" y="2178217"/>
                  <a:pt x="0" y="1829975"/>
                  <a:pt x="0" y="1328840"/>
                </a:cubicBezTo>
                <a:cubicBezTo>
                  <a:pt x="0" y="837205"/>
                  <a:pt x="85502" y="483323"/>
                  <a:pt x="256505" y="267193"/>
                </a:cubicBezTo>
                <a:cubicBezTo>
                  <a:pt x="397821" y="89065"/>
                  <a:pt x="594950" y="0"/>
                  <a:pt x="847892" y="0"/>
                </a:cubicBezTo>
                <a:close/>
              </a:path>
            </a:pathLst>
          </a:custGeom>
          <a:effectLst>
            <a:reflection blurRad="6350" stA="52000" endA="300" endPos="35000" dir="5400000" sy="-100000" algn="bl" rotWithShape="0"/>
          </a:effectLst>
        </p:spPr>
      </p:pic>
      <p:sp>
        <p:nvSpPr>
          <p:cNvPr id="7" name="矩形 6">
            <a:extLst>
              <a:ext uri="{FF2B5EF4-FFF2-40B4-BE49-F238E27FC236}">
                <a16:creationId xmlns:a16="http://schemas.microsoft.com/office/drawing/2014/main" id="{9F466E2E-6A58-4930-8236-2DD9BA272BAF}"/>
              </a:ext>
            </a:extLst>
          </p:cNvPr>
          <p:cNvSpPr/>
          <p:nvPr/>
        </p:nvSpPr>
        <p:spPr>
          <a:xfrm>
            <a:off x="6096000" y="515033"/>
            <a:ext cx="6096000" cy="5827933"/>
          </a:xfrm>
          <a:prstGeom prst="rect">
            <a:avLst/>
          </a:prstGeom>
          <a:blipFill dpi="0" rotWithShape="1">
            <a:blip r:embed="rId3">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3166D725-D8DD-4DD6-9470-64D7460EC36D}"/>
              </a:ext>
            </a:extLst>
          </p:cNvPr>
          <p:cNvGrpSpPr/>
          <p:nvPr/>
        </p:nvGrpSpPr>
        <p:grpSpPr>
          <a:xfrm>
            <a:off x="0" y="6590807"/>
            <a:ext cx="12192000" cy="267193"/>
            <a:chOff x="0" y="6590807"/>
            <a:chExt cx="12192000" cy="267193"/>
          </a:xfrm>
        </p:grpSpPr>
        <p:sp>
          <p:nvSpPr>
            <p:cNvPr id="16" name="矩形 15">
              <a:extLst>
                <a:ext uri="{FF2B5EF4-FFF2-40B4-BE49-F238E27FC236}">
                  <a16:creationId xmlns:a16="http://schemas.microsoft.com/office/drawing/2014/main" id="{DA19B776-C414-431D-BE3F-901D114D0956}"/>
                </a:ext>
              </a:extLst>
            </p:cNvPr>
            <p:cNvSpPr/>
            <p:nvPr/>
          </p:nvSpPr>
          <p:spPr>
            <a:xfrm>
              <a:off x="0" y="6590807"/>
              <a:ext cx="12192000"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7B82A4DF-9FE7-4A98-B4E3-CF477C3CD787}"/>
                </a:ext>
              </a:extLst>
            </p:cNvPr>
            <p:cNvSpPr/>
            <p:nvPr/>
          </p:nvSpPr>
          <p:spPr>
            <a:xfrm>
              <a:off x="1792940" y="6590807"/>
              <a:ext cx="8641977"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dirty="0">
                  <a:latin typeface="微软雅黑" panose="020B0503020204020204" pitchFamily="34" charset="-122"/>
                  <a:ea typeface="微软雅黑" panose="020B0503020204020204" pitchFamily="34" charset="-122"/>
                </a:rPr>
                <a:t>明德自强 求是力行</a:t>
              </a:r>
            </a:p>
          </p:txBody>
        </p:sp>
      </p:grpSp>
      <p:grpSp>
        <p:nvGrpSpPr>
          <p:cNvPr id="21" name="组合 20">
            <a:extLst>
              <a:ext uri="{FF2B5EF4-FFF2-40B4-BE49-F238E27FC236}">
                <a16:creationId xmlns:a16="http://schemas.microsoft.com/office/drawing/2014/main" id="{2DEA0B87-A010-4340-91B2-3B4F7142B711}"/>
              </a:ext>
            </a:extLst>
          </p:cNvPr>
          <p:cNvGrpSpPr/>
          <p:nvPr/>
        </p:nvGrpSpPr>
        <p:grpSpPr>
          <a:xfrm>
            <a:off x="0" y="-1"/>
            <a:ext cx="12192000" cy="630497"/>
            <a:chOff x="0" y="-1"/>
            <a:chExt cx="12192000" cy="630497"/>
          </a:xfrm>
        </p:grpSpPr>
        <p:sp>
          <p:nvSpPr>
            <p:cNvPr id="10" name="矩形 9">
              <a:extLst>
                <a:ext uri="{FF2B5EF4-FFF2-40B4-BE49-F238E27FC236}">
                  <a16:creationId xmlns:a16="http://schemas.microsoft.com/office/drawing/2014/main" id="{E0EFBD42-C721-440A-B24B-9F610F97C104}"/>
                </a:ext>
              </a:extLst>
            </p:cNvPr>
            <p:cNvSpPr/>
            <p:nvPr/>
          </p:nvSpPr>
          <p:spPr>
            <a:xfrm>
              <a:off x="0" y="-1"/>
              <a:ext cx="9520516" cy="267193"/>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FD9872B5-4A43-48DA-9625-F438B295B993}"/>
                </a:ext>
              </a:extLst>
            </p:cNvPr>
            <p:cNvSpPr/>
            <p:nvPr/>
          </p:nvSpPr>
          <p:spPr>
            <a:xfrm rot="10800000">
              <a:off x="8748828" y="267190"/>
              <a:ext cx="771687" cy="363306"/>
            </a:xfrm>
            <a:custGeom>
              <a:avLst/>
              <a:gdLst>
                <a:gd name="connsiteX0" fmla="*/ 0 w 790339"/>
                <a:gd name="connsiteY0" fmla="*/ 0 h 476123"/>
                <a:gd name="connsiteX1" fmla="*/ 27958 w 790339"/>
                <a:gd name="connsiteY1" fmla="*/ 4190 h 476123"/>
                <a:gd name="connsiteX2" fmla="*/ 470167 w 790339"/>
                <a:gd name="connsiteY2" fmla="*/ 202363 h 476123"/>
                <a:gd name="connsiteX3" fmla="*/ 764201 w 790339"/>
                <a:gd name="connsiteY3" fmla="*/ 444790 h 476123"/>
                <a:gd name="connsiteX4" fmla="*/ 790339 w 790339"/>
                <a:gd name="connsiteY4" fmla="*/ 476123 h 476123"/>
                <a:gd name="connsiteX5" fmla="*/ 0 w 790339"/>
                <a:gd name="connsiteY5" fmla="*/ 476123 h 4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39" h="476123">
                  <a:moveTo>
                    <a:pt x="0" y="0"/>
                  </a:moveTo>
                  <a:lnTo>
                    <a:pt x="27958" y="4190"/>
                  </a:lnTo>
                  <a:cubicBezTo>
                    <a:pt x="155795" y="32321"/>
                    <a:pt x="313301" y="100609"/>
                    <a:pt x="470167" y="202363"/>
                  </a:cubicBezTo>
                  <a:cubicBezTo>
                    <a:pt x="587817" y="278677"/>
                    <a:pt x="688426" y="362995"/>
                    <a:pt x="764201" y="444790"/>
                  </a:cubicBezTo>
                  <a:lnTo>
                    <a:pt x="790339" y="476123"/>
                  </a:lnTo>
                  <a:lnTo>
                    <a:pt x="0" y="476123"/>
                  </a:lnTo>
                  <a:close/>
                </a:path>
              </a:pathLst>
            </a:cu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F1F5E1EF-0E6A-457F-9D68-1879A39BF2E8}"/>
                </a:ext>
              </a:extLst>
            </p:cNvPr>
            <p:cNvSpPr/>
            <p:nvPr/>
          </p:nvSpPr>
          <p:spPr>
            <a:xfrm>
              <a:off x="9520515" y="-1"/>
              <a:ext cx="2671485" cy="630497"/>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id="{1F4A0829-3783-41E8-AB06-BF31E9C34C88}"/>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9501859" y="0"/>
            <a:ext cx="2671484" cy="630496"/>
          </a:xfrm>
          <a:prstGeom prst="rect">
            <a:avLst/>
          </a:prstGeom>
        </p:spPr>
      </p:pic>
      <p:sp>
        <p:nvSpPr>
          <p:cNvPr id="23" name="文本框 22">
            <a:extLst>
              <a:ext uri="{FF2B5EF4-FFF2-40B4-BE49-F238E27FC236}">
                <a16:creationId xmlns:a16="http://schemas.microsoft.com/office/drawing/2014/main" id="{8699DA5E-C4D4-4B68-95F7-F73CC98DB1B0}"/>
              </a:ext>
            </a:extLst>
          </p:cNvPr>
          <p:cNvSpPr txBox="1"/>
          <p:nvPr/>
        </p:nvSpPr>
        <p:spPr>
          <a:xfrm>
            <a:off x="6096000" y="2293254"/>
            <a:ext cx="4416594" cy="1107996"/>
          </a:xfrm>
          <a:prstGeom prst="rect">
            <a:avLst/>
          </a:prstGeom>
          <a:noFill/>
        </p:spPr>
        <p:txBody>
          <a:bodyPr wrap="none" rtlCol="0">
            <a:spAutoFit/>
          </a:bodyPr>
          <a:lstStyle>
            <a:defPPr>
              <a:defRPr lang="zh-CN"/>
            </a:defPPr>
            <a:lvl1pPr>
              <a:defRPr sz="6600" b="1">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结束页版式</a:t>
            </a:r>
          </a:p>
        </p:txBody>
      </p:sp>
      <p:sp>
        <p:nvSpPr>
          <p:cNvPr id="24" name="矩形 23">
            <a:extLst>
              <a:ext uri="{FF2B5EF4-FFF2-40B4-BE49-F238E27FC236}">
                <a16:creationId xmlns:a16="http://schemas.microsoft.com/office/drawing/2014/main" id="{8E73F107-9221-48BC-8810-6CDB2C3F7D4A}"/>
              </a:ext>
            </a:extLst>
          </p:cNvPr>
          <p:cNvSpPr/>
          <p:nvPr/>
        </p:nvSpPr>
        <p:spPr>
          <a:xfrm>
            <a:off x="6113928" y="3456749"/>
            <a:ext cx="1900519" cy="123921"/>
          </a:xfrm>
          <a:prstGeom prst="rect">
            <a:avLst/>
          </a:prstGeom>
          <a:solidFill>
            <a:srgbClr val="016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05FCF3FC-C2DC-409C-BCC8-75AFF911E0DB}"/>
              </a:ext>
            </a:extLst>
          </p:cNvPr>
          <p:cNvSpPr txBox="1"/>
          <p:nvPr/>
        </p:nvSpPr>
        <p:spPr>
          <a:xfrm>
            <a:off x="6113929" y="3820053"/>
            <a:ext cx="3387930" cy="369332"/>
          </a:xfrm>
          <a:prstGeom prst="rect">
            <a:avLst/>
          </a:prstGeom>
          <a:noFill/>
        </p:spPr>
        <p:txBody>
          <a:bodyPr wrap="square" rtlCol="0">
            <a:spAutoFit/>
          </a:bodyPr>
          <a:lstStyle/>
          <a:p>
            <a:pPr algn="dist"/>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End page layout </a:t>
            </a:r>
          </a:p>
        </p:txBody>
      </p:sp>
    </p:spTree>
    <p:extLst>
      <p:ext uri="{BB962C8B-B14F-4D97-AF65-F5344CB8AC3E}">
        <p14:creationId xmlns:p14="http://schemas.microsoft.com/office/powerpoint/2010/main" val="1591990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2433B9FF-C076-48BD-A8E3-74FFF0B3F749}"/>
              </a:ext>
            </a:extLst>
          </p:cNvPr>
          <p:cNvPicPr>
            <a:picLocks noChangeAspect="1"/>
          </p:cNvPicPr>
          <p:nvPr/>
        </p:nvPicPr>
        <p:blipFill rotWithShape="1">
          <a:blip r:embed="rId2">
            <a:extLst>
              <a:ext uri="{28A0092B-C50C-407E-A947-70E740481C1C}">
                <a14:useLocalDpi xmlns:a14="http://schemas.microsoft.com/office/drawing/2010/main" val="0"/>
              </a:ext>
            </a:extLst>
          </a:blip>
          <a:srcRect r="34779" b="8587"/>
          <a:stretch/>
        </p:blipFill>
        <p:spPr>
          <a:xfrm flipH="1">
            <a:off x="-776699" y="0"/>
            <a:ext cx="6489304" cy="6858000"/>
          </a:xfrm>
          <a:prstGeom prst="rect">
            <a:avLst/>
          </a:prstGeom>
        </p:spPr>
      </p:pic>
      <p:grpSp>
        <p:nvGrpSpPr>
          <p:cNvPr id="15" name="组合 14">
            <a:extLst>
              <a:ext uri="{FF2B5EF4-FFF2-40B4-BE49-F238E27FC236}">
                <a16:creationId xmlns:a16="http://schemas.microsoft.com/office/drawing/2014/main" id="{0D0B3B2F-8318-4FD3-9D66-17851FFD1EC8}"/>
              </a:ext>
            </a:extLst>
          </p:cNvPr>
          <p:cNvGrpSpPr/>
          <p:nvPr/>
        </p:nvGrpSpPr>
        <p:grpSpPr>
          <a:xfrm>
            <a:off x="3428651" y="0"/>
            <a:ext cx="3744177" cy="9017342"/>
            <a:chOff x="3428651" y="0"/>
            <a:chExt cx="3744177" cy="9017342"/>
          </a:xfrm>
        </p:grpSpPr>
        <p:sp>
          <p:nvSpPr>
            <p:cNvPr id="13" name="任意多边形: 形状 12">
              <a:extLst>
                <a:ext uri="{FF2B5EF4-FFF2-40B4-BE49-F238E27FC236}">
                  <a16:creationId xmlns:a16="http://schemas.microsoft.com/office/drawing/2014/main" id="{4F84E831-E2E4-4661-98AC-ACF9D3C11FF2}"/>
                </a:ext>
              </a:extLst>
            </p:cNvPr>
            <p:cNvSpPr/>
            <p:nvPr/>
          </p:nvSpPr>
          <p:spPr>
            <a:xfrm flipH="1">
              <a:off x="4210362" y="0"/>
              <a:ext cx="2641623" cy="3084910"/>
            </a:xfrm>
            <a:custGeom>
              <a:avLst/>
              <a:gdLst>
                <a:gd name="connsiteX0" fmla="*/ 2641623 w 2641623"/>
                <a:gd name="connsiteY0" fmla="*/ 0 h 3084910"/>
                <a:gd name="connsiteX1" fmla="*/ 843484 w 2641623"/>
                <a:gd name="connsiteY1" fmla="*/ 0 h 3084910"/>
                <a:gd name="connsiteX2" fmla="*/ 0 w 2641623"/>
                <a:gd name="connsiteY2" fmla="*/ 1664564 h 3084910"/>
                <a:gd name="connsiteX3" fmla="*/ 1078407 w 2641623"/>
                <a:gd name="connsiteY3" fmla="*/ 3084910 h 3084910"/>
              </a:gdLst>
              <a:ahLst/>
              <a:cxnLst>
                <a:cxn ang="0">
                  <a:pos x="connsiteX0" y="connsiteY0"/>
                </a:cxn>
                <a:cxn ang="0">
                  <a:pos x="connsiteX1" y="connsiteY1"/>
                </a:cxn>
                <a:cxn ang="0">
                  <a:pos x="connsiteX2" y="connsiteY2"/>
                </a:cxn>
                <a:cxn ang="0">
                  <a:pos x="connsiteX3" y="connsiteY3"/>
                </a:cxn>
              </a:cxnLst>
              <a:rect l="l" t="t" r="r" b="b"/>
              <a:pathLst>
                <a:path w="2641623" h="3084910">
                  <a:moveTo>
                    <a:pt x="2641623" y="0"/>
                  </a:moveTo>
                  <a:lnTo>
                    <a:pt x="843484" y="0"/>
                  </a:lnTo>
                  <a:lnTo>
                    <a:pt x="0" y="1664564"/>
                  </a:lnTo>
                  <a:lnTo>
                    <a:pt x="1078407" y="3084910"/>
                  </a:lnTo>
                  <a:close/>
                </a:path>
              </a:pathLst>
            </a:custGeom>
            <a:solidFill>
              <a:srgbClr val="00C0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梯形 9">
              <a:extLst>
                <a:ext uri="{FF2B5EF4-FFF2-40B4-BE49-F238E27FC236}">
                  <a16:creationId xmlns:a16="http://schemas.microsoft.com/office/drawing/2014/main" id="{74522258-6BED-4D2E-9FE4-1CD3CFAAFAAF}"/>
                </a:ext>
              </a:extLst>
            </p:cNvPr>
            <p:cNvSpPr/>
            <p:nvPr/>
          </p:nvSpPr>
          <p:spPr>
            <a:xfrm rot="7638876">
              <a:off x="1055306" y="4329637"/>
              <a:ext cx="7331370" cy="467715"/>
            </a:xfrm>
            <a:prstGeom prst="trapezoid">
              <a:avLst>
                <a:gd name="adj" fmla="val 4743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C7A69DE6-2CAF-463D-9C19-A79AE9282553}"/>
                </a:ext>
              </a:extLst>
            </p:cNvPr>
            <p:cNvSpPr/>
            <p:nvPr/>
          </p:nvSpPr>
          <p:spPr>
            <a:xfrm>
              <a:off x="3428651" y="3956208"/>
              <a:ext cx="3744177" cy="2901792"/>
            </a:xfrm>
            <a:prstGeom prst="triangle">
              <a:avLst>
                <a:gd name="adj" fmla="val 60535"/>
              </a:avLst>
            </a:prstGeom>
            <a:solidFill>
              <a:srgbClr val="136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梯形 10">
              <a:extLst>
                <a:ext uri="{FF2B5EF4-FFF2-40B4-BE49-F238E27FC236}">
                  <a16:creationId xmlns:a16="http://schemas.microsoft.com/office/drawing/2014/main" id="{79D16D2F-6105-4E39-B8AC-AF6901AEC9E0}"/>
                </a:ext>
              </a:extLst>
            </p:cNvPr>
            <p:cNvSpPr/>
            <p:nvPr/>
          </p:nvSpPr>
          <p:spPr>
            <a:xfrm rot="7677823">
              <a:off x="823670" y="5215128"/>
              <a:ext cx="7331370" cy="273057"/>
            </a:xfrm>
            <a:prstGeom prst="trapezoid">
              <a:avLst/>
            </a:prstGeom>
            <a:solidFill>
              <a:srgbClr val="197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a:extLst>
              <a:ext uri="{FF2B5EF4-FFF2-40B4-BE49-F238E27FC236}">
                <a16:creationId xmlns:a16="http://schemas.microsoft.com/office/drawing/2014/main" id="{AC72F8C3-C3AF-4181-A529-D55A737CBFE9}"/>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3203" y="412485"/>
            <a:ext cx="1685256" cy="1685256"/>
          </a:xfrm>
          <a:prstGeom prst="rect">
            <a:avLst/>
          </a:prstGeom>
        </p:spPr>
      </p:pic>
      <p:sp>
        <p:nvSpPr>
          <p:cNvPr id="17" name="文本框 16">
            <a:extLst>
              <a:ext uri="{FF2B5EF4-FFF2-40B4-BE49-F238E27FC236}">
                <a16:creationId xmlns:a16="http://schemas.microsoft.com/office/drawing/2014/main" id="{A5F45FFF-51E5-4508-B30C-4D378505E3E3}"/>
              </a:ext>
            </a:extLst>
          </p:cNvPr>
          <p:cNvSpPr txBox="1"/>
          <p:nvPr/>
        </p:nvSpPr>
        <p:spPr>
          <a:xfrm>
            <a:off x="6863319" y="2653109"/>
            <a:ext cx="4768678" cy="1446550"/>
          </a:xfrm>
          <a:prstGeom prst="rect">
            <a:avLst/>
          </a:prstGeom>
          <a:noFill/>
        </p:spPr>
        <p:txBody>
          <a:bodyPr wrap="none" rtlCol="0">
            <a:spAutoFit/>
          </a:bodyPr>
          <a:lstStyle/>
          <a:p>
            <a:pPr algn="r"/>
            <a:r>
              <a:rPr lang="en-US" altLang="zh-CN" sz="8800" dirty="0">
                <a:solidFill>
                  <a:srgbClr val="007125"/>
                </a:solidFill>
                <a:latin typeface="思源黑体 CN Bold" panose="020B0800000000000000" pitchFamily="34" charset="-122"/>
                <a:ea typeface="思源黑体 CN Bold" panose="020B0800000000000000" pitchFamily="34" charset="-122"/>
              </a:rPr>
              <a:t>THANKS</a:t>
            </a:r>
            <a:endParaRPr lang="zh-CN" altLang="en-US" sz="8800" dirty="0">
              <a:solidFill>
                <a:srgbClr val="007125"/>
              </a:solidFill>
              <a:latin typeface="思源黑体 CN Bold" panose="020B0800000000000000" pitchFamily="34" charset="-122"/>
              <a:ea typeface="思源黑体 CN Bold" panose="020B0800000000000000" pitchFamily="34" charset="-122"/>
            </a:endParaRPr>
          </a:p>
        </p:txBody>
      </p:sp>
      <p:cxnSp>
        <p:nvCxnSpPr>
          <p:cNvPr id="19" name="直接连接符 18">
            <a:extLst>
              <a:ext uri="{FF2B5EF4-FFF2-40B4-BE49-F238E27FC236}">
                <a16:creationId xmlns:a16="http://schemas.microsoft.com/office/drawing/2014/main" id="{62A45C9A-0ED3-40C4-BC50-80BFF0731B9C}"/>
              </a:ext>
            </a:extLst>
          </p:cNvPr>
          <p:cNvCxnSpPr>
            <a:cxnSpLocks/>
          </p:cNvCxnSpPr>
          <p:nvPr/>
        </p:nvCxnSpPr>
        <p:spPr>
          <a:xfrm>
            <a:off x="10865224" y="0"/>
            <a:ext cx="1326776" cy="2330659"/>
          </a:xfrm>
          <a:prstGeom prst="line">
            <a:avLst/>
          </a:prstGeom>
          <a:ln>
            <a:solidFill>
              <a:srgbClr val="006341"/>
            </a:solidFill>
          </a:ln>
        </p:spPr>
        <p:style>
          <a:lnRef idx="1">
            <a:schemeClr val="accent6"/>
          </a:lnRef>
          <a:fillRef idx="0">
            <a:schemeClr val="accent6"/>
          </a:fillRef>
          <a:effectRef idx="0">
            <a:schemeClr val="accent6"/>
          </a:effectRef>
          <a:fontRef idx="minor">
            <a:schemeClr val="tx1"/>
          </a:fontRef>
        </p:style>
      </p:cxnSp>
      <p:cxnSp>
        <p:nvCxnSpPr>
          <p:cNvPr id="20" name="直接连接符 19">
            <a:extLst>
              <a:ext uri="{FF2B5EF4-FFF2-40B4-BE49-F238E27FC236}">
                <a16:creationId xmlns:a16="http://schemas.microsoft.com/office/drawing/2014/main" id="{0DC82269-41DD-4014-AA1A-A87C46A2CD3E}"/>
              </a:ext>
            </a:extLst>
          </p:cNvPr>
          <p:cNvCxnSpPr>
            <a:cxnSpLocks/>
          </p:cNvCxnSpPr>
          <p:nvPr/>
        </p:nvCxnSpPr>
        <p:spPr>
          <a:xfrm>
            <a:off x="11349247" y="484120"/>
            <a:ext cx="766901" cy="1263107"/>
          </a:xfrm>
          <a:prstGeom prst="line">
            <a:avLst/>
          </a:prstGeom>
          <a:ln>
            <a:solidFill>
              <a:srgbClr val="006341"/>
            </a:solidFill>
          </a:ln>
        </p:spPr>
        <p:style>
          <a:lnRef idx="1">
            <a:schemeClr val="accent6"/>
          </a:lnRef>
          <a:fillRef idx="0">
            <a:schemeClr val="accent6"/>
          </a:fillRef>
          <a:effectRef idx="0">
            <a:schemeClr val="accent6"/>
          </a:effectRef>
          <a:fontRef idx="minor">
            <a:schemeClr val="tx1"/>
          </a:fontRef>
        </p:style>
      </p:cxnSp>
      <p:cxnSp>
        <p:nvCxnSpPr>
          <p:cNvPr id="29" name="直接连接符 28">
            <a:extLst>
              <a:ext uri="{FF2B5EF4-FFF2-40B4-BE49-F238E27FC236}">
                <a16:creationId xmlns:a16="http://schemas.microsoft.com/office/drawing/2014/main" id="{7FB6A4B4-B024-4164-8A36-20D818535B47}"/>
              </a:ext>
            </a:extLst>
          </p:cNvPr>
          <p:cNvCxnSpPr>
            <a:cxnSpLocks/>
          </p:cNvCxnSpPr>
          <p:nvPr/>
        </p:nvCxnSpPr>
        <p:spPr>
          <a:xfrm>
            <a:off x="6140113" y="3956208"/>
            <a:ext cx="1326776" cy="2330659"/>
          </a:xfrm>
          <a:prstGeom prst="line">
            <a:avLst/>
          </a:prstGeom>
          <a:ln>
            <a:solidFill>
              <a:srgbClr val="20A147"/>
            </a:solidFill>
          </a:ln>
        </p:spPr>
        <p:style>
          <a:lnRef idx="1">
            <a:schemeClr val="accent6"/>
          </a:lnRef>
          <a:fillRef idx="0">
            <a:schemeClr val="accent6"/>
          </a:fillRef>
          <a:effectRef idx="0">
            <a:schemeClr val="accent6"/>
          </a:effectRef>
          <a:fontRef idx="minor">
            <a:schemeClr val="tx1"/>
          </a:fontRef>
        </p:style>
      </p:cxnSp>
      <p:cxnSp>
        <p:nvCxnSpPr>
          <p:cNvPr id="30" name="直接连接符 29">
            <a:extLst>
              <a:ext uri="{FF2B5EF4-FFF2-40B4-BE49-F238E27FC236}">
                <a16:creationId xmlns:a16="http://schemas.microsoft.com/office/drawing/2014/main" id="{D7E3A138-59BC-4C62-9553-C5B7F50A5EC1}"/>
              </a:ext>
            </a:extLst>
          </p:cNvPr>
          <p:cNvCxnSpPr>
            <a:cxnSpLocks/>
          </p:cNvCxnSpPr>
          <p:nvPr/>
        </p:nvCxnSpPr>
        <p:spPr>
          <a:xfrm>
            <a:off x="6164974" y="4536032"/>
            <a:ext cx="1326776" cy="2330659"/>
          </a:xfrm>
          <a:prstGeom prst="line">
            <a:avLst/>
          </a:prstGeom>
          <a:ln>
            <a:solidFill>
              <a:srgbClr val="77BD1F"/>
            </a:solidFill>
          </a:ln>
        </p:spPr>
        <p:style>
          <a:lnRef idx="1">
            <a:schemeClr val="accent6"/>
          </a:lnRef>
          <a:fillRef idx="0">
            <a:schemeClr val="accent6"/>
          </a:fillRef>
          <a:effectRef idx="0">
            <a:schemeClr val="accent6"/>
          </a:effectRef>
          <a:fontRef idx="minor">
            <a:schemeClr val="tx1"/>
          </a:fontRef>
        </p:style>
      </p:cxnSp>
      <p:grpSp>
        <p:nvGrpSpPr>
          <p:cNvPr id="21" name="组合 20">
            <a:extLst>
              <a:ext uri="{FF2B5EF4-FFF2-40B4-BE49-F238E27FC236}">
                <a16:creationId xmlns:a16="http://schemas.microsoft.com/office/drawing/2014/main" id="{32598C8B-C0E6-41E0-8E62-52F762BC893B}"/>
              </a:ext>
            </a:extLst>
          </p:cNvPr>
          <p:cNvGrpSpPr/>
          <p:nvPr/>
        </p:nvGrpSpPr>
        <p:grpSpPr>
          <a:xfrm>
            <a:off x="8523214" y="4343386"/>
            <a:ext cx="3005398" cy="440215"/>
            <a:chOff x="8513228" y="4422108"/>
            <a:chExt cx="2754584" cy="440215"/>
          </a:xfrm>
          <a:solidFill>
            <a:srgbClr val="007125"/>
          </a:solidFill>
        </p:grpSpPr>
        <p:sp>
          <p:nvSpPr>
            <p:cNvPr id="22" name="矩形: 圆角 21">
              <a:extLst>
                <a:ext uri="{FF2B5EF4-FFF2-40B4-BE49-F238E27FC236}">
                  <a16:creationId xmlns:a16="http://schemas.microsoft.com/office/drawing/2014/main" id="{E476C0AF-61C8-42DE-A038-B1C7F1F1CAE1}"/>
                </a:ext>
              </a:extLst>
            </p:cNvPr>
            <p:cNvSpPr/>
            <p:nvPr/>
          </p:nvSpPr>
          <p:spPr>
            <a:xfrm>
              <a:off x="8513228" y="4422108"/>
              <a:ext cx="2754584" cy="44021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DE5ACF13-FB98-46E6-B7F1-B239FFD94DB0}"/>
                </a:ext>
              </a:extLst>
            </p:cNvPr>
            <p:cNvSpPr txBox="1"/>
            <p:nvPr/>
          </p:nvSpPr>
          <p:spPr>
            <a:xfrm>
              <a:off x="8736378" y="4457550"/>
              <a:ext cx="2318732" cy="369332"/>
            </a:xfrm>
            <a:prstGeom prst="rect">
              <a:avLst/>
            </a:prstGeom>
            <a:grp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XX</a:t>
              </a:r>
              <a:r>
                <a:rPr lang="zh-CN" altLang="en-US" dirty="0">
                  <a:solidFill>
                    <a:schemeClr val="bg1"/>
                  </a:solidFill>
                  <a:latin typeface="微软雅黑" panose="020B0503020204020204" pitchFamily="34" charset="-122"/>
                  <a:ea typeface="微软雅黑" panose="020B0503020204020204" pitchFamily="34" charset="-122"/>
                </a:rPr>
                <a:t>学院 </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汇报人：余人</a:t>
              </a:r>
            </a:p>
          </p:txBody>
        </p:sp>
      </p:grpSp>
    </p:spTree>
    <p:extLst>
      <p:ext uri="{BB962C8B-B14F-4D97-AF65-F5344CB8AC3E}">
        <p14:creationId xmlns:p14="http://schemas.microsoft.com/office/powerpoint/2010/main" val="40657750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7DF03A33-3740-4BE8-808F-5AC0B46B8089}"/>
              </a:ext>
            </a:extLst>
          </p:cNvPr>
          <p:cNvGrpSpPr/>
          <p:nvPr/>
        </p:nvGrpSpPr>
        <p:grpSpPr>
          <a:xfrm>
            <a:off x="7974559" y="-3"/>
            <a:ext cx="4217441" cy="8871047"/>
            <a:chOff x="7974559" y="-3"/>
            <a:chExt cx="4217441" cy="8871047"/>
          </a:xfrm>
        </p:grpSpPr>
        <p:sp>
          <p:nvSpPr>
            <p:cNvPr id="7" name="直角三角形 6">
              <a:extLst>
                <a:ext uri="{FF2B5EF4-FFF2-40B4-BE49-F238E27FC236}">
                  <a16:creationId xmlns:a16="http://schemas.microsoft.com/office/drawing/2014/main" id="{B5A9D32A-C7D4-4A02-A445-E911B2EE438E}"/>
                </a:ext>
              </a:extLst>
            </p:cNvPr>
            <p:cNvSpPr/>
            <p:nvPr/>
          </p:nvSpPr>
          <p:spPr>
            <a:xfrm rot="10800000">
              <a:off x="7974559" y="4353631"/>
              <a:ext cx="4217439" cy="4517413"/>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a16="http://schemas.microsoft.com/office/drawing/2014/main" id="{238A7514-0BBA-44FF-9D7E-1050124D28CB}"/>
                </a:ext>
              </a:extLst>
            </p:cNvPr>
            <p:cNvSpPr/>
            <p:nvPr/>
          </p:nvSpPr>
          <p:spPr>
            <a:xfrm rot="16200000">
              <a:off x="7906464" y="68096"/>
              <a:ext cx="4353636" cy="4217437"/>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组合 32">
            <a:extLst>
              <a:ext uri="{FF2B5EF4-FFF2-40B4-BE49-F238E27FC236}">
                <a16:creationId xmlns:a16="http://schemas.microsoft.com/office/drawing/2014/main" id="{897523DA-7236-4AC6-B264-D5353910A7CC}"/>
              </a:ext>
            </a:extLst>
          </p:cNvPr>
          <p:cNvGrpSpPr/>
          <p:nvPr/>
        </p:nvGrpSpPr>
        <p:grpSpPr>
          <a:xfrm>
            <a:off x="6768547" y="-227080"/>
            <a:ext cx="5242224" cy="9161422"/>
            <a:chOff x="4191842" y="-341014"/>
            <a:chExt cx="5242224" cy="9161422"/>
          </a:xfrm>
        </p:grpSpPr>
        <p:sp>
          <p:nvSpPr>
            <p:cNvPr id="18" name="任意多边形: 形状 17">
              <a:extLst>
                <a:ext uri="{FF2B5EF4-FFF2-40B4-BE49-F238E27FC236}">
                  <a16:creationId xmlns:a16="http://schemas.microsoft.com/office/drawing/2014/main" id="{642F4483-24FD-4407-810B-97E39B8CB945}"/>
                </a:ext>
              </a:extLst>
            </p:cNvPr>
            <p:cNvSpPr/>
            <p:nvPr/>
          </p:nvSpPr>
          <p:spPr>
            <a:xfrm rot="16200000">
              <a:off x="1766694" y="2101555"/>
              <a:ext cx="9144001" cy="4293705"/>
            </a:xfrm>
            <a:custGeom>
              <a:avLst/>
              <a:gdLst>
                <a:gd name="connsiteX0" fmla="*/ 9144001 w 9144001"/>
                <a:gd name="connsiteY0" fmla="*/ 4293705 h 4293705"/>
                <a:gd name="connsiteX1" fmla="*/ 9067302 w 9144001"/>
                <a:gd name="connsiteY1" fmla="*/ 4293705 h 4293705"/>
                <a:gd name="connsiteX2" fmla="*/ 4572002 w 9144001"/>
                <a:gd name="connsiteY2" fmla="*/ 72031 h 4293705"/>
                <a:gd name="connsiteX3" fmla="*/ 76701 w 9144001"/>
                <a:gd name="connsiteY3" fmla="*/ 4293705 h 4293705"/>
                <a:gd name="connsiteX4" fmla="*/ 0 w 9144001"/>
                <a:gd name="connsiteY4" fmla="*/ 4293705 h 4293705"/>
                <a:gd name="connsiteX5" fmla="*/ 4572001 w 9144001"/>
                <a:gd name="connsiteY5" fmla="*/ 0 h 429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1" h="4293705">
                  <a:moveTo>
                    <a:pt x="9144001" y="4293705"/>
                  </a:moveTo>
                  <a:lnTo>
                    <a:pt x="9067302" y="4293705"/>
                  </a:lnTo>
                  <a:lnTo>
                    <a:pt x="4572002" y="72031"/>
                  </a:lnTo>
                  <a:lnTo>
                    <a:pt x="76701" y="4293705"/>
                  </a:lnTo>
                  <a:lnTo>
                    <a:pt x="0" y="4293705"/>
                  </a:lnTo>
                  <a:lnTo>
                    <a:pt x="4572001" y="0"/>
                  </a:lnTo>
                  <a:close/>
                </a:path>
              </a:pathLst>
            </a:cu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5A18E0B5-A56F-47B0-95AE-2CD63BE509B5}"/>
                </a:ext>
              </a:extLst>
            </p:cNvPr>
            <p:cNvSpPr/>
            <p:nvPr/>
          </p:nvSpPr>
          <p:spPr>
            <a:xfrm rot="16200000">
              <a:off x="2082867" y="2095749"/>
              <a:ext cx="9144001" cy="4293705"/>
            </a:xfrm>
            <a:custGeom>
              <a:avLst/>
              <a:gdLst>
                <a:gd name="connsiteX0" fmla="*/ 9144001 w 9144001"/>
                <a:gd name="connsiteY0" fmla="*/ 4293705 h 4293705"/>
                <a:gd name="connsiteX1" fmla="*/ 9067302 w 9144001"/>
                <a:gd name="connsiteY1" fmla="*/ 4293705 h 4293705"/>
                <a:gd name="connsiteX2" fmla="*/ 4572002 w 9144001"/>
                <a:gd name="connsiteY2" fmla="*/ 72031 h 4293705"/>
                <a:gd name="connsiteX3" fmla="*/ 76701 w 9144001"/>
                <a:gd name="connsiteY3" fmla="*/ 4293705 h 4293705"/>
                <a:gd name="connsiteX4" fmla="*/ 0 w 9144001"/>
                <a:gd name="connsiteY4" fmla="*/ 4293705 h 4293705"/>
                <a:gd name="connsiteX5" fmla="*/ 4572001 w 9144001"/>
                <a:gd name="connsiteY5" fmla="*/ 0 h 429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1" h="4293705">
                  <a:moveTo>
                    <a:pt x="9144001" y="4293705"/>
                  </a:moveTo>
                  <a:lnTo>
                    <a:pt x="9067302" y="4293705"/>
                  </a:lnTo>
                  <a:lnTo>
                    <a:pt x="4572002" y="72031"/>
                  </a:lnTo>
                  <a:lnTo>
                    <a:pt x="76701" y="4293705"/>
                  </a:lnTo>
                  <a:lnTo>
                    <a:pt x="0" y="4293705"/>
                  </a:lnTo>
                  <a:lnTo>
                    <a:pt x="4572001" y="0"/>
                  </a:lnTo>
                  <a:close/>
                </a:path>
              </a:pathLst>
            </a:cu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2BC9D186-5B16-4695-B377-612E36E733B9}"/>
                </a:ext>
              </a:extLst>
            </p:cNvPr>
            <p:cNvSpPr/>
            <p:nvPr/>
          </p:nvSpPr>
          <p:spPr>
            <a:xfrm rot="16200000">
              <a:off x="2399040" y="2089942"/>
              <a:ext cx="9144001" cy="4293705"/>
            </a:xfrm>
            <a:custGeom>
              <a:avLst/>
              <a:gdLst>
                <a:gd name="connsiteX0" fmla="*/ 9144001 w 9144001"/>
                <a:gd name="connsiteY0" fmla="*/ 4293705 h 4293705"/>
                <a:gd name="connsiteX1" fmla="*/ 9067302 w 9144001"/>
                <a:gd name="connsiteY1" fmla="*/ 4293705 h 4293705"/>
                <a:gd name="connsiteX2" fmla="*/ 4572002 w 9144001"/>
                <a:gd name="connsiteY2" fmla="*/ 72031 h 4293705"/>
                <a:gd name="connsiteX3" fmla="*/ 76701 w 9144001"/>
                <a:gd name="connsiteY3" fmla="*/ 4293705 h 4293705"/>
                <a:gd name="connsiteX4" fmla="*/ 0 w 9144001"/>
                <a:gd name="connsiteY4" fmla="*/ 4293705 h 4293705"/>
                <a:gd name="connsiteX5" fmla="*/ 4572001 w 9144001"/>
                <a:gd name="connsiteY5" fmla="*/ 0 h 429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1" h="4293705">
                  <a:moveTo>
                    <a:pt x="9144001" y="4293705"/>
                  </a:moveTo>
                  <a:lnTo>
                    <a:pt x="9067302" y="4293705"/>
                  </a:lnTo>
                  <a:lnTo>
                    <a:pt x="4572002" y="72031"/>
                  </a:lnTo>
                  <a:lnTo>
                    <a:pt x="76701" y="4293705"/>
                  </a:lnTo>
                  <a:lnTo>
                    <a:pt x="0" y="4293705"/>
                  </a:lnTo>
                  <a:lnTo>
                    <a:pt x="4572001" y="0"/>
                  </a:lnTo>
                  <a:close/>
                </a:path>
              </a:pathLst>
            </a:cu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E1CD80DF-9D01-41E4-90A6-FA972F74A545}"/>
                </a:ext>
              </a:extLst>
            </p:cNvPr>
            <p:cNvSpPr/>
            <p:nvPr/>
          </p:nvSpPr>
          <p:spPr>
            <a:xfrm rot="16200000">
              <a:off x="2715213" y="2084134"/>
              <a:ext cx="9144001" cy="4293705"/>
            </a:xfrm>
            <a:custGeom>
              <a:avLst/>
              <a:gdLst>
                <a:gd name="connsiteX0" fmla="*/ 9144001 w 9144001"/>
                <a:gd name="connsiteY0" fmla="*/ 4293705 h 4293705"/>
                <a:gd name="connsiteX1" fmla="*/ 9067302 w 9144001"/>
                <a:gd name="connsiteY1" fmla="*/ 4293705 h 4293705"/>
                <a:gd name="connsiteX2" fmla="*/ 4572002 w 9144001"/>
                <a:gd name="connsiteY2" fmla="*/ 72031 h 4293705"/>
                <a:gd name="connsiteX3" fmla="*/ 76701 w 9144001"/>
                <a:gd name="connsiteY3" fmla="*/ 4293705 h 4293705"/>
                <a:gd name="connsiteX4" fmla="*/ 0 w 9144001"/>
                <a:gd name="connsiteY4" fmla="*/ 4293705 h 4293705"/>
                <a:gd name="connsiteX5" fmla="*/ 4572001 w 9144001"/>
                <a:gd name="connsiteY5" fmla="*/ 0 h 429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1" h="4293705">
                  <a:moveTo>
                    <a:pt x="9144001" y="4293705"/>
                  </a:moveTo>
                  <a:lnTo>
                    <a:pt x="9067302" y="4293705"/>
                  </a:lnTo>
                  <a:lnTo>
                    <a:pt x="4572002" y="72031"/>
                  </a:lnTo>
                  <a:lnTo>
                    <a:pt x="76701" y="4293705"/>
                  </a:lnTo>
                  <a:lnTo>
                    <a:pt x="0" y="4293705"/>
                  </a:lnTo>
                  <a:lnTo>
                    <a:pt x="4572001" y="0"/>
                  </a:lnTo>
                  <a:close/>
                </a:path>
              </a:pathLst>
            </a:custGeom>
            <a:solidFill>
              <a:schemeClr val="accent2">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直角三角形 21">
            <a:extLst>
              <a:ext uri="{FF2B5EF4-FFF2-40B4-BE49-F238E27FC236}">
                <a16:creationId xmlns:a16="http://schemas.microsoft.com/office/drawing/2014/main" id="{5A88E459-6645-40B5-BDB9-32F60184B320}"/>
              </a:ext>
            </a:extLst>
          </p:cNvPr>
          <p:cNvSpPr/>
          <p:nvPr/>
        </p:nvSpPr>
        <p:spPr>
          <a:xfrm rot="16200000">
            <a:off x="9718853" y="45101"/>
            <a:ext cx="2512448" cy="2433849"/>
          </a:xfrm>
          <a:prstGeom prst="rtTriangle">
            <a:avLst/>
          </a:prstGeom>
          <a:solidFill>
            <a:srgbClr val="00C0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直角三角形 22">
            <a:extLst>
              <a:ext uri="{FF2B5EF4-FFF2-40B4-BE49-F238E27FC236}">
                <a16:creationId xmlns:a16="http://schemas.microsoft.com/office/drawing/2014/main" id="{AC74F77E-01C6-4D42-899D-31D7C07F0F3F}"/>
              </a:ext>
            </a:extLst>
          </p:cNvPr>
          <p:cNvSpPr/>
          <p:nvPr/>
        </p:nvSpPr>
        <p:spPr>
          <a:xfrm rot="10800000">
            <a:off x="7974560" y="4339750"/>
            <a:ext cx="1415099" cy="1515751"/>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721C5AC6-2C0E-4C25-89D3-1C6C9D221F35}"/>
              </a:ext>
            </a:extLst>
          </p:cNvPr>
          <p:cNvPicPr>
            <a:picLocks noChangeAspect="1"/>
          </p:cNvPicPr>
          <p:nvPr/>
        </p:nvPicPr>
        <p:blipFill rotWithShape="1">
          <a:blip r:embed="rId2">
            <a:extLst>
              <a:ext uri="{28A0092B-C50C-407E-A947-70E740481C1C}">
                <a14:useLocalDpi xmlns:a14="http://schemas.microsoft.com/office/drawing/2010/main" val="0"/>
              </a:ext>
            </a:extLst>
          </a:blip>
          <a:srcRect l="3825" r="38258" b="6269"/>
          <a:stretch/>
        </p:blipFill>
        <p:spPr>
          <a:xfrm>
            <a:off x="8225966" y="289608"/>
            <a:ext cx="5937717" cy="6568392"/>
          </a:xfrm>
          <a:custGeom>
            <a:avLst/>
            <a:gdLst>
              <a:gd name="connsiteX0" fmla="*/ 3946398 w 5937717"/>
              <a:gd name="connsiteY0" fmla="*/ 0 h 6568392"/>
              <a:gd name="connsiteX1" fmla="*/ 5937717 w 5937717"/>
              <a:gd name="connsiteY1" fmla="*/ 0 h 6568392"/>
              <a:gd name="connsiteX2" fmla="*/ 5937717 w 5937717"/>
              <a:gd name="connsiteY2" fmla="*/ 6568392 h 6568392"/>
              <a:gd name="connsiteX3" fmla="*/ 2364119 w 5937717"/>
              <a:gd name="connsiteY3" fmla="*/ 6568392 h 6568392"/>
              <a:gd name="connsiteX4" fmla="*/ 1 w 5937717"/>
              <a:gd name="connsiteY4" fmla="*/ 4087982 h 6568392"/>
              <a:gd name="connsiteX5" fmla="*/ 1 w 5937717"/>
              <a:gd name="connsiteY5" fmla="*/ 6568392 h 6568392"/>
              <a:gd name="connsiteX6" fmla="*/ 0 w 5937717"/>
              <a:gd name="connsiteY6" fmla="*/ 6568392 h 6568392"/>
              <a:gd name="connsiteX7" fmla="*/ 0 w 5937717"/>
              <a:gd name="connsiteY7" fmla="*/ 4077170 h 656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37717" h="6568392">
                <a:moveTo>
                  <a:pt x="3946398" y="0"/>
                </a:moveTo>
                <a:lnTo>
                  <a:pt x="5937717" y="0"/>
                </a:lnTo>
                <a:lnTo>
                  <a:pt x="5937717" y="6568392"/>
                </a:lnTo>
                <a:lnTo>
                  <a:pt x="2364119" y="6568392"/>
                </a:lnTo>
                <a:lnTo>
                  <a:pt x="1" y="4087982"/>
                </a:lnTo>
                <a:lnTo>
                  <a:pt x="1" y="6568392"/>
                </a:lnTo>
                <a:lnTo>
                  <a:pt x="0" y="6568392"/>
                </a:lnTo>
                <a:lnTo>
                  <a:pt x="0" y="4077170"/>
                </a:lnTo>
                <a:close/>
              </a:path>
            </a:pathLst>
          </a:custGeom>
          <a:ln w="38100">
            <a:noFill/>
          </a:ln>
        </p:spPr>
      </p:pic>
      <p:pic>
        <p:nvPicPr>
          <p:cNvPr id="25" name="图片 24">
            <a:extLst>
              <a:ext uri="{FF2B5EF4-FFF2-40B4-BE49-F238E27FC236}">
                <a16:creationId xmlns:a16="http://schemas.microsoft.com/office/drawing/2014/main" id="{35D199F4-E186-43D6-91CD-FA6BBD7F77BA}"/>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81229" y="91304"/>
            <a:ext cx="3662906" cy="861474"/>
          </a:xfrm>
          <a:prstGeom prst="rect">
            <a:avLst/>
          </a:prstGeom>
        </p:spPr>
      </p:pic>
      <p:sp>
        <p:nvSpPr>
          <p:cNvPr id="29" name="文本框 28">
            <a:extLst>
              <a:ext uri="{FF2B5EF4-FFF2-40B4-BE49-F238E27FC236}">
                <a16:creationId xmlns:a16="http://schemas.microsoft.com/office/drawing/2014/main" id="{9A0B0BEF-F0A3-4364-B193-730AF1A92B90}"/>
              </a:ext>
            </a:extLst>
          </p:cNvPr>
          <p:cNvSpPr txBox="1"/>
          <p:nvPr/>
        </p:nvSpPr>
        <p:spPr>
          <a:xfrm>
            <a:off x="181229" y="2669213"/>
            <a:ext cx="4768678" cy="1446550"/>
          </a:xfrm>
          <a:prstGeom prst="rect">
            <a:avLst/>
          </a:prstGeom>
          <a:noFill/>
        </p:spPr>
        <p:txBody>
          <a:bodyPr wrap="none" rtlCol="0">
            <a:spAutoFit/>
          </a:bodyPr>
          <a:lstStyle/>
          <a:p>
            <a:pPr algn="r"/>
            <a:r>
              <a:rPr lang="en-US" altLang="zh-CN" sz="8800" dirty="0">
                <a:solidFill>
                  <a:srgbClr val="00541C"/>
                </a:solidFill>
                <a:latin typeface="思源黑体 CN Bold" panose="020B0800000000000000" pitchFamily="34" charset="-122"/>
                <a:ea typeface="思源黑体 CN Bold" panose="020B0800000000000000" pitchFamily="34" charset="-122"/>
              </a:rPr>
              <a:t>THANKS</a:t>
            </a:r>
            <a:endParaRPr lang="zh-CN" altLang="en-US" sz="8800" dirty="0">
              <a:solidFill>
                <a:srgbClr val="00541C"/>
              </a:solidFill>
              <a:latin typeface="思源黑体 CN Bold" panose="020B0800000000000000" pitchFamily="34" charset="-122"/>
              <a:ea typeface="思源黑体 CN Bold" panose="020B0800000000000000" pitchFamily="34" charset="-122"/>
            </a:endParaRPr>
          </a:p>
        </p:txBody>
      </p:sp>
      <p:grpSp>
        <p:nvGrpSpPr>
          <p:cNvPr id="24" name="组合 23">
            <a:extLst>
              <a:ext uri="{FF2B5EF4-FFF2-40B4-BE49-F238E27FC236}">
                <a16:creationId xmlns:a16="http://schemas.microsoft.com/office/drawing/2014/main" id="{5656B711-C7A3-48B6-A603-5CBE4BA228BB}"/>
              </a:ext>
            </a:extLst>
          </p:cNvPr>
          <p:cNvGrpSpPr/>
          <p:nvPr/>
        </p:nvGrpSpPr>
        <p:grpSpPr>
          <a:xfrm>
            <a:off x="181229" y="4657411"/>
            <a:ext cx="3005398" cy="440215"/>
            <a:chOff x="8513228" y="4422108"/>
            <a:chExt cx="2754584" cy="440215"/>
          </a:xfrm>
          <a:solidFill>
            <a:srgbClr val="00541C"/>
          </a:solidFill>
        </p:grpSpPr>
        <p:sp>
          <p:nvSpPr>
            <p:cNvPr id="30" name="矩形: 圆角 29">
              <a:extLst>
                <a:ext uri="{FF2B5EF4-FFF2-40B4-BE49-F238E27FC236}">
                  <a16:creationId xmlns:a16="http://schemas.microsoft.com/office/drawing/2014/main" id="{6FF5F585-A8BC-4275-9271-4CF4D61E1278}"/>
                </a:ext>
              </a:extLst>
            </p:cNvPr>
            <p:cNvSpPr/>
            <p:nvPr/>
          </p:nvSpPr>
          <p:spPr>
            <a:xfrm>
              <a:off x="8513228" y="4422108"/>
              <a:ext cx="2754584" cy="44021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54C3ABD0-1E2B-456E-9944-98E043ED4340}"/>
                </a:ext>
              </a:extLst>
            </p:cNvPr>
            <p:cNvSpPr txBox="1"/>
            <p:nvPr/>
          </p:nvSpPr>
          <p:spPr>
            <a:xfrm>
              <a:off x="8736378" y="4457550"/>
              <a:ext cx="2318732" cy="369332"/>
            </a:xfrm>
            <a:prstGeom prst="rect">
              <a:avLst/>
            </a:prstGeom>
            <a:grp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XX</a:t>
              </a:r>
              <a:r>
                <a:rPr lang="zh-CN" altLang="en-US" dirty="0">
                  <a:solidFill>
                    <a:schemeClr val="bg1"/>
                  </a:solidFill>
                  <a:latin typeface="微软雅黑" panose="020B0503020204020204" pitchFamily="34" charset="-122"/>
                  <a:ea typeface="微软雅黑" panose="020B0503020204020204" pitchFamily="34" charset="-122"/>
                </a:rPr>
                <a:t>学院 </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汇报人：余人</a:t>
              </a:r>
            </a:p>
          </p:txBody>
        </p:sp>
      </p:grpSp>
    </p:spTree>
    <p:extLst>
      <p:ext uri="{BB962C8B-B14F-4D97-AF65-F5344CB8AC3E}">
        <p14:creationId xmlns:p14="http://schemas.microsoft.com/office/powerpoint/2010/main" val="40877069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3B118011-DDFC-49F0-99D3-4B76A4C5AD74}"/>
              </a:ext>
            </a:extLst>
          </p:cNvPr>
          <p:cNvPicPr>
            <a:picLocks noChangeAspect="1"/>
          </p:cNvPicPr>
          <p:nvPr/>
        </p:nvPicPr>
        <p:blipFill rotWithShape="1">
          <a:blip r:embed="rId2">
            <a:extLst>
              <a:ext uri="{28A0092B-C50C-407E-A947-70E740481C1C}">
                <a14:useLocalDpi xmlns:a14="http://schemas.microsoft.com/office/drawing/2010/main" val="0"/>
              </a:ext>
            </a:extLst>
          </a:blip>
          <a:srcRect l="100000" t="51587" r="-6467" b="37842"/>
          <a:stretch/>
        </p:blipFill>
        <p:spPr>
          <a:xfrm>
            <a:off x="12192000" y="3370635"/>
            <a:ext cx="788505" cy="874941"/>
          </a:xfrm>
          <a:custGeom>
            <a:avLst/>
            <a:gdLst>
              <a:gd name="connsiteX0" fmla="*/ 0 w 788505"/>
              <a:gd name="connsiteY0" fmla="*/ 0 h 874941"/>
              <a:gd name="connsiteX1" fmla="*/ 788505 w 788505"/>
              <a:gd name="connsiteY1" fmla="*/ 0 h 874941"/>
              <a:gd name="connsiteX2" fmla="*/ 0 w 788505"/>
              <a:gd name="connsiteY2" fmla="*/ 874941 h 874941"/>
              <a:gd name="connsiteX3" fmla="*/ 0 w 788505"/>
              <a:gd name="connsiteY3" fmla="*/ 0 h 874941"/>
            </a:gdLst>
            <a:ahLst/>
            <a:cxnLst>
              <a:cxn ang="0">
                <a:pos x="connsiteX0" y="connsiteY0"/>
              </a:cxn>
              <a:cxn ang="0">
                <a:pos x="connsiteX1" y="connsiteY1"/>
              </a:cxn>
              <a:cxn ang="0">
                <a:pos x="connsiteX2" y="connsiteY2"/>
              </a:cxn>
              <a:cxn ang="0">
                <a:pos x="connsiteX3" y="connsiteY3"/>
              </a:cxn>
            </a:cxnLst>
            <a:rect l="l" t="t" r="r" b="b"/>
            <a:pathLst>
              <a:path w="788505" h="874941">
                <a:moveTo>
                  <a:pt x="0" y="0"/>
                </a:moveTo>
                <a:lnTo>
                  <a:pt x="788505" y="0"/>
                </a:lnTo>
                <a:lnTo>
                  <a:pt x="0" y="874941"/>
                </a:lnTo>
                <a:lnTo>
                  <a:pt x="0" y="0"/>
                </a:lnTo>
                <a:close/>
              </a:path>
            </a:pathLst>
          </a:custGeom>
        </p:spPr>
      </p:pic>
      <p:grpSp>
        <p:nvGrpSpPr>
          <p:cNvPr id="3" name="组合 2">
            <a:extLst>
              <a:ext uri="{FF2B5EF4-FFF2-40B4-BE49-F238E27FC236}">
                <a16:creationId xmlns:a16="http://schemas.microsoft.com/office/drawing/2014/main" id="{7869CE34-4C68-4341-8452-59D5647A0A2A}"/>
              </a:ext>
            </a:extLst>
          </p:cNvPr>
          <p:cNvGrpSpPr/>
          <p:nvPr/>
        </p:nvGrpSpPr>
        <p:grpSpPr>
          <a:xfrm>
            <a:off x="5403309" y="1485511"/>
            <a:ext cx="6788691" cy="3886978"/>
            <a:chOff x="214356" y="0"/>
            <a:chExt cx="11977644" cy="6858000"/>
          </a:xfrm>
        </p:grpSpPr>
        <p:pic>
          <p:nvPicPr>
            <p:cNvPr id="32" name="图片 31">
              <a:extLst>
                <a:ext uri="{FF2B5EF4-FFF2-40B4-BE49-F238E27FC236}">
                  <a16:creationId xmlns:a16="http://schemas.microsoft.com/office/drawing/2014/main" id="{59F80F04-DA7D-4630-BEEA-199A149DFE40}"/>
                </a:ext>
              </a:extLst>
            </p:cNvPr>
            <p:cNvPicPr>
              <a:picLocks noChangeAspect="1"/>
            </p:cNvPicPr>
            <p:nvPr/>
          </p:nvPicPr>
          <p:blipFill rotWithShape="1">
            <a:blip r:embed="rId2">
              <a:extLst>
                <a:ext uri="{28A0092B-C50C-407E-A947-70E740481C1C}">
                  <a14:useLocalDpi xmlns:a14="http://schemas.microsoft.com/office/drawing/2010/main" val="0"/>
                </a:ext>
              </a:extLst>
            </a:blip>
            <a:srcRect l="19022" t="16260" r="34402" b="22142"/>
            <a:stretch/>
          </p:blipFill>
          <p:spPr>
            <a:xfrm>
              <a:off x="2319128" y="446449"/>
              <a:ext cx="5678558" cy="5098705"/>
            </a:xfrm>
            <a:custGeom>
              <a:avLst/>
              <a:gdLst>
                <a:gd name="connsiteX0" fmla="*/ 4595004 w 5678558"/>
                <a:gd name="connsiteY0" fmla="*/ 0 h 5098705"/>
                <a:gd name="connsiteX1" fmla="*/ 5678558 w 5678558"/>
                <a:gd name="connsiteY1" fmla="*/ 0 h 5098705"/>
                <a:gd name="connsiteX2" fmla="*/ 1083554 w 5678558"/>
                <a:gd name="connsiteY2" fmla="*/ 5098705 h 5098705"/>
                <a:gd name="connsiteX3" fmla="*/ 0 w 5678558"/>
                <a:gd name="connsiteY3" fmla="*/ 5098705 h 5098705"/>
                <a:gd name="connsiteX4" fmla="*/ 4595004 w 5678558"/>
                <a:gd name="connsiteY4" fmla="*/ 0 h 5098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8558" h="5098705">
                  <a:moveTo>
                    <a:pt x="4595004" y="0"/>
                  </a:moveTo>
                  <a:lnTo>
                    <a:pt x="5678558" y="0"/>
                  </a:lnTo>
                  <a:lnTo>
                    <a:pt x="1083554" y="5098705"/>
                  </a:lnTo>
                  <a:lnTo>
                    <a:pt x="0" y="5098705"/>
                  </a:lnTo>
                  <a:lnTo>
                    <a:pt x="4595004" y="0"/>
                  </a:lnTo>
                  <a:close/>
                </a:path>
              </a:pathLst>
            </a:custGeom>
          </p:spPr>
        </p:pic>
        <p:pic>
          <p:nvPicPr>
            <p:cNvPr id="31" name="图片 30">
              <a:extLst>
                <a:ext uri="{FF2B5EF4-FFF2-40B4-BE49-F238E27FC236}">
                  <a16:creationId xmlns:a16="http://schemas.microsoft.com/office/drawing/2014/main" id="{2A342DD6-1DEB-4CF8-9A1C-4D3FC257D9C3}"/>
                </a:ext>
              </a:extLst>
            </p:cNvPr>
            <p:cNvPicPr>
              <a:picLocks noChangeAspect="1"/>
            </p:cNvPicPr>
            <p:nvPr/>
          </p:nvPicPr>
          <p:blipFill rotWithShape="1">
            <a:blip r:embed="rId2">
              <a:extLst>
                <a:ext uri="{28A0092B-C50C-407E-A947-70E740481C1C}">
                  <a14:useLocalDpi xmlns:a14="http://schemas.microsoft.com/office/drawing/2010/main" val="0"/>
                </a:ext>
              </a:extLst>
            </a:blip>
            <a:srcRect l="13722" t="21589" r="48125" b="30685"/>
            <a:stretch/>
          </p:blipFill>
          <p:spPr>
            <a:xfrm>
              <a:off x="1673037" y="887588"/>
              <a:ext cx="4651514" cy="3950454"/>
            </a:xfrm>
            <a:custGeom>
              <a:avLst/>
              <a:gdLst>
                <a:gd name="connsiteX0" fmla="*/ 3560189 w 4651514"/>
                <a:gd name="connsiteY0" fmla="*/ 0 h 3950454"/>
                <a:gd name="connsiteX1" fmla="*/ 4651514 w 4651514"/>
                <a:gd name="connsiteY1" fmla="*/ 0 h 3950454"/>
                <a:gd name="connsiteX2" fmla="*/ 1091325 w 4651514"/>
                <a:gd name="connsiteY2" fmla="*/ 3950454 h 3950454"/>
                <a:gd name="connsiteX3" fmla="*/ 0 w 4651514"/>
                <a:gd name="connsiteY3" fmla="*/ 3950454 h 3950454"/>
                <a:gd name="connsiteX4" fmla="*/ 3560189 w 4651514"/>
                <a:gd name="connsiteY4" fmla="*/ 0 h 3950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1514" h="3950454">
                  <a:moveTo>
                    <a:pt x="3560189" y="0"/>
                  </a:moveTo>
                  <a:lnTo>
                    <a:pt x="4651514" y="0"/>
                  </a:lnTo>
                  <a:lnTo>
                    <a:pt x="1091325" y="3950454"/>
                  </a:lnTo>
                  <a:lnTo>
                    <a:pt x="0" y="3950454"/>
                  </a:lnTo>
                  <a:lnTo>
                    <a:pt x="3560189" y="0"/>
                  </a:lnTo>
                  <a:close/>
                </a:path>
              </a:pathLst>
            </a:custGeom>
          </p:spPr>
        </p:pic>
        <p:pic>
          <p:nvPicPr>
            <p:cNvPr id="30" name="图片 29">
              <a:extLst>
                <a:ext uri="{FF2B5EF4-FFF2-40B4-BE49-F238E27FC236}">
                  <a16:creationId xmlns:a16="http://schemas.microsoft.com/office/drawing/2014/main" id="{3EFC7696-4211-4F5D-860F-AE1210E5B82E}"/>
                </a:ext>
              </a:extLst>
            </p:cNvPr>
            <p:cNvPicPr>
              <a:picLocks noChangeAspect="1"/>
            </p:cNvPicPr>
            <p:nvPr/>
          </p:nvPicPr>
          <p:blipFill rotWithShape="1">
            <a:blip r:embed="rId2">
              <a:extLst>
                <a:ext uri="{28A0092B-C50C-407E-A947-70E740481C1C}">
                  <a14:useLocalDpi xmlns:a14="http://schemas.microsoft.com/office/drawing/2010/main" val="0"/>
                </a:ext>
              </a:extLst>
            </a:blip>
            <a:srcRect l="35380" t="25275" r="18043" b="13126"/>
            <a:stretch/>
          </p:blipFill>
          <p:spPr>
            <a:xfrm>
              <a:off x="4313581" y="1192696"/>
              <a:ext cx="5678558" cy="5098705"/>
            </a:xfrm>
            <a:custGeom>
              <a:avLst/>
              <a:gdLst>
                <a:gd name="connsiteX0" fmla="*/ 4595004 w 5678558"/>
                <a:gd name="connsiteY0" fmla="*/ 0 h 5098705"/>
                <a:gd name="connsiteX1" fmla="*/ 5678558 w 5678558"/>
                <a:gd name="connsiteY1" fmla="*/ 0 h 5098705"/>
                <a:gd name="connsiteX2" fmla="*/ 1083554 w 5678558"/>
                <a:gd name="connsiteY2" fmla="*/ 5098705 h 5098705"/>
                <a:gd name="connsiteX3" fmla="*/ 0 w 5678558"/>
                <a:gd name="connsiteY3" fmla="*/ 5098705 h 5098705"/>
                <a:gd name="connsiteX4" fmla="*/ 4595004 w 5678558"/>
                <a:gd name="connsiteY4" fmla="*/ 0 h 5098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8558" h="5098705">
                  <a:moveTo>
                    <a:pt x="4595004" y="0"/>
                  </a:moveTo>
                  <a:lnTo>
                    <a:pt x="5678558" y="0"/>
                  </a:lnTo>
                  <a:lnTo>
                    <a:pt x="1083554" y="5098705"/>
                  </a:lnTo>
                  <a:lnTo>
                    <a:pt x="0" y="5098705"/>
                  </a:lnTo>
                  <a:lnTo>
                    <a:pt x="4595004" y="0"/>
                  </a:lnTo>
                  <a:close/>
                </a:path>
              </a:pathLst>
            </a:custGeom>
          </p:spPr>
        </p:pic>
        <p:pic>
          <p:nvPicPr>
            <p:cNvPr id="29" name="图片 28">
              <a:extLst>
                <a:ext uri="{FF2B5EF4-FFF2-40B4-BE49-F238E27FC236}">
                  <a16:creationId xmlns:a16="http://schemas.microsoft.com/office/drawing/2014/main" id="{659D88F8-6C2E-43B4-BA6E-33B25D9C5A55}"/>
                </a:ext>
              </a:extLst>
            </p:cNvPr>
            <p:cNvPicPr>
              <a:picLocks noChangeAspect="1"/>
            </p:cNvPicPr>
            <p:nvPr/>
          </p:nvPicPr>
          <p:blipFill rotWithShape="1">
            <a:blip r:embed="rId2">
              <a:extLst>
                <a:ext uri="{28A0092B-C50C-407E-A947-70E740481C1C}">
                  <a14:useLocalDpi xmlns:a14="http://schemas.microsoft.com/office/drawing/2010/main" val="0"/>
                </a:ext>
              </a:extLst>
            </a:blip>
            <a:srcRect l="3825" t="26727" r="62099" b="31747"/>
            <a:stretch/>
          </p:blipFill>
          <p:spPr>
            <a:xfrm>
              <a:off x="466341" y="1312847"/>
              <a:ext cx="4154558" cy="3437249"/>
            </a:xfrm>
            <a:custGeom>
              <a:avLst/>
              <a:gdLst>
                <a:gd name="connsiteX0" fmla="*/ 3097683 w 4154558"/>
                <a:gd name="connsiteY0" fmla="*/ 0 h 3437249"/>
                <a:gd name="connsiteX1" fmla="*/ 4154558 w 4154558"/>
                <a:gd name="connsiteY1" fmla="*/ 0 h 3437249"/>
                <a:gd name="connsiteX2" fmla="*/ 1056875 w 4154558"/>
                <a:gd name="connsiteY2" fmla="*/ 3437249 h 3437249"/>
                <a:gd name="connsiteX3" fmla="*/ 0 w 4154558"/>
                <a:gd name="connsiteY3" fmla="*/ 3437249 h 3437249"/>
                <a:gd name="connsiteX4" fmla="*/ 3097683 w 4154558"/>
                <a:gd name="connsiteY4" fmla="*/ 0 h 3437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4558" h="3437249">
                  <a:moveTo>
                    <a:pt x="3097683" y="0"/>
                  </a:moveTo>
                  <a:lnTo>
                    <a:pt x="4154558" y="0"/>
                  </a:lnTo>
                  <a:lnTo>
                    <a:pt x="1056875" y="3437249"/>
                  </a:lnTo>
                  <a:lnTo>
                    <a:pt x="0" y="3437249"/>
                  </a:lnTo>
                  <a:lnTo>
                    <a:pt x="3097683" y="0"/>
                  </a:lnTo>
                  <a:close/>
                </a:path>
              </a:pathLst>
            </a:custGeom>
          </p:spPr>
        </p:pic>
        <p:pic>
          <p:nvPicPr>
            <p:cNvPr id="28" name="图片 27">
              <a:extLst>
                <a:ext uri="{FF2B5EF4-FFF2-40B4-BE49-F238E27FC236}">
                  <a16:creationId xmlns:a16="http://schemas.microsoft.com/office/drawing/2014/main" id="{97104544-172C-49BD-82ED-B91A15BCB236}"/>
                </a:ext>
              </a:extLst>
            </p:cNvPr>
            <p:cNvPicPr>
              <a:picLocks noChangeAspect="1"/>
            </p:cNvPicPr>
            <p:nvPr/>
          </p:nvPicPr>
          <p:blipFill rotWithShape="1">
            <a:blip r:embed="rId2">
              <a:extLst>
                <a:ext uri="{28A0092B-C50C-407E-A947-70E740481C1C}">
                  <a14:useLocalDpi xmlns:a14="http://schemas.microsoft.com/office/drawing/2010/main" val="0"/>
                </a:ext>
              </a:extLst>
            </a:blip>
            <a:srcRect l="50000" t="32211" r="11848" b="20062"/>
            <a:stretch/>
          </p:blipFill>
          <p:spPr>
            <a:xfrm>
              <a:off x="6096000" y="1766820"/>
              <a:ext cx="4651514" cy="3950454"/>
            </a:xfrm>
            <a:custGeom>
              <a:avLst/>
              <a:gdLst>
                <a:gd name="connsiteX0" fmla="*/ 3560189 w 4651514"/>
                <a:gd name="connsiteY0" fmla="*/ 0 h 3950454"/>
                <a:gd name="connsiteX1" fmla="*/ 4651514 w 4651514"/>
                <a:gd name="connsiteY1" fmla="*/ 0 h 3950454"/>
                <a:gd name="connsiteX2" fmla="*/ 1091325 w 4651514"/>
                <a:gd name="connsiteY2" fmla="*/ 3950454 h 3950454"/>
                <a:gd name="connsiteX3" fmla="*/ 0 w 4651514"/>
                <a:gd name="connsiteY3" fmla="*/ 3950454 h 3950454"/>
                <a:gd name="connsiteX4" fmla="*/ 3560189 w 4651514"/>
                <a:gd name="connsiteY4" fmla="*/ 0 h 3950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1514" h="3950454">
                  <a:moveTo>
                    <a:pt x="3560189" y="0"/>
                  </a:moveTo>
                  <a:lnTo>
                    <a:pt x="4651514" y="0"/>
                  </a:lnTo>
                  <a:lnTo>
                    <a:pt x="1091325" y="3950454"/>
                  </a:lnTo>
                  <a:lnTo>
                    <a:pt x="0" y="3950454"/>
                  </a:lnTo>
                  <a:lnTo>
                    <a:pt x="3560189" y="0"/>
                  </a:lnTo>
                  <a:close/>
                </a:path>
              </a:pathLst>
            </a:custGeom>
          </p:spPr>
        </p:pic>
        <p:pic>
          <p:nvPicPr>
            <p:cNvPr id="27" name="图片 26">
              <a:extLst>
                <a:ext uri="{FF2B5EF4-FFF2-40B4-BE49-F238E27FC236}">
                  <a16:creationId xmlns:a16="http://schemas.microsoft.com/office/drawing/2014/main" id="{FCC01B18-84A1-4118-AC46-92FBAC60B8C7}"/>
                </a:ext>
              </a:extLst>
            </p:cNvPr>
            <p:cNvPicPr>
              <a:picLocks noChangeAspect="1"/>
            </p:cNvPicPr>
            <p:nvPr/>
          </p:nvPicPr>
          <p:blipFill rotWithShape="1">
            <a:blip r:embed="rId2">
              <a:extLst>
                <a:ext uri="{28A0092B-C50C-407E-A947-70E740481C1C}">
                  <a14:useLocalDpi xmlns:a14="http://schemas.microsoft.com/office/drawing/2010/main" val="0"/>
                </a:ext>
              </a:extLst>
            </a:blip>
            <a:srcRect l="1758" t="33530" r="76718" b="45239"/>
            <a:stretch/>
          </p:blipFill>
          <p:spPr>
            <a:xfrm>
              <a:off x="214356" y="1876003"/>
              <a:ext cx="2624124" cy="1757361"/>
            </a:xfrm>
            <a:custGeom>
              <a:avLst/>
              <a:gdLst>
                <a:gd name="connsiteX0" fmla="*/ 1583751 w 2624124"/>
                <a:gd name="connsiteY0" fmla="*/ 0 h 1757361"/>
                <a:gd name="connsiteX1" fmla="*/ 2624124 w 2624124"/>
                <a:gd name="connsiteY1" fmla="*/ 0 h 1757361"/>
                <a:gd name="connsiteX2" fmla="*/ 1040373 w 2624124"/>
                <a:gd name="connsiteY2" fmla="*/ 1757361 h 1757361"/>
                <a:gd name="connsiteX3" fmla="*/ 0 w 2624124"/>
                <a:gd name="connsiteY3" fmla="*/ 1757361 h 1757361"/>
                <a:gd name="connsiteX4" fmla="*/ 1583751 w 2624124"/>
                <a:gd name="connsiteY4" fmla="*/ 0 h 1757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4124" h="1757361">
                  <a:moveTo>
                    <a:pt x="1583751" y="0"/>
                  </a:moveTo>
                  <a:lnTo>
                    <a:pt x="2624124" y="0"/>
                  </a:lnTo>
                  <a:lnTo>
                    <a:pt x="1040373" y="1757361"/>
                  </a:lnTo>
                  <a:lnTo>
                    <a:pt x="0" y="1757361"/>
                  </a:lnTo>
                  <a:lnTo>
                    <a:pt x="1583751" y="0"/>
                  </a:lnTo>
                  <a:close/>
                </a:path>
              </a:pathLst>
            </a:custGeom>
          </p:spPr>
        </p:pic>
        <p:pic>
          <p:nvPicPr>
            <p:cNvPr id="26" name="图片 25">
              <a:extLst>
                <a:ext uri="{FF2B5EF4-FFF2-40B4-BE49-F238E27FC236}">
                  <a16:creationId xmlns:a16="http://schemas.microsoft.com/office/drawing/2014/main" id="{C3ACE4D5-120D-4F3F-8AB0-6E73BB84D4B5}"/>
                </a:ext>
              </a:extLst>
            </p:cNvPr>
            <p:cNvPicPr>
              <a:picLocks noChangeAspect="1"/>
            </p:cNvPicPr>
            <p:nvPr/>
          </p:nvPicPr>
          <p:blipFill rotWithShape="1">
            <a:blip r:embed="rId2">
              <a:extLst>
                <a:ext uri="{28A0092B-C50C-407E-A947-70E740481C1C}">
                  <a14:useLocalDpi xmlns:a14="http://schemas.microsoft.com/office/drawing/2010/main" val="0"/>
                </a:ext>
              </a:extLst>
            </a:blip>
            <a:srcRect l="54076" t="48770" r="11848" b="9704"/>
            <a:stretch/>
          </p:blipFill>
          <p:spPr>
            <a:xfrm>
              <a:off x="6592956" y="3137452"/>
              <a:ext cx="4154558" cy="3437249"/>
            </a:xfrm>
            <a:custGeom>
              <a:avLst/>
              <a:gdLst>
                <a:gd name="connsiteX0" fmla="*/ 3097683 w 4154558"/>
                <a:gd name="connsiteY0" fmla="*/ 0 h 3437249"/>
                <a:gd name="connsiteX1" fmla="*/ 4154558 w 4154558"/>
                <a:gd name="connsiteY1" fmla="*/ 0 h 3437249"/>
                <a:gd name="connsiteX2" fmla="*/ 1056875 w 4154558"/>
                <a:gd name="connsiteY2" fmla="*/ 3437249 h 3437249"/>
                <a:gd name="connsiteX3" fmla="*/ 0 w 4154558"/>
                <a:gd name="connsiteY3" fmla="*/ 3437249 h 3437249"/>
                <a:gd name="connsiteX4" fmla="*/ 3097683 w 4154558"/>
                <a:gd name="connsiteY4" fmla="*/ 0 h 3437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4558" h="3437249">
                  <a:moveTo>
                    <a:pt x="3097683" y="0"/>
                  </a:moveTo>
                  <a:lnTo>
                    <a:pt x="4154558" y="0"/>
                  </a:lnTo>
                  <a:lnTo>
                    <a:pt x="1056875" y="3437249"/>
                  </a:lnTo>
                  <a:lnTo>
                    <a:pt x="0" y="3437249"/>
                  </a:lnTo>
                  <a:lnTo>
                    <a:pt x="3097683" y="0"/>
                  </a:lnTo>
                  <a:close/>
                </a:path>
              </a:pathLst>
            </a:custGeom>
          </p:spPr>
        </p:pic>
        <p:pic>
          <p:nvPicPr>
            <p:cNvPr id="25" name="图片 24">
              <a:extLst>
                <a:ext uri="{FF2B5EF4-FFF2-40B4-BE49-F238E27FC236}">
                  <a16:creationId xmlns:a16="http://schemas.microsoft.com/office/drawing/2014/main" id="{635C4A5E-BD2F-4CEB-8CBE-E4DCF74FA8CD}"/>
                </a:ext>
              </a:extLst>
            </p:cNvPr>
            <p:cNvPicPr>
              <a:picLocks noChangeAspect="1"/>
            </p:cNvPicPr>
            <p:nvPr/>
          </p:nvPicPr>
          <p:blipFill rotWithShape="1">
            <a:blip r:embed="rId2">
              <a:extLst>
                <a:ext uri="{28A0092B-C50C-407E-A947-70E740481C1C}">
                  <a14:useLocalDpi xmlns:a14="http://schemas.microsoft.com/office/drawing/2010/main" val="0"/>
                </a:ext>
              </a:extLst>
            </a:blip>
            <a:srcRect l="84185" t="51587" b="25674"/>
            <a:stretch/>
          </p:blipFill>
          <p:spPr>
            <a:xfrm>
              <a:off x="10263807" y="3370634"/>
              <a:ext cx="1928193" cy="1882120"/>
            </a:xfrm>
            <a:custGeom>
              <a:avLst/>
              <a:gdLst>
                <a:gd name="connsiteX0" fmla="*/ 1696185 w 1928193"/>
                <a:gd name="connsiteY0" fmla="*/ 0 h 1882120"/>
                <a:gd name="connsiteX1" fmla="*/ 1928193 w 1928193"/>
                <a:gd name="connsiteY1" fmla="*/ 0 h 1882120"/>
                <a:gd name="connsiteX2" fmla="*/ 1928193 w 1928193"/>
                <a:gd name="connsiteY2" fmla="*/ 874941 h 1882120"/>
                <a:gd name="connsiteX3" fmla="*/ 1020513 w 1928193"/>
                <a:gd name="connsiteY3" fmla="*/ 1882120 h 1882120"/>
                <a:gd name="connsiteX4" fmla="*/ 0 w 1928193"/>
                <a:gd name="connsiteY4" fmla="*/ 1882120 h 1882120"/>
                <a:gd name="connsiteX5" fmla="*/ 1696185 w 1928193"/>
                <a:gd name="connsiteY5" fmla="*/ 0 h 188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8193" h="1882120">
                  <a:moveTo>
                    <a:pt x="1696185" y="0"/>
                  </a:moveTo>
                  <a:lnTo>
                    <a:pt x="1928193" y="0"/>
                  </a:lnTo>
                  <a:lnTo>
                    <a:pt x="1928193" y="874941"/>
                  </a:lnTo>
                  <a:lnTo>
                    <a:pt x="1020513" y="1882120"/>
                  </a:lnTo>
                  <a:lnTo>
                    <a:pt x="0" y="1882120"/>
                  </a:lnTo>
                  <a:lnTo>
                    <a:pt x="1696185" y="0"/>
                  </a:lnTo>
                  <a:close/>
                </a:path>
              </a:pathLst>
            </a:custGeom>
          </p:spPr>
        </p:pic>
        <p:pic>
          <p:nvPicPr>
            <p:cNvPr id="24" name="图片 23">
              <a:extLst>
                <a:ext uri="{FF2B5EF4-FFF2-40B4-BE49-F238E27FC236}">
                  <a16:creationId xmlns:a16="http://schemas.microsoft.com/office/drawing/2014/main" id="{3490939B-C896-4367-B60A-893992DBA741}"/>
                </a:ext>
              </a:extLst>
            </p:cNvPr>
            <p:cNvPicPr>
              <a:picLocks noChangeAspect="1"/>
            </p:cNvPicPr>
            <p:nvPr/>
          </p:nvPicPr>
          <p:blipFill rotWithShape="1">
            <a:blip r:embed="rId2">
              <a:extLst>
                <a:ext uri="{28A0092B-C50C-407E-A947-70E740481C1C}">
                  <a14:useLocalDpi xmlns:a14="http://schemas.microsoft.com/office/drawing/2010/main" val="0"/>
                </a:ext>
              </a:extLst>
            </a:blip>
            <a:srcRect l="67446" t="56767" r="6902" b="14883"/>
            <a:stretch/>
          </p:blipFill>
          <p:spPr>
            <a:xfrm>
              <a:off x="8222974" y="3799347"/>
              <a:ext cx="3127513" cy="2346640"/>
            </a:xfrm>
            <a:custGeom>
              <a:avLst/>
              <a:gdLst>
                <a:gd name="connsiteX0" fmla="*/ 2114815 w 3127513"/>
                <a:gd name="connsiteY0" fmla="*/ 0 h 2346640"/>
                <a:gd name="connsiteX1" fmla="*/ 3127513 w 3127513"/>
                <a:gd name="connsiteY1" fmla="*/ 0 h 2346640"/>
                <a:gd name="connsiteX2" fmla="*/ 1012698 w 3127513"/>
                <a:gd name="connsiteY2" fmla="*/ 2346640 h 2346640"/>
                <a:gd name="connsiteX3" fmla="*/ 0 w 3127513"/>
                <a:gd name="connsiteY3" fmla="*/ 2346640 h 2346640"/>
                <a:gd name="connsiteX4" fmla="*/ 2114815 w 3127513"/>
                <a:gd name="connsiteY4" fmla="*/ 0 h 2346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513" h="2346640">
                  <a:moveTo>
                    <a:pt x="2114815" y="0"/>
                  </a:moveTo>
                  <a:lnTo>
                    <a:pt x="3127513" y="0"/>
                  </a:lnTo>
                  <a:lnTo>
                    <a:pt x="1012698" y="2346640"/>
                  </a:lnTo>
                  <a:lnTo>
                    <a:pt x="0" y="2346640"/>
                  </a:lnTo>
                  <a:lnTo>
                    <a:pt x="2114815" y="0"/>
                  </a:lnTo>
                  <a:close/>
                </a:path>
              </a:pathLst>
            </a:custGeom>
          </p:spPr>
        </p:pic>
        <p:pic>
          <p:nvPicPr>
            <p:cNvPr id="33" name="图片 32">
              <a:extLst>
                <a:ext uri="{FF2B5EF4-FFF2-40B4-BE49-F238E27FC236}">
                  <a16:creationId xmlns:a16="http://schemas.microsoft.com/office/drawing/2014/main" id="{9CFAD247-B08C-4E58-BE74-E5344EA0CE48}"/>
                </a:ext>
              </a:extLst>
            </p:cNvPr>
            <p:cNvPicPr>
              <a:picLocks noChangeAspect="1"/>
            </p:cNvPicPr>
            <p:nvPr/>
          </p:nvPicPr>
          <p:blipFill rotWithShape="1">
            <a:blip r:embed="rId2">
              <a:extLst>
                <a:ext uri="{28A0092B-C50C-407E-A947-70E740481C1C}">
                  <a14:useLocalDpi xmlns:a14="http://schemas.microsoft.com/office/drawing/2010/main" val="0"/>
                </a:ext>
              </a:extLst>
            </a:blip>
            <a:srcRect l="19891" t="10866" r="19891" b="6281"/>
            <a:stretch/>
          </p:blipFill>
          <p:spPr>
            <a:xfrm>
              <a:off x="2425148" y="0"/>
              <a:ext cx="7341703" cy="6858000"/>
            </a:xfrm>
            <a:custGeom>
              <a:avLst/>
              <a:gdLst>
                <a:gd name="connsiteX0" fmla="*/ 6180498 w 7341703"/>
                <a:gd name="connsiteY0" fmla="*/ 0 h 6858000"/>
                <a:gd name="connsiteX1" fmla="*/ 7341703 w 7341703"/>
                <a:gd name="connsiteY1" fmla="*/ 0 h 6858000"/>
                <a:gd name="connsiteX2" fmla="*/ 1161205 w 7341703"/>
                <a:gd name="connsiteY2" fmla="*/ 6858000 h 6858000"/>
                <a:gd name="connsiteX3" fmla="*/ 0 w 734170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341703" h="6858000">
                  <a:moveTo>
                    <a:pt x="6180498" y="0"/>
                  </a:moveTo>
                  <a:lnTo>
                    <a:pt x="7341703" y="0"/>
                  </a:lnTo>
                  <a:lnTo>
                    <a:pt x="1161205" y="6858000"/>
                  </a:lnTo>
                  <a:lnTo>
                    <a:pt x="0" y="6858000"/>
                  </a:lnTo>
                  <a:close/>
                </a:path>
              </a:pathLst>
            </a:custGeom>
          </p:spPr>
        </p:pic>
      </p:grpSp>
      <p:pic>
        <p:nvPicPr>
          <p:cNvPr id="35" name="图片 34">
            <a:extLst>
              <a:ext uri="{FF2B5EF4-FFF2-40B4-BE49-F238E27FC236}">
                <a16:creationId xmlns:a16="http://schemas.microsoft.com/office/drawing/2014/main" id="{37357291-0305-44A1-A562-2B5D092D1E04}"/>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96487" y="150126"/>
            <a:ext cx="3945972" cy="928048"/>
          </a:xfrm>
          <a:prstGeom prst="rect">
            <a:avLst/>
          </a:prstGeom>
        </p:spPr>
      </p:pic>
      <p:sp>
        <p:nvSpPr>
          <p:cNvPr id="20" name="文本框 19">
            <a:extLst>
              <a:ext uri="{FF2B5EF4-FFF2-40B4-BE49-F238E27FC236}">
                <a16:creationId xmlns:a16="http://schemas.microsoft.com/office/drawing/2014/main" id="{F1629F80-DBAB-404C-9D22-0A938D706D20}"/>
              </a:ext>
            </a:extLst>
          </p:cNvPr>
          <p:cNvSpPr txBox="1"/>
          <p:nvPr/>
        </p:nvSpPr>
        <p:spPr>
          <a:xfrm>
            <a:off x="181229" y="2669213"/>
            <a:ext cx="4768678" cy="1446550"/>
          </a:xfrm>
          <a:prstGeom prst="rect">
            <a:avLst/>
          </a:prstGeom>
          <a:noFill/>
        </p:spPr>
        <p:txBody>
          <a:bodyPr wrap="none" rtlCol="0">
            <a:spAutoFit/>
          </a:bodyPr>
          <a:lstStyle/>
          <a:p>
            <a:pPr algn="r"/>
            <a:r>
              <a:rPr lang="en-US" altLang="zh-CN" sz="8800" dirty="0">
                <a:solidFill>
                  <a:srgbClr val="00541C"/>
                </a:solidFill>
                <a:latin typeface="思源黑体 CN Bold" panose="020B0800000000000000" pitchFamily="34" charset="-122"/>
                <a:ea typeface="思源黑体 CN Bold" panose="020B0800000000000000" pitchFamily="34" charset="-122"/>
              </a:rPr>
              <a:t>THANKS</a:t>
            </a:r>
            <a:endParaRPr lang="zh-CN" altLang="en-US" sz="8800" dirty="0">
              <a:solidFill>
                <a:srgbClr val="00541C"/>
              </a:solidFill>
              <a:latin typeface="思源黑体 CN Bold" panose="020B0800000000000000" pitchFamily="34" charset="-122"/>
              <a:ea typeface="思源黑体 CN Bold" panose="020B0800000000000000" pitchFamily="34" charset="-122"/>
            </a:endParaRPr>
          </a:p>
        </p:txBody>
      </p:sp>
      <p:grpSp>
        <p:nvGrpSpPr>
          <p:cNvPr id="21" name="组合 20">
            <a:extLst>
              <a:ext uri="{FF2B5EF4-FFF2-40B4-BE49-F238E27FC236}">
                <a16:creationId xmlns:a16="http://schemas.microsoft.com/office/drawing/2014/main" id="{B246E4AC-3390-4CC5-ADAE-ED5338C3B501}"/>
              </a:ext>
            </a:extLst>
          </p:cNvPr>
          <p:cNvGrpSpPr/>
          <p:nvPr/>
        </p:nvGrpSpPr>
        <p:grpSpPr>
          <a:xfrm>
            <a:off x="196487" y="4505840"/>
            <a:ext cx="3005398" cy="440215"/>
            <a:chOff x="8513228" y="4422108"/>
            <a:chExt cx="2754584" cy="440215"/>
          </a:xfrm>
          <a:solidFill>
            <a:srgbClr val="00541C"/>
          </a:solidFill>
        </p:grpSpPr>
        <p:sp>
          <p:nvSpPr>
            <p:cNvPr id="22" name="矩形: 圆角 21">
              <a:extLst>
                <a:ext uri="{FF2B5EF4-FFF2-40B4-BE49-F238E27FC236}">
                  <a16:creationId xmlns:a16="http://schemas.microsoft.com/office/drawing/2014/main" id="{58EE01D5-453A-4CF7-86E1-E283D4FE7D63}"/>
                </a:ext>
              </a:extLst>
            </p:cNvPr>
            <p:cNvSpPr/>
            <p:nvPr/>
          </p:nvSpPr>
          <p:spPr>
            <a:xfrm>
              <a:off x="8513228" y="4422108"/>
              <a:ext cx="2754584" cy="44021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64B31663-9BCC-4F5C-8DBB-4305C1951850}"/>
                </a:ext>
              </a:extLst>
            </p:cNvPr>
            <p:cNvSpPr txBox="1"/>
            <p:nvPr/>
          </p:nvSpPr>
          <p:spPr>
            <a:xfrm>
              <a:off x="8736378" y="4457550"/>
              <a:ext cx="2318732" cy="369332"/>
            </a:xfrm>
            <a:prstGeom prst="rect">
              <a:avLst/>
            </a:prstGeom>
            <a:grp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XX</a:t>
              </a:r>
              <a:r>
                <a:rPr lang="zh-CN" altLang="en-US" dirty="0">
                  <a:solidFill>
                    <a:schemeClr val="bg1"/>
                  </a:solidFill>
                  <a:latin typeface="微软雅黑" panose="020B0503020204020204" pitchFamily="34" charset="-122"/>
                  <a:ea typeface="微软雅黑" panose="020B0503020204020204" pitchFamily="34" charset="-122"/>
                </a:rPr>
                <a:t>学院 </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汇报人：余人</a:t>
              </a:r>
            </a:p>
          </p:txBody>
        </p:sp>
      </p:grpSp>
    </p:spTree>
    <p:extLst>
      <p:ext uri="{BB962C8B-B14F-4D97-AF65-F5344CB8AC3E}">
        <p14:creationId xmlns:p14="http://schemas.microsoft.com/office/powerpoint/2010/main" val="13394647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84">
            <a:extLst>
              <a:ext uri="{FF2B5EF4-FFF2-40B4-BE49-F238E27FC236}">
                <a16:creationId xmlns:a16="http://schemas.microsoft.com/office/drawing/2014/main" id="{573D4503-8427-42AC-AC97-0DF52D400C82}"/>
              </a:ext>
            </a:extLst>
          </p:cNvPr>
          <p:cNvGrpSpPr/>
          <p:nvPr/>
        </p:nvGrpSpPr>
        <p:grpSpPr>
          <a:xfrm>
            <a:off x="389661" y="1175073"/>
            <a:ext cx="5702091" cy="2209896"/>
            <a:chOff x="393909" y="1074462"/>
            <a:chExt cx="5702091" cy="2209896"/>
          </a:xfrm>
        </p:grpSpPr>
        <p:grpSp>
          <p:nvGrpSpPr>
            <p:cNvPr id="19" name="组合 18">
              <a:extLst>
                <a:ext uri="{FF2B5EF4-FFF2-40B4-BE49-F238E27FC236}">
                  <a16:creationId xmlns:a16="http://schemas.microsoft.com/office/drawing/2014/main" id="{EFAAB522-32BE-4AB4-AEB9-47A2996D32FA}"/>
                </a:ext>
              </a:extLst>
            </p:cNvPr>
            <p:cNvGrpSpPr/>
            <p:nvPr/>
          </p:nvGrpSpPr>
          <p:grpSpPr>
            <a:xfrm>
              <a:off x="393909" y="1074462"/>
              <a:ext cx="777875" cy="774700"/>
              <a:chOff x="579438" y="928688"/>
              <a:chExt cx="777875" cy="774700"/>
            </a:xfrm>
          </p:grpSpPr>
          <p:sp>
            <p:nvSpPr>
              <p:cNvPr id="20" name="Oval 381">
                <a:extLst>
                  <a:ext uri="{FF2B5EF4-FFF2-40B4-BE49-F238E27FC236}">
                    <a16:creationId xmlns:a16="http://schemas.microsoft.com/office/drawing/2014/main" id="{C8BD4524-9BD0-4EFE-8040-4E8CB04E5CA0}"/>
                  </a:ext>
                </a:extLst>
              </p:cNvPr>
              <p:cNvSpPr>
                <a:spLocks noChangeArrowheads="1"/>
              </p:cNvSpPr>
              <p:nvPr/>
            </p:nvSpPr>
            <p:spPr bwMode="auto">
              <a:xfrm>
                <a:off x="579438" y="928688"/>
                <a:ext cx="777875" cy="7747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83">
                <a:extLst>
                  <a:ext uri="{FF2B5EF4-FFF2-40B4-BE49-F238E27FC236}">
                    <a16:creationId xmlns:a16="http://schemas.microsoft.com/office/drawing/2014/main" id="{9CBE52A5-BE28-4DA5-ADD1-A326B7676C71}"/>
                  </a:ext>
                </a:extLst>
              </p:cNvPr>
              <p:cNvSpPr>
                <a:spLocks/>
              </p:cNvSpPr>
              <p:nvPr/>
            </p:nvSpPr>
            <p:spPr bwMode="auto">
              <a:xfrm>
                <a:off x="636588" y="1516063"/>
                <a:ext cx="288925" cy="187325"/>
              </a:xfrm>
              <a:custGeom>
                <a:avLst/>
                <a:gdLst>
                  <a:gd name="T0" fmla="*/ 0 w 77"/>
                  <a:gd name="T1" fmla="*/ 0 h 50"/>
                  <a:gd name="T2" fmla="*/ 77 w 77"/>
                  <a:gd name="T3" fmla="*/ 50 h 50"/>
                  <a:gd name="T4" fmla="*/ 77 w 77"/>
                  <a:gd name="T5" fmla="*/ 50 h 50"/>
                  <a:gd name="T6" fmla="*/ 0 w 77"/>
                  <a:gd name="T7" fmla="*/ 0 h 50"/>
                </a:gdLst>
                <a:ahLst/>
                <a:cxnLst>
                  <a:cxn ang="0">
                    <a:pos x="T0" y="T1"/>
                  </a:cxn>
                  <a:cxn ang="0">
                    <a:pos x="T2" y="T3"/>
                  </a:cxn>
                  <a:cxn ang="0">
                    <a:pos x="T4" y="T5"/>
                  </a:cxn>
                  <a:cxn ang="0">
                    <a:pos x="T6" y="T7"/>
                  </a:cxn>
                </a:cxnLst>
                <a:rect l="0" t="0" r="r" b="b"/>
                <a:pathLst>
                  <a:path w="77" h="50">
                    <a:moveTo>
                      <a:pt x="0" y="0"/>
                    </a:moveTo>
                    <a:cubicBezTo>
                      <a:pt x="16" y="27"/>
                      <a:pt x="44" y="46"/>
                      <a:pt x="77" y="50"/>
                    </a:cubicBezTo>
                    <a:cubicBezTo>
                      <a:pt x="77" y="50"/>
                      <a:pt x="77" y="50"/>
                      <a:pt x="77" y="50"/>
                    </a:cubicBezTo>
                    <a:cubicBezTo>
                      <a:pt x="44" y="46"/>
                      <a:pt x="16" y="27"/>
                      <a:pt x="0" y="0"/>
                    </a:cubicBez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84">
                <a:extLst>
                  <a:ext uri="{FF2B5EF4-FFF2-40B4-BE49-F238E27FC236}">
                    <a16:creationId xmlns:a16="http://schemas.microsoft.com/office/drawing/2014/main" id="{30C12132-C901-4F88-A4C1-748A6B4D0205}"/>
                  </a:ext>
                </a:extLst>
              </p:cNvPr>
              <p:cNvSpPr>
                <a:spLocks/>
              </p:cNvSpPr>
              <p:nvPr/>
            </p:nvSpPr>
            <p:spPr bwMode="auto">
              <a:xfrm>
                <a:off x="590551" y="1112838"/>
                <a:ext cx="522288" cy="590550"/>
              </a:xfrm>
              <a:custGeom>
                <a:avLst/>
                <a:gdLst>
                  <a:gd name="T0" fmla="*/ 81 w 139"/>
                  <a:gd name="T1" fmla="*/ 0 h 157"/>
                  <a:gd name="T2" fmla="*/ 0 w 139"/>
                  <a:gd name="T3" fmla="*/ 80 h 157"/>
                  <a:gd name="T4" fmla="*/ 12 w 139"/>
                  <a:gd name="T5" fmla="*/ 107 h 157"/>
                  <a:gd name="T6" fmla="*/ 89 w 139"/>
                  <a:gd name="T7" fmla="*/ 157 h 157"/>
                  <a:gd name="T8" fmla="*/ 139 w 139"/>
                  <a:gd name="T9" fmla="*/ 106 h 157"/>
                  <a:gd name="T10" fmla="*/ 139 w 139"/>
                  <a:gd name="T11" fmla="*/ 106 h 157"/>
                  <a:gd name="T12" fmla="*/ 99 w 139"/>
                  <a:gd name="T13" fmla="*/ 106 h 157"/>
                  <a:gd name="T14" fmla="*/ 99 w 139"/>
                  <a:gd name="T15" fmla="*/ 50 h 157"/>
                  <a:gd name="T16" fmla="*/ 81 w 139"/>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157">
                    <a:moveTo>
                      <a:pt x="81" y="0"/>
                    </a:moveTo>
                    <a:cubicBezTo>
                      <a:pt x="0" y="80"/>
                      <a:pt x="0" y="80"/>
                      <a:pt x="0" y="80"/>
                    </a:cubicBezTo>
                    <a:cubicBezTo>
                      <a:pt x="3" y="90"/>
                      <a:pt x="7" y="99"/>
                      <a:pt x="12" y="107"/>
                    </a:cubicBezTo>
                    <a:cubicBezTo>
                      <a:pt x="28" y="134"/>
                      <a:pt x="56" y="153"/>
                      <a:pt x="89" y="157"/>
                    </a:cubicBezTo>
                    <a:cubicBezTo>
                      <a:pt x="139" y="106"/>
                      <a:pt x="139" y="106"/>
                      <a:pt x="139" y="106"/>
                    </a:cubicBezTo>
                    <a:cubicBezTo>
                      <a:pt x="139" y="106"/>
                      <a:pt x="139" y="106"/>
                      <a:pt x="139" y="106"/>
                    </a:cubicBezTo>
                    <a:cubicBezTo>
                      <a:pt x="99" y="106"/>
                      <a:pt x="99" y="106"/>
                      <a:pt x="99" y="106"/>
                    </a:cubicBezTo>
                    <a:cubicBezTo>
                      <a:pt x="99" y="50"/>
                      <a:pt x="99" y="50"/>
                      <a:pt x="99" y="50"/>
                    </a:cubicBezTo>
                    <a:cubicBezTo>
                      <a:pt x="81" y="0"/>
                      <a:pt x="81" y="0"/>
                      <a:pt x="81"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5" name="Freeform 386">
                <a:extLst>
                  <a:ext uri="{FF2B5EF4-FFF2-40B4-BE49-F238E27FC236}">
                    <a16:creationId xmlns:a16="http://schemas.microsoft.com/office/drawing/2014/main" id="{4A312582-895E-4F26-BFD9-0FBE2E27C9F4}"/>
                  </a:ext>
                </a:extLst>
              </p:cNvPr>
              <p:cNvSpPr>
                <a:spLocks/>
              </p:cNvSpPr>
              <p:nvPr/>
            </p:nvSpPr>
            <p:spPr bwMode="auto">
              <a:xfrm>
                <a:off x="793751" y="1095376"/>
                <a:ext cx="169863" cy="415925"/>
              </a:xfrm>
              <a:custGeom>
                <a:avLst/>
                <a:gdLst>
                  <a:gd name="T0" fmla="*/ 44 w 45"/>
                  <a:gd name="T1" fmla="*/ 0 h 111"/>
                  <a:gd name="T2" fmla="*/ 28 w 45"/>
                  <a:gd name="T3" fmla="*/ 4 h 111"/>
                  <a:gd name="T4" fmla="*/ 24 w 45"/>
                  <a:gd name="T5" fmla="*/ 43 h 111"/>
                  <a:gd name="T6" fmla="*/ 33 w 45"/>
                  <a:gd name="T7" fmla="*/ 61 h 111"/>
                  <a:gd name="T8" fmla="*/ 30 w 45"/>
                  <a:gd name="T9" fmla="*/ 73 h 111"/>
                  <a:gd name="T10" fmla="*/ 15 w 45"/>
                  <a:gd name="T11" fmla="*/ 82 h 111"/>
                  <a:gd name="T12" fmla="*/ 0 w 45"/>
                  <a:gd name="T13" fmla="*/ 86 h 111"/>
                  <a:gd name="T14" fmla="*/ 5 w 45"/>
                  <a:gd name="T15" fmla="*/ 111 h 111"/>
                  <a:gd name="T16" fmla="*/ 45 w 45"/>
                  <a:gd name="T17" fmla="*/ 111 h 111"/>
                  <a:gd name="T18" fmla="*/ 45 w 45"/>
                  <a:gd name="T19" fmla="*/ 0 h 111"/>
                  <a:gd name="T20" fmla="*/ 44 w 45"/>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111">
                    <a:moveTo>
                      <a:pt x="44" y="0"/>
                    </a:moveTo>
                    <a:cubicBezTo>
                      <a:pt x="38" y="0"/>
                      <a:pt x="32" y="1"/>
                      <a:pt x="28" y="4"/>
                    </a:cubicBezTo>
                    <a:cubicBezTo>
                      <a:pt x="20" y="11"/>
                      <a:pt x="22" y="26"/>
                      <a:pt x="24" y="43"/>
                    </a:cubicBezTo>
                    <a:cubicBezTo>
                      <a:pt x="25" y="53"/>
                      <a:pt x="29" y="59"/>
                      <a:pt x="33" y="61"/>
                    </a:cubicBezTo>
                    <a:cubicBezTo>
                      <a:pt x="32" y="65"/>
                      <a:pt x="30" y="73"/>
                      <a:pt x="30" y="73"/>
                    </a:cubicBezTo>
                    <a:cubicBezTo>
                      <a:pt x="27" y="78"/>
                      <a:pt x="22" y="80"/>
                      <a:pt x="15" y="82"/>
                    </a:cubicBezTo>
                    <a:cubicBezTo>
                      <a:pt x="8" y="83"/>
                      <a:pt x="9" y="83"/>
                      <a:pt x="0" y="86"/>
                    </a:cubicBezTo>
                    <a:cubicBezTo>
                      <a:pt x="5" y="111"/>
                      <a:pt x="5" y="111"/>
                      <a:pt x="5" y="111"/>
                    </a:cubicBezTo>
                    <a:cubicBezTo>
                      <a:pt x="45" y="111"/>
                      <a:pt x="45" y="111"/>
                      <a:pt x="45" y="111"/>
                    </a:cubicBezTo>
                    <a:cubicBezTo>
                      <a:pt x="45" y="0"/>
                      <a:pt x="45" y="0"/>
                      <a:pt x="45" y="0"/>
                    </a:cubicBezTo>
                    <a:lnTo>
                      <a:pt x="44"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87">
                <a:extLst>
                  <a:ext uri="{FF2B5EF4-FFF2-40B4-BE49-F238E27FC236}">
                    <a16:creationId xmlns:a16="http://schemas.microsoft.com/office/drawing/2014/main" id="{ECB11DAA-C091-4932-A213-A92C12D47D42}"/>
                  </a:ext>
                </a:extLst>
              </p:cNvPr>
              <p:cNvSpPr>
                <a:spLocks/>
              </p:cNvSpPr>
              <p:nvPr/>
            </p:nvSpPr>
            <p:spPr bwMode="auto">
              <a:xfrm>
                <a:off x="963613" y="1095376"/>
                <a:ext cx="168275" cy="415925"/>
              </a:xfrm>
              <a:custGeom>
                <a:avLst/>
                <a:gdLst>
                  <a:gd name="T0" fmla="*/ 45 w 45"/>
                  <a:gd name="T1" fmla="*/ 87 h 111"/>
                  <a:gd name="T2" fmla="*/ 30 w 45"/>
                  <a:gd name="T3" fmla="*/ 82 h 111"/>
                  <a:gd name="T4" fmla="*/ 15 w 45"/>
                  <a:gd name="T5" fmla="*/ 73 h 111"/>
                  <a:gd name="T6" fmla="*/ 12 w 45"/>
                  <a:gd name="T7" fmla="*/ 61 h 111"/>
                  <a:gd name="T8" fmla="*/ 21 w 45"/>
                  <a:gd name="T9" fmla="*/ 44 h 111"/>
                  <a:gd name="T10" fmla="*/ 17 w 45"/>
                  <a:gd name="T11" fmla="*/ 4 h 111"/>
                  <a:gd name="T12" fmla="*/ 1 w 45"/>
                  <a:gd name="T13" fmla="*/ 0 h 111"/>
                  <a:gd name="T14" fmla="*/ 0 w 45"/>
                  <a:gd name="T15" fmla="*/ 0 h 111"/>
                  <a:gd name="T16" fmla="*/ 0 w 45"/>
                  <a:gd name="T17" fmla="*/ 0 h 111"/>
                  <a:gd name="T18" fmla="*/ 0 w 45"/>
                  <a:gd name="T19" fmla="*/ 111 h 111"/>
                  <a:gd name="T20" fmla="*/ 40 w 45"/>
                  <a:gd name="T21" fmla="*/ 111 h 111"/>
                  <a:gd name="T22" fmla="*/ 45 w 45"/>
                  <a:gd name="T23" fmla="*/ 8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 h="111">
                    <a:moveTo>
                      <a:pt x="45" y="87"/>
                    </a:moveTo>
                    <a:cubicBezTo>
                      <a:pt x="45" y="86"/>
                      <a:pt x="36" y="83"/>
                      <a:pt x="30" y="82"/>
                    </a:cubicBezTo>
                    <a:cubicBezTo>
                      <a:pt x="23" y="80"/>
                      <a:pt x="18" y="78"/>
                      <a:pt x="15" y="73"/>
                    </a:cubicBezTo>
                    <a:cubicBezTo>
                      <a:pt x="15" y="73"/>
                      <a:pt x="13" y="65"/>
                      <a:pt x="12" y="61"/>
                    </a:cubicBezTo>
                    <a:cubicBezTo>
                      <a:pt x="16" y="59"/>
                      <a:pt x="20" y="53"/>
                      <a:pt x="21" y="44"/>
                    </a:cubicBezTo>
                    <a:cubicBezTo>
                      <a:pt x="23" y="26"/>
                      <a:pt x="25" y="11"/>
                      <a:pt x="17" y="4"/>
                    </a:cubicBezTo>
                    <a:cubicBezTo>
                      <a:pt x="13" y="1"/>
                      <a:pt x="7" y="0"/>
                      <a:pt x="1" y="0"/>
                    </a:cubicBezTo>
                    <a:cubicBezTo>
                      <a:pt x="0" y="0"/>
                      <a:pt x="0" y="0"/>
                      <a:pt x="0" y="0"/>
                    </a:cubicBezTo>
                    <a:cubicBezTo>
                      <a:pt x="0" y="0"/>
                      <a:pt x="0" y="0"/>
                      <a:pt x="0" y="0"/>
                    </a:cubicBezTo>
                    <a:cubicBezTo>
                      <a:pt x="0" y="111"/>
                      <a:pt x="0" y="111"/>
                      <a:pt x="0" y="111"/>
                    </a:cubicBezTo>
                    <a:cubicBezTo>
                      <a:pt x="40" y="111"/>
                      <a:pt x="40" y="111"/>
                      <a:pt x="40" y="111"/>
                    </a:cubicBezTo>
                    <a:lnTo>
                      <a:pt x="45" y="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文本框 26">
              <a:extLst>
                <a:ext uri="{FF2B5EF4-FFF2-40B4-BE49-F238E27FC236}">
                  <a16:creationId xmlns:a16="http://schemas.microsoft.com/office/drawing/2014/main" id="{31CA5D4B-E83B-456D-9605-ED630F4F918D}"/>
                </a:ext>
              </a:extLst>
            </p:cNvPr>
            <p:cNvSpPr txBox="1"/>
            <p:nvPr/>
          </p:nvSpPr>
          <p:spPr>
            <a:xfrm>
              <a:off x="1374984" y="1195410"/>
              <a:ext cx="1415772" cy="461665"/>
            </a:xfrm>
            <a:prstGeom prst="rect">
              <a:avLst/>
            </a:prstGeom>
            <a:noFill/>
          </p:spPr>
          <p:txBody>
            <a:bodyPr wrap="none" rtlCol="0">
              <a:spAutoFit/>
            </a:bodyPr>
            <a:lstStyle/>
            <a:p>
              <a:pPr algn="l"/>
              <a:r>
                <a:rPr lang="zh-CN" altLang="en-US" sz="2400" b="1" dirty="0">
                  <a:solidFill>
                    <a:schemeClr val="accent2"/>
                  </a:solidFill>
                  <a:latin typeface="微软雅黑" panose="020B0503020204020204" pitchFamily="34" charset="-122"/>
                  <a:ea typeface="微软雅黑" panose="020B0503020204020204" pitchFamily="34" charset="-122"/>
                </a:rPr>
                <a:t>作者简介</a:t>
              </a:r>
            </a:p>
          </p:txBody>
        </p:sp>
        <p:sp>
          <p:nvSpPr>
            <p:cNvPr id="28" name="矩形 27">
              <a:extLst>
                <a:ext uri="{FF2B5EF4-FFF2-40B4-BE49-F238E27FC236}">
                  <a16:creationId xmlns:a16="http://schemas.microsoft.com/office/drawing/2014/main" id="{3FAF7980-86E9-4795-A7A0-A19ACF1E5D84}"/>
                </a:ext>
              </a:extLst>
            </p:cNvPr>
            <p:cNvSpPr/>
            <p:nvPr/>
          </p:nvSpPr>
          <p:spPr>
            <a:xfrm>
              <a:off x="1514891" y="1802366"/>
              <a:ext cx="605458" cy="46796"/>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6462C2C9-EABE-4D3D-9073-35E021DDDE01}"/>
                </a:ext>
              </a:extLst>
            </p:cNvPr>
            <p:cNvSpPr txBox="1"/>
            <p:nvPr/>
          </p:nvSpPr>
          <p:spPr>
            <a:xfrm>
              <a:off x="1374983" y="1994453"/>
              <a:ext cx="4721017" cy="1289905"/>
            </a:xfrm>
            <a:prstGeom prst="rect">
              <a:avLst/>
            </a:prstGeom>
            <a:noFill/>
          </p:spPr>
          <p:txBody>
            <a:bodyPr wrap="square" rtlCol="0">
              <a:spAutoFit/>
            </a:bodyPr>
            <a:lstStyle/>
            <a:p>
              <a:pPr marL="285750" indent="-285750" algn="l">
                <a:lnSpc>
                  <a:spcPct val="150000"/>
                </a:lnSpc>
                <a:buFont typeface="Wingdings" panose="05000000000000000000" pitchFamily="2" charset="2"/>
                <a:buChar char="Ø"/>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作者</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余人</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，河南农业大学</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16</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级经济学学生，谨借此活动验证所学，送母校一份模板。</a:t>
              </a:r>
            </a:p>
          </p:txBody>
        </p:sp>
      </p:grpSp>
      <p:grpSp>
        <p:nvGrpSpPr>
          <p:cNvPr id="83" name="组合 82">
            <a:extLst>
              <a:ext uri="{FF2B5EF4-FFF2-40B4-BE49-F238E27FC236}">
                <a16:creationId xmlns:a16="http://schemas.microsoft.com/office/drawing/2014/main" id="{23D2A242-689B-4B22-9827-3E8474824CEF}"/>
              </a:ext>
            </a:extLst>
          </p:cNvPr>
          <p:cNvGrpSpPr/>
          <p:nvPr/>
        </p:nvGrpSpPr>
        <p:grpSpPr>
          <a:xfrm>
            <a:off x="6434859" y="1236857"/>
            <a:ext cx="4897580" cy="4671003"/>
            <a:chOff x="393909" y="3038662"/>
            <a:chExt cx="4897580" cy="4671003"/>
          </a:xfrm>
        </p:grpSpPr>
        <p:sp>
          <p:nvSpPr>
            <p:cNvPr id="31" name="文本框 30">
              <a:extLst>
                <a:ext uri="{FF2B5EF4-FFF2-40B4-BE49-F238E27FC236}">
                  <a16:creationId xmlns:a16="http://schemas.microsoft.com/office/drawing/2014/main" id="{647165B1-689C-44FF-A80D-D62A4904B62B}"/>
                </a:ext>
              </a:extLst>
            </p:cNvPr>
            <p:cNvSpPr txBox="1"/>
            <p:nvPr/>
          </p:nvSpPr>
          <p:spPr>
            <a:xfrm>
              <a:off x="1363871" y="3127727"/>
              <a:ext cx="1723549" cy="461665"/>
            </a:xfrm>
            <a:prstGeom prst="rect">
              <a:avLst/>
            </a:prstGeom>
            <a:noFill/>
          </p:spPr>
          <p:txBody>
            <a:bodyPr wrap="none" rtlCol="0">
              <a:spAutoFit/>
            </a:bodyPr>
            <a:lstStyle/>
            <a:p>
              <a:pPr algn="l"/>
              <a:r>
                <a:rPr lang="zh-CN" altLang="en-US" sz="2400" b="1" dirty="0">
                  <a:solidFill>
                    <a:schemeClr val="accent2"/>
                  </a:solidFill>
                  <a:latin typeface="微软雅黑" panose="020B0503020204020204" pitchFamily="34" charset="-122"/>
                  <a:ea typeface="微软雅黑" panose="020B0503020204020204" pitchFamily="34" charset="-122"/>
                </a:rPr>
                <a:t>作者有话说</a:t>
              </a:r>
            </a:p>
          </p:txBody>
        </p:sp>
        <p:sp>
          <p:nvSpPr>
            <p:cNvPr id="32" name="矩形 31">
              <a:extLst>
                <a:ext uri="{FF2B5EF4-FFF2-40B4-BE49-F238E27FC236}">
                  <a16:creationId xmlns:a16="http://schemas.microsoft.com/office/drawing/2014/main" id="{976C3716-2E8A-4E37-BFE4-64BA8321B617}"/>
                </a:ext>
              </a:extLst>
            </p:cNvPr>
            <p:cNvSpPr/>
            <p:nvPr/>
          </p:nvSpPr>
          <p:spPr>
            <a:xfrm>
              <a:off x="1503778" y="3734683"/>
              <a:ext cx="605458" cy="46796"/>
            </a:xfrm>
            <a:prstGeom prst="rect">
              <a:avLst/>
            </a:prstGeom>
            <a:solidFill>
              <a:srgbClr val="016625"/>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1805EF3D-0F1D-4341-8B63-32DDB13EAA3A}"/>
                </a:ext>
              </a:extLst>
            </p:cNvPr>
            <p:cNvSpPr txBox="1"/>
            <p:nvPr/>
          </p:nvSpPr>
          <p:spPr>
            <a:xfrm>
              <a:off x="1363871" y="3926770"/>
              <a:ext cx="3927618" cy="3782895"/>
            </a:xfrm>
            <a:prstGeom prst="rect">
              <a:avLst/>
            </a:prstGeom>
            <a:noFill/>
          </p:spPr>
          <p:txBody>
            <a:bodyPr wrap="square" rtlCol="0">
              <a:spAutoFit/>
            </a:bodyPr>
            <a:lstStyle/>
            <a:p>
              <a:pPr marL="285750" indent="-285750" algn="l">
                <a:lnSpc>
                  <a:spcPct val="150000"/>
                </a:lnSpc>
                <a:buFont typeface="Wingdings" panose="05000000000000000000" pitchFamily="2" charset="2"/>
                <a:buChar char="Ø"/>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模板中图文，图表，逻辑图等版式是通用的，大家在使用时可以根据需要自行调整；</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gn="l">
                <a:lnSpc>
                  <a:spcPct val="150000"/>
                </a:lnSpc>
                <a:buFont typeface="Wingdings" panose="05000000000000000000" pitchFamily="2" charset="2"/>
                <a:buChar char="Ø"/>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常用的整体页面元素我已经放到了幻灯片母版，大家根据需要自行取用</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p>
            <a:p>
              <a:pPr marL="285750" indent="-285750">
                <a:lnSpc>
                  <a:spcPct val="150000"/>
                </a:lnSpc>
                <a:buFont typeface="Wingdings" panose="05000000000000000000" pitchFamily="2" charset="2"/>
                <a:buChar char="Ø"/>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有同样对</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有兴趣的小伙伴可以联系我</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微信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:18135693988,</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欢迎交流。</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4" name="组合 43">
              <a:extLst>
                <a:ext uri="{FF2B5EF4-FFF2-40B4-BE49-F238E27FC236}">
                  <a16:creationId xmlns:a16="http://schemas.microsoft.com/office/drawing/2014/main" id="{1ECA6106-307B-48A5-AB7A-D8F772350E01}"/>
                </a:ext>
              </a:extLst>
            </p:cNvPr>
            <p:cNvGrpSpPr/>
            <p:nvPr/>
          </p:nvGrpSpPr>
          <p:grpSpPr>
            <a:xfrm>
              <a:off x="393909" y="3038662"/>
              <a:ext cx="777875" cy="774700"/>
              <a:chOff x="2620963" y="928688"/>
              <a:chExt cx="777875" cy="774700"/>
            </a:xfrm>
          </p:grpSpPr>
          <p:sp>
            <p:nvSpPr>
              <p:cNvPr id="45" name="Oval 364">
                <a:extLst>
                  <a:ext uri="{FF2B5EF4-FFF2-40B4-BE49-F238E27FC236}">
                    <a16:creationId xmlns:a16="http://schemas.microsoft.com/office/drawing/2014/main" id="{6DAC9936-2D9D-4702-A135-2A35BC1194BD}"/>
                  </a:ext>
                </a:extLst>
              </p:cNvPr>
              <p:cNvSpPr>
                <a:spLocks noChangeArrowheads="1"/>
              </p:cNvSpPr>
              <p:nvPr/>
            </p:nvSpPr>
            <p:spPr bwMode="auto">
              <a:xfrm>
                <a:off x="2620963" y="928688"/>
                <a:ext cx="777875" cy="7747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66">
                <a:extLst>
                  <a:ext uri="{FF2B5EF4-FFF2-40B4-BE49-F238E27FC236}">
                    <a16:creationId xmlns:a16="http://schemas.microsoft.com/office/drawing/2014/main" id="{F91C1A82-18E8-482C-99B6-6A997ED8C2CB}"/>
                  </a:ext>
                </a:extLst>
              </p:cNvPr>
              <p:cNvSpPr>
                <a:spLocks/>
              </p:cNvSpPr>
              <p:nvPr/>
            </p:nvSpPr>
            <p:spPr bwMode="auto">
              <a:xfrm>
                <a:off x="2627313" y="1154113"/>
                <a:ext cx="549275" cy="546100"/>
              </a:xfrm>
              <a:custGeom>
                <a:avLst/>
                <a:gdLst>
                  <a:gd name="T0" fmla="*/ 63 w 146"/>
                  <a:gd name="T1" fmla="*/ 0 h 145"/>
                  <a:gd name="T2" fmla="*/ 0 w 146"/>
                  <a:gd name="T3" fmla="*/ 63 h 145"/>
                  <a:gd name="T4" fmla="*/ 84 w 146"/>
                  <a:gd name="T5" fmla="*/ 145 h 145"/>
                  <a:gd name="T6" fmla="*/ 146 w 146"/>
                  <a:gd name="T7" fmla="*/ 83 h 145"/>
                  <a:gd name="T8" fmla="*/ 63 w 146"/>
                  <a:gd name="T9" fmla="*/ 0 h 145"/>
                </a:gdLst>
                <a:ahLst/>
                <a:cxnLst>
                  <a:cxn ang="0">
                    <a:pos x="T0" y="T1"/>
                  </a:cxn>
                  <a:cxn ang="0">
                    <a:pos x="T2" y="T3"/>
                  </a:cxn>
                  <a:cxn ang="0">
                    <a:pos x="T4" y="T5"/>
                  </a:cxn>
                  <a:cxn ang="0">
                    <a:pos x="T6" y="T7"/>
                  </a:cxn>
                  <a:cxn ang="0">
                    <a:pos x="T8" y="T9"/>
                  </a:cxn>
                </a:cxnLst>
                <a:rect l="0" t="0" r="r" b="b"/>
                <a:pathLst>
                  <a:path w="146" h="145">
                    <a:moveTo>
                      <a:pt x="63" y="0"/>
                    </a:moveTo>
                    <a:cubicBezTo>
                      <a:pt x="0" y="63"/>
                      <a:pt x="0" y="63"/>
                      <a:pt x="0" y="63"/>
                    </a:cubicBezTo>
                    <a:cubicBezTo>
                      <a:pt x="8" y="105"/>
                      <a:pt x="42" y="138"/>
                      <a:pt x="84" y="145"/>
                    </a:cubicBezTo>
                    <a:cubicBezTo>
                      <a:pt x="146" y="83"/>
                      <a:pt x="146" y="83"/>
                      <a:pt x="146" y="83"/>
                    </a:cubicBezTo>
                    <a:cubicBezTo>
                      <a:pt x="63" y="0"/>
                      <a:pt x="63" y="0"/>
                      <a:pt x="63"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49" name="Oval 368">
                <a:extLst>
                  <a:ext uri="{FF2B5EF4-FFF2-40B4-BE49-F238E27FC236}">
                    <a16:creationId xmlns:a16="http://schemas.microsoft.com/office/drawing/2014/main" id="{77953EF6-6D7A-4EE3-AD30-C51DAA85143D}"/>
                  </a:ext>
                </a:extLst>
              </p:cNvPr>
              <p:cNvSpPr>
                <a:spLocks noChangeArrowheads="1"/>
              </p:cNvSpPr>
              <p:nvPr/>
            </p:nvSpPr>
            <p:spPr bwMode="auto">
              <a:xfrm>
                <a:off x="2901951" y="1293813"/>
                <a:ext cx="57150" cy="57150"/>
              </a:xfrm>
              <a:prstGeom prst="ellipse">
                <a:avLst/>
              </a:pr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369">
                <a:extLst>
                  <a:ext uri="{FF2B5EF4-FFF2-40B4-BE49-F238E27FC236}">
                    <a16:creationId xmlns:a16="http://schemas.microsoft.com/office/drawing/2014/main" id="{88925249-DDAF-4716-9386-7D9C472062E4}"/>
                  </a:ext>
                </a:extLst>
              </p:cNvPr>
              <p:cNvSpPr>
                <a:spLocks noChangeArrowheads="1"/>
              </p:cNvSpPr>
              <p:nvPr/>
            </p:nvSpPr>
            <p:spPr bwMode="auto">
              <a:xfrm>
                <a:off x="2989263" y="1293813"/>
                <a:ext cx="52388" cy="57150"/>
              </a:xfrm>
              <a:prstGeom prst="ellipse">
                <a:avLst/>
              </a:pr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Oval 370">
                <a:extLst>
                  <a:ext uri="{FF2B5EF4-FFF2-40B4-BE49-F238E27FC236}">
                    <a16:creationId xmlns:a16="http://schemas.microsoft.com/office/drawing/2014/main" id="{AF6B839F-9F68-4102-8522-598B07DEFBC9}"/>
                  </a:ext>
                </a:extLst>
              </p:cNvPr>
              <p:cNvSpPr>
                <a:spLocks noChangeArrowheads="1"/>
              </p:cNvSpPr>
              <p:nvPr/>
            </p:nvSpPr>
            <p:spPr bwMode="auto">
              <a:xfrm>
                <a:off x="3074988" y="1293813"/>
                <a:ext cx="52388" cy="57150"/>
              </a:xfrm>
              <a:prstGeom prst="ellipse">
                <a:avLst/>
              </a:pr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对话气泡: 椭圆形 51">
              <a:extLst>
                <a:ext uri="{FF2B5EF4-FFF2-40B4-BE49-F238E27FC236}">
                  <a16:creationId xmlns:a16="http://schemas.microsoft.com/office/drawing/2014/main" id="{73E6083B-401F-4DBB-8941-441A57A9AEBB}"/>
                </a:ext>
              </a:extLst>
            </p:cNvPr>
            <p:cNvSpPr/>
            <p:nvPr/>
          </p:nvSpPr>
          <p:spPr>
            <a:xfrm>
              <a:off x="566920" y="3220774"/>
              <a:ext cx="431852" cy="39247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rPr>
                <a:t>…</a:t>
              </a:r>
              <a:endParaRPr lang="zh-CN" altLang="en-US" sz="2800" b="1" dirty="0">
                <a:solidFill>
                  <a:schemeClr val="tx1"/>
                </a:solidFill>
              </a:endParaRPr>
            </a:p>
          </p:txBody>
        </p:sp>
      </p:grpSp>
      <p:grpSp>
        <p:nvGrpSpPr>
          <p:cNvPr id="84" name="组合 83">
            <a:extLst>
              <a:ext uri="{FF2B5EF4-FFF2-40B4-BE49-F238E27FC236}">
                <a16:creationId xmlns:a16="http://schemas.microsoft.com/office/drawing/2014/main" id="{595C6E6F-99AA-4456-B642-6905905501A8}"/>
              </a:ext>
            </a:extLst>
          </p:cNvPr>
          <p:cNvGrpSpPr/>
          <p:nvPr/>
        </p:nvGrpSpPr>
        <p:grpSpPr>
          <a:xfrm>
            <a:off x="389661" y="3684318"/>
            <a:ext cx="5702091" cy="1791866"/>
            <a:chOff x="6096000" y="1074462"/>
            <a:chExt cx="5702091" cy="1791866"/>
          </a:xfrm>
        </p:grpSpPr>
        <p:sp>
          <p:nvSpPr>
            <p:cNvPr id="68" name="文本框 67">
              <a:extLst>
                <a:ext uri="{FF2B5EF4-FFF2-40B4-BE49-F238E27FC236}">
                  <a16:creationId xmlns:a16="http://schemas.microsoft.com/office/drawing/2014/main" id="{C716F9E3-E146-48CB-B556-C4A47BDFC7A3}"/>
                </a:ext>
              </a:extLst>
            </p:cNvPr>
            <p:cNvSpPr txBox="1"/>
            <p:nvPr/>
          </p:nvSpPr>
          <p:spPr>
            <a:xfrm>
              <a:off x="7077075" y="1192878"/>
              <a:ext cx="1415772" cy="461665"/>
            </a:xfrm>
            <a:prstGeom prst="rect">
              <a:avLst/>
            </a:prstGeom>
            <a:noFill/>
          </p:spPr>
          <p:txBody>
            <a:bodyPr wrap="none" rtlCol="0">
              <a:spAutoFit/>
            </a:bodyPr>
            <a:lstStyle/>
            <a:p>
              <a:pPr algn="l"/>
              <a:r>
                <a:rPr lang="zh-CN" altLang="en-US" sz="2400" b="1" dirty="0">
                  <a:solidFill>
                    <a:schemeClr val="accent2"/>
                  </a:solidFill>
                  <a:latin typeface="微软雅黑" panose="020B0503020204020204" pitchFamily="34" charset="-122"/>
                  <a:ea typeface="微软雅黑" panose="020B0503020204020204" pitchFamily="34" charset="-122"/>
                </a:rPr>
                <a:t>关于版权</a:t>
              </a:r>
            </a:p>
          </p:txBody>
        </p:sp>
        <p:sp>
          <p:nvSpPr>
            <p:cNvPr id="69" name="矩形 68">
              <a:extLst>
                <a:ext uri="{FF2B5EF4-FFF2-40B4-BE49-F238E27FC236}">
                  <a16:creationId xmlns:a16="http://schemas.microsoft.com/office/drawing/2014/main" id="{8EC7A197-FDB9-4773-9B0F-EA0937BDC41A}"/>
                </a:ext>
              </a:extLst>
            </p:cNvPr>
            <p:cNvSpPr/>
            <p:nvPr/>
          </p:nvSpPr>
          <p:spPr>
            <a:xfrm>
              <a:off x="7216982" y="1799834"/>
              <a:ext cx="605458" cy="46796"/>
            </a:xfrm>
            <a:prstGeom prst="rect">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id="{A4A9F8BF-DFBB-4F0E-982F-7D3E0C25FD61}"/>
                </a:ext>
              </a:extLst>
            </p:cNvPr>
            <p:cNvSpPr txBox="1"/>
            <p:nvPr/>
          </p:nvSpPr>
          <p:spPr>
            <a:xfrm>
              <a:off x="7077074" y="1991921"/>
              <a:ext cx="4721017" cy="874407"/>
            </a:xfrm>
            <a:prstGeom prst="rect">
              <a:avLst/>
            </a:prstGeom>
            <a:noFill/>
          </p:spPr>
          <p:txBody>
            <a:bodyPr wrap="square" rtlCol="0">
              <a:spAutoFit/>
            </a:bodyPr>
            <a:lstStyle/>
            <a:p>
              <a:pPr marL="285750" indent="-285750" algn="l">
                <a:lnSpc>
                  <a:spcPct val="150000"/>
                </a:lnSpc>
                <a:buFont typeface="Wingdings" panose="05000000000000000000" pitchFamily="2" charset="2"/>
                <a:buChar char="Ø"/>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该模板谨供我校广大师生于个人课件</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汇报</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答辩等场合交流使用</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严禁用于商业用途</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71" name="组合 70">
              <a:extLst>
                <a:ext uri="{FF2B5EF4-FFF2-40B4-BE49-F238E27FC236}">
                  <a16:creationId xmlns:a16="http://schemas.microsoft.com/office/drawing/2014/main" id="{C223E7DD-C644-4977-A3DA-27741F8127B9}"/>
                </a:ext>
              </a:extLst>
            </p:cNvPr>
            <p:cNvGrpSpPr/>
            <p:nvPr/>
          </p:nvGrpSpPr>
          <p:grpSpPr>
            <a:xfrm>
              <a:off x="6096000" y="1074462"/>
              <a:ext cx="777875" cy="777875"/>
              <a:chOff x="560388" y="3030538"/>
              <a:chExt cx="777875" cy="777875"/>
            </a:xfrm>
          </p:grpSpPr>
          <p:sp>
            <p:nvSpPr>
              <p:cNvPr id="72" name="Oval 241">
                <a:extLst>
                  <a:ext uri="{FF2B5EF4-FFF2-40B4-BE49-F238E27FC236}">
                    <a16:creationId xmlns:a16="http://schemas.microsoft.com/office/drawing/2014/main" id="{D6996F69-E8DE-48F9-BC6C-9BD719537F47}"/>
                  </a:ext>
                </a:extLst>
              </p:cNvPr>
              <p:cNvSpPr>
                <a:spLocks noChangeArrowheads="1"/>
              </p:cNvSpPr>
              <p:nvPr/>
            </p:nvSpPr>
            <p:spPr bwMode="auto">
              <a:xfrm>
                <a:off x="560388" y="3030538"/>
                <a:ext cx="777875" cy="7778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42">
                <a:extLst>
                  <a:ext uri="{FF2B5EF4-FFF2-40B4-BE49-F238E27FC236}">
                    <a16:creationId xmlns:a16="http://schemas.microsoft.com/office/drawing/2014/main" id="{B7E63E2B-4638-4E7A-A58C-576289081181}"/>
                  </a:ext>
                </a:extLst>
              </p:cNvPr>
              <p:cNvSpPr>
                <a:spLocks/>
              </p:cNvSpPr>
              <p:nvPr/>
            </p:nvSpPr>
            <p:spPr bwMode="auto">
              <a:xfrm>
                <a:off x="571501" y="3500438"/>
                <a:ext cx="361950" cy="307975"/>
              </a:xfrm>
              <a:custGeom>
                <a:avLst/>
                <a:gdLst>
                  <a:gd name="T0" fmla="*/ 0 w 96"/>
                  <a:gd name="T1" fmla="*/ 0 h 82"/>
                  <a:gd name="T2" fmla="*/ 0 w 96"/>
                  <a:gd name="T3" fmla="*/ 1 h 82"/>
                  <a:gd name="T4" fmla="*/ 96 w 96"/>
                  <a:gd name="T5" fmla="*/ 82 h 82"/>
                  <a:gd name="T6" fmla="*/ 96 w 96"/>
                  <a:gd name="T7" fmla="*/ 82 h 82"/>
                  <a:gd name="T8" fmla="*/ 0 w 96"/>
                  <a:gd name="T9" fmla="*/ 0 h 82"/>
                </a:gdLst>
                <a:ahLst/>
                <a:cxnLst>
                  <a:cxn ang="0">
                    <a:pos x="T0" y="T1"/>
                  </a:cxn>
                  <a:cxn ang="0">
                    <a:pos x="T2" y="T3"/>
                  </a:cxn>
                  <a:cxn ang="0">
                    <a:pos x="T4" y="T5"/>
                  </a:cxn>
                  <a:cxn ang="0">
                    <a:pos x="T6" y="T7"/>
                  </a:cxn>
                  <a:cxn ang="0">
                    <a:pos x="T8" y="T9"/>
                  </a:cxn>
                </a:cxnLst>
                <a:rect l="0" t="0" r="r" b="b"/>
                <a:pathLst>
                  <a:path w="96" h="82">
                    <a:moveTo>
                      <a:pt x="0" y="0"/>
                    </a:moveTo>
                    <a:cubicBezTo>
                      <a:pt x="0" y="1"/>
                      <a:pt x="0" y="1"/>
                      <a:pt x="0" y="1"/>
                    </a:cubicBezTo>
                    <a:cubicBezTo>
                      <a:pt x="9" y="46"/>
                      <a:pt x="48" y="80"/>
                      <a:pt x="96" y="82"/>
                    </a:cubicBezTo>
                    <a:cubicBezTo>
                      <a:pt x="96" y="82"/>
                      <a:pt x="96" y="82"/>
                      <a:pt x="96" y="82"/>
                    </a:cubicBezTo>
                    <a:cubicBezTo>
                      <a:pt x="48" y="80"/>
                      <a:pt x="9" y="45"/>
                      <a:pt x="0" y="0"/>
                    </a:cubicBez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43">
                <a:extLst>
                  <a:ext uri="{FF2B5EF4-FFF2-40B4-BE49-F238E27FC236}">
                    <a16:creationId xmlns:a16="http://schemas.microsoft.com/office/drawing/2014/main" id="{F8EEC77E-3C5C-488C-85EE-F684328B6FAB}"/>
                  </a:ext>
                </a:extLst>
              </p:cNvPr>
              <p:cNvSpPr>
                <a:spLocks/>
              </p:cNvSpPr>
              <p:nvPr/>
            </p:nvSpPr>
            <p:spPr bwMode="auto">
              <a:xfrm>
                <a:off x="571501" y="3338513"/>
                <a:ext cx="579438" cy="469900"/>
              </a:xfrm>
              <a:custGeom>
                <a:avLst/>
                <a:gdLst>
                  <a:gd name="T0" fmla="*/ 44 w 154"/>
                  <a:gd name="T1" fmla="*/ 0 h 125"/>
                  <a:gd name="T2" fmla="*/ 0 w 154"/>
                  <a:gd name="T3" fmla="*/ 43 h 125"/>
                  <a:gd name="T4" fmla="*/ 96 w 154"/>
                  <a:gd name="T5" fmla="*/ 125 h 125"/>
                  <a:gd name="T6" fmla="*/ 154 w 154"/>
                  <a:gd name="T7" fmla="*/ 66 h 125"/>
                  <a:gd name="T8" fmla="*/ 44 w 154"/>
                  <a:gd name="T9" fmla="*/ 0 h 125"/>
                </a:gdLst>
                <a:ahLst/>
                <a:cxnLst>
                  <a:cxn ang="0">
                    <a:pos x="T0" y="T1"/>
                  </a:cxn>
                  <a:cxn ang="0">
                    <a:pos x="T2" y="T3"/>
                  </a:cxn>
                  <a:cxn ang="0">
                    <a:pos x="T4" y="T5"/>
                  </a:cxn>
                  <a:cxn ang="0">
                    <a:pos x="T6" y="T7"/>
                  </a:cxn>
                  <a:cxn ang="0">
                    <a:pos x="T8" y="T9"/>
                  </a:cxn>
                </a:cxnLst>
                <a:rect l="0" t="0" r="r" b="b"/>
                <a:pathLst>
                  <a:path w="154" h="125">
                    <a:moveTo>
                      <a:pt x="44" y="0"/>
                    </a:moveTo>
                    <a:cubicBezTo>
                      <a:pt x="0" y="43"/>
                      <a:pt x="0" y="43"/>
                      <a:pt x="0" y="43"/>
                    </a:cubicBezTo>
                    <a:cubicBezTo>
                      <a:pt x="9" y="88"/>
                      <a:pt x="48" y="123"/>
                      <a:pt x="96" y="125"/>
                    </a:cubicBezTo>
                    <a:cubicBezTo>
                      <a:pt x="154" y="66"/>
                      <a:pt x="154" y="66"/>
                      <a:pt x="154" y="66"/>
                    </a:cubicBezTo>
                    <a:cubicBezTo>
                      <a:pt x="44" y="0"/>
                      <a:pt x="44" y="0"/>
                      <a:pt x="44"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44">
                <a:extLst>
                  <a:ext uri="{FF2B5EF4-FFF2-40B4-BE49-F238E27FC236}">
                    <a16:creationId xmlns:a16="http://schemas.microsoft.com/office/drawing/2014/main" id="{AC1924BB-359F-4171-873D-E70E2D33B9C1}"/>
                  </a:ext>
                </a:extLst>
              </p:cNvPr>
              <p:cNvSpPr>
                <a:spLocks/>
              </p:cNvSpPr>
              <p:nvPr/>
            </p:nvSpPr>
            <p:spPr bwMode="auto">
              <a:xfrm>
                <a:off x="738188" y="3176588"/>
                <a:ext cx="412750" cy="414338"/>
              </a:xfrm>
              <a:custGeom>
                <a:avLst/>
                <a:gdLst>
                  <a:gd name="T0" fmla="*/ 130 w 260"/>
                  <a:gd name="T1" fmla="*/ 142 h 261"/>
                  <a:gd name="T2" fmla="*/ 260 w 260"/>
                  <a:gd name="T3" fmla="*/ 244 h 261"/>
                  <a:gd name="T4" fmla="*/ 260 w 260"/>
                  <a:gd name="T5" fmla="*/ 102 h 261"/>
                  <a:gd name="T6" fmla="*/ 130 w 260"/>
                  <a:gd name="T7" fmla="*/ 0 h 261"/>
                  <a:gd name="T8" fmla="*/ 0 w 260"/>
                  <a:gd name="T9" fmla="*/ 102 h 261"/>
                  <a:gd name="T10" fmla="*/ 0 w 260"/>
                  <a:gd name="T11" fmla="*/ 261 h 261"/>
                  <a:gd name="T12" fmla="*/ 0 w 260"/>
                  <a:gd name="T13" fmla="*/ 261 h 261"/>
                  <a:gd name="T14" fmla="*/ 0 w 260"/>
                  <a:gd name="T15" fmla="*/ 244 h 261"/>
                  <a:gd name="T16" fmla="*/ 130 w 260"/>
                  <a:gd name="T17" fmla="*/ 142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61">
                    <a:moveTo>
                      <a:pt x="130" y="142"/>
                    </a:moveTo>
                    <a:lnTo>
                      <a:pt x="260" y="244"/>
                    </a:lnTo>
                    <a:lnTo>
                      <a:pt x="260" y="102"/>
                    </a:lnTo>
                    <a:lnTo>
                      <a:pt x="130" y="0"/>
                    </a:lnTo>
                    <a:lnTo>
                      <a:pt x="0" y="102"/>
                    </a:lnTo>
                    <a:lnTo>
                      <a:pt x="0" y="261"/>
                    </a:lnTo>
                    <a:lnTo>
                      <a:pt x="0" y="261"/>
                    </a:lnTo>
                    <a:lnTo>
                      <a:pt x="0" y="244"/>
                    </a:lnTo>
                    <a:lnTo>
                      <a:pt x="130" y="1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45">
                <a:extLst>
                  <a:ext uri="{FF2B5EF4-FFF2-40B4-BE49-F238E27FC236}">
                    <a16:creationId xmlns:a16="http://schemas.microsoft.com/office/drawing/2014/main" id="{534008F3-8ACE-4E55-8379-862B7FDA058C}"/>
                  </a:ext>
                </a:extLst>
              </p:cNvPr>
              <p:cNvSpPr>
                <a:spLocks/>
              </p:cNvSpPr>
              <p:nvPr/>
            </p:nvSpPr>
            <p:spPr bwMode="auto">
              <a:xfrm>
                <a:off x="755651" y="3203576"/>
                <a:ext cx="376238" cy="376238"/>
              </a:xfrm>
              <a:custGeom>
                <a:avLst/>
                <a:gdLst>
                  <a:gd name="T0" fmla="*/ 119 w 237"/>
                  <a:gd name="T1" fmla="*/ 130 h 237"/>
                  <a:gd name="T2" fmla="*/ 237 w 237"/>
                  <a:gd name="T3" fmla="*/ 222 h 237"/>
                  <a:gd name="T4" fmla="*/ 237 w 237"/>
                  <a:gd name="T5" fmla="*/ 92 h 237"/>
                  <a:gd name="T6" fmla="*/ 119 w 237"/>
                  <a:gd name="T7" fmla="*/ 0 h 237"/>
                  <a:gd name="T8" fmla="*/ 0 w 237"/>
                  <a:gd name="T9" fmla="*/ 92 h 237"/>
                  <a:gd name="T10" fmla="*/ 0 w 237"/>
                  <a:gd name="T11" fmla="*/ 237 h 237"/>
                  <a:gd name="T12" fmla="*/ 0 w 237"/>
                  <a:gd name="T13" fmla="*/ 237 h 237"/>
                  <a:gd name="T14" fmla="*/ 0 w 237"/>
                  <a:gd name="T15" fmla="*/ 222 h 237"/>
                  <a:gd name="T16" fmla="*/ 119 w 237"/>
                  <a:gd name="T17" fmla="*/ 13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237">
                    <a:moveTo>
                      <a:pt x="119" y="130"/>
                    </a:moveTo>
                    <a:lnTo>
                      <a:pt x="237" y="222"/>
                    </a:lnTo>
                    <a:lnTo>
                      <a:pt x="237" y="92"/>
                    </a:lnTo>
                    <a:lnTo>
                      <a:pt x="119" y="0"/>
                    </a:lnTo>
                    <a:lnTo>
                      <a:pt x="0" y="92"/>
                    </a:lnTo>
                    <a:lnTo>
                      <a:pt x="0" y="237"/>
                    </a:lnTo>
                    <a:lnTo>
                      <a:pt x="0" y="237"/>
                    </a:lnTo>
                    <a:lnTo>
                      <a:pt x="0" y="222"/>
                    </a:lnTo>
                    <a:lnTo>
                      <a:pt x="119" y="13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77" name="Rectangle 246">
                <a:extLst>
                  <a:ext uri="{FF2B5EF4-FFF2-40B4-BE49-F238E27FC236}">
                    <a16:creationId xmlns:a16="http://schemas.microsoft.com/office/drawing/2014/main" id="{97046A4D-79D8-4B82-A41F-6052451D955F}"/>
                  </a:ext>
                </a:extLst>
              </p:cNvPr>
              <p:cNvSpPr>
                <a:spLocks noChangeArrowheads="1"/>
              </p:cNvSpPr>
              <p:nvPr/>
            </p:nvSpPr>
            <p:spPr bwMode="auto">
              <a:xfrm>
                <a:off x="755651" y="3349626"/>
                <a:ext cx="376238" cy="134938"/>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47">
                <a:extLst>
                  <a:ext uri="{FF2B5EF4-FFF2-40B4-BE49-F238E27FC236}">
                    <a16:creationId xmlns:a16="http://schemas.microsoft.com/office/drawing/2014/main" id="{65C50E9E-4AAC-4FFC-8FD9-CB53F3769376}"/>
                  </a:ext>
                </a:extLst>
              </p:cNvPr>
              <p:cNvSpPr>
                <a:spLocks/>
              </p:cNvSpPr>
              <p:nvPr/>
            </p:nvSpPr>
            <p:spPr bwMode="auto">
              <a:xfrm>
                <a:off x="1030288" y="3371851"/>
                <a:ext cx="120650" cy="169863"/>
              </a:xfrm>
              <a:custGeom>
                <a:avLst/>
                <a:gdLst>
                  <a:gd name="T0" fmla="*/ 76 w 76"/>
                  <a:gd name="T1" fmla="*/ 0 h 107"/>
                  <a:gd name="T2" fmla="*/ 0 w 76"/>
                  <a:gd name="T3" fmla="*/ 50 h 107"/>
                  <a:gd name="T4" fmla="*/ 76 w 76"/>
                  <a:gd name="T5" fmla="*/ 107 h 107"/>
                  <a:gd name="T6" fmla="*/ 76 w 76"/>
                  <a:gd name="T7" fmla="*/ 0 h 107"/>
                </a:gdLst>
                <a:ahLst/>
                <a:cxnLst>
                  <a:cxn ang="0">
                    <a:pos x="T0" y="T1"/>
                  </a:cxn>
                  <a:cxn ang="0">
                    <a:pos x="T2" y="T3"/>
                  </a:cxn>
                  <a:cxn ang="0">
                    <a:pos x="T4" y="T5"/>
                  </a:cxn>
                  <a:cxn ang="0">
                    <a:pos x="T6" y="T7"/>
                  </a:cxn>
                </a:cxnLst>
                <a:rect l="0" t="0" r="r" b="b"/>
                <a:pathLst>
                  <a:path w="76" h="107">
                    <a:moveTo>
                      <a:pt x="76" y="0"/>
                    </a:moveTo>
                    <a:lnTo>
                      <a:pt x="0" y="50"/>
                    </a:lnTo>
                    <a:lnTo>
                      <a:pt x="76" y="107"/>
                    </a:lnTo>
                    <a:lnTo>
                      <a:pt x="76" y="0"/>
                    </a:lnTo>
                    <a:close/>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48">
                <a:extLst>
                  <a:ext uri="{FF2B5EF4-FFF2-40B4-BE49-F238E27FC236}">
                    <a16:creationId xmlns:a16="http://schemas.microsoft.com/office/drawing/2014/main" id="{7821B21D-9078-4245-8083-146579B14D47}"/>
                  </a:ext>
                </a:extLst>
              </p:cNvPr>
              <p:cNvSpPr>
                <a:spLocks/>
              </p:cNvSpPr>
              <p:nvPr/>
            </p:nvSpPr>
            <p:spPr bwMode="auto">
              <a:xfrm>
                <a:off x="738188" y="3371851"/>
                <a:ext cx="119063" cy="169863"/>
              </a:xfrm>
              <a:custGeom>
                <a:avLst/>
                <a:gdLst>
                  <a:gd name="T0" fmla="*/ 0 w 75"/>
                  <a:gd name="T1" fmla="*/ 0 h 107"/>
                  <a:gd name="T2" fmla="*/ 0 w 75"/>
                  <a:gd name="T3" fmla="*/ 107 h 107"/>
                  <a:gd name="T4" fmla="*/ 75 w 75"/>
                  <a:gd name="T5" fmla="*/ 50 h 107"/>
                  <a:gd name="T6" fmla="*/ 0 w 75"/>
                  <a:gd name="T7" fmla="*/ 0 h 107"/>
                </a:gdLst>
                <a:ahLst/>
                <a:cxnLst>
                  <a:cxn ang="0">
                    <a:pos x="T0" y="T1"/>
                  </a:cxn>
                  <a:cxn ang="0">
                    <a:pos x="T2" y="T3"/>
                  </a:cxn>
                  <a:cxn ang="0">
                    <a:pos x="T4" y="T5"/>
                  </a:cxn>
                  <a:cxn ang="0">
                    <a:pos x="T6" y="T7"/>
                  </a:cxn>
                </a:cxnLst>
                <a:rect l="0" t="0" r="r" b="b"/>
                <a:pathLst>
                  <a:path w="75" h="107">
                    <a:moveTo>
                      <a:pt x="0" y="0"/>
                    </a:moveTo>
                    <a:lnTo>
                      <a:pt x="0" y="107"/>
                    </a:lnTo>
                    <a:lnTo>
                      <a:pt x="75" y="50"/>
                    </a:lnTo>
                    <a:lnTo>
                      <a:pt x="0" y="0"/>
                    </a:lnTo>
                    <a:close/>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49">
                <a:extLst>
                  <a:ext uri="{FF2B5EF4-FFF2-40B4-BE49-F238E27FC236}">
                    <a16:creationId xmlns:a16="http://schemas.microsoft.com/office/drawing/2014/main" id="{4DF182EA-3C87-4492-A641-F1DFA137C3B4}"/>
                  </a:ext>
                </a:extLst>
              </p:cNvPr>
              <p:cNvSpPr>
                <a:spLocks/>
              </p:cNvSpPr>
              <p:nvPr/>
            </p:nvSpPr>
            <p:spPr bwMode="auto">
              <a:xfrm>
                <a:off x="989013" y="3451226"/>
                <a:ext cx="161925" cy="134938"/>
              </a:xfrm>
              <a:custGeom>
                <a:avLst/>
                <a:gdLst>
                  <a:gd name="T0" fmla="*/ 26 w 102"/>
                  <a:gd name="T1" fmla="*/ 0 h 85"/>
                  <a:gd name="T2" fmla="*/ 0 w 102"/>
                  <a:gd name="T3" fmla="*/ 17 h 85"/>
                  <a:gd name="T4" fmla="*/ 102 w 102"/>
                  <a:gd name="T5" fmla="*/ 85 h 85"/>
                  <a:gd name="T6" fmla="*/ 102 w 102"/>
                  <a:gd name="T7" fmla="*/ 85 h 85"/>
                  <a:gd name="T8" fmla="*/ 102 w 102"/>
                  <a:gd name="T9" fmla="*/ 57 h 85"/>
                  <a:gd name="T10" fmla="*/ 26 w 102"/>
                  <a:gd name="T11" fmla="*/ 0 h 85"/>
                </a:gdLst>
                <a:ahLst/>
                <a:cxnLst>
                  <a:cxn ang="0">
                    <a:pos x="T0" y="T1"/>
                  </a:cxn>
                  <a:cxn ang="0">
                    <a:pos x="T2" y="T3"/>
                  </a:cxn>
                  <a:cxn ang="0">
                    <a:pos x="T4" y="T5"/>
                  </a:cxn>
                  <a:cxn ang="0">
                    <a:pos x="T6" y="T7"/>
                  </a:cxn>
                  <a:cxn ang="0">
                    <a:pos x="T8" y="T9"/>
                  </a:cxn>
                  <a:cxn ang="0">
                    <a:pos x="T10" y="T11"/>
                  </a:cxn>
                </a:cxnLst>
                <a:rect l="0" t="0" r="r" b="b"/>
                <a:pathLst>
                  <a:path w="102" h="85">
                    <a:moveTo>
                      <a:pt x="26" y="0"/>
                    </a:moveTo>
                    <a:lnTo>
                      <a:pt x="0" y="17"/>
                    </a:lnTo>
                    <a:lnTo>
                      <a:pt x="102" y="85"/>
                    </a:lnTo>
                    <a:lnTo>
                      <a:pt x="102" y="85"/>
                    </a:lnTo>
                    <a:lnTo>
                      <a:pt x="102" y="57"/>
                    </a:lnTo>
                    <a:lnTo>
                      <a:pt x="26" y="0"/>
                    </a:ln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50">
                <a:extLst>
                  <a:ext uri="{FF2B5EF4-FFF2-40B4-BE49-F238E27FC236}">
                    <a16:creationId xmlns:a16="http://schemas.microsoft.com/office/drawing/2014/main" id="{4AAD50B6-42E8-4923-920E-C143A28E77AC}"/>
                  </a:ext>
                </a:extLst>
              </p:cNvPr>
              <p:cNvSpPr>
                <a:spLocks/>
              </p:cNvSpPr>
              <p:nvPr/>
            </p:nvSpPr>
            <p:spPr bwMode="auto">
              <a:xfrm>
                <a:off x="738188" y="3451226"/>
                <a:ext cx="165100" cy="134938"/>
              </a:xfrm>
              <a:custGeom>
                <a:avLst/>
                <a:gdLst>
                  <a:gd name="T0" fmla="*/ 75 w 104"/>
                  <a:gd name="T1" fmla="*/ 0 h 85"/>
                  <a:gd name="T2" fmla="*/ 0 w 104"/>
                  <a:gd name="T3" fmla="*/ 57 h 85"/>
                  <a:gd name="T4" fmla="*/ 0 w 104"/>
                  <a:gd name="T5" fmla="*/ 85 h 85"/>
                  <a:gd name="T6" fmla="*/ 2 w 104"/>
                  <a:gd name="T7" fmla="*/ 85 h 85"/>
                  <a:gd name="T8" fmla="*/ 104 w 104"/>
                  <a:gd name="T9" fmla="*/ 19 h 85"/>
                  <a:gd name="T10" fmla="*/ 75 w 104"/>
                  <a:gd name="T11" fmla="*/ 0 h 85"/>
                </a:gdLst>
                <a:ahLst/>
                <a:cxnLst>
                  <a:cxn ang="0">
                    <a:pos x="T0" y="T1"/>
                  </a:cxn>
                  <a:cxn ang="0">
                    <a:pos x="T2" y="T3"/>
                  </a:cxn>
                  <a:cxn ang="0">
                    <a:pos x="T4" y="T5"/>
                  </a:cxn>
                  <a:cxn ang="0">
                    <a:pos x="T6" y="T7"/>
                  </a:cxn>
                  <a:cxn ang="0">
                    <a:pos x="T8" y="T9"/>
                  </a:cxn>
                  <a:cxn ang="0">
                    <a:pos x="T10" y="T11"/>
                  </a:cxn>
                </a:cxnLst>
                <a:rect l="0" t="0" r="r" b="b"/>
                <a:pathLst>
                  <a:path w="104" h="85">
                    <a:moveTo>
                      <a:pt x="75" y="0"/>
                    </a:moveTo>
                    <a:lnTo>
                      <a:pt x="0" y="57"/>
                    </a:lnTo>
                    <a:lnTo>
                      <a:pt x="0" y="85"/>
                    </a:lnTo>
                    <a:lnTo>
                      <a:pt x="2" y="85"/>
                    </a:lnTo>
                    <a:lnTo>
                      <a:pt x="104" y="19"/>
                    </a:lnTo>
                    <a:lnTo>
                      <a:pt x="75" y="0"/>
                    </a:ln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51">
                <a:extLst>
                  <a:ext uri="{FF2B5EF4-FFF2-40B4-BE49-F238E27FC236}">
                    <a16:creationId xmlns:a16="http://schemas.microsoft.com/office/drawing/2014/main" id="{6256328F-59E1-4FC8-8145-8CFD4A2348D7}"/>
                  </a:ext>
                </a:extLst>
              </p:cNvPr>
              <p:cNvSpPr>
                <a:spLocks/>
              </p:cNvSpPr>
              <p:nvPr/>
            </p:nvSpPr>
            <p:spPr bwMode="auto">
              <a:xfrm>
                <a:off x="738188" y="3402013"/>
                <a:ext cx="412750" cy="188913"/>
              </a:xfrm>
              <a:custGeom>
                <a:avLst/>
                <a:gdLst>
                  <a:gd name="T0" fmla="*/ 260 w 260"/>
                  <a:gd name="T1" fmla="*/ 102 h 119"/>
                  <a:gd name="T2" fmla="*/ 130 w 260"/>
                  <a:gd name="T3" fmla="*/ 0 h 119"/>
                  <a:gd name="T4" fmla="*/ 0 w 260"/>
                  <a:gd name="T5" fmla="*/ 102 h 119"/>
                  <a:gd name="T6" fmla="*/ 0 w 260"/>
                  <a:gd name="T7" fmla="*/ 119 h 119"/>
                  <a:gd name="T8" fmla="*/ 260 w 260"/>
                  <a:gd name="T9" fmla="*/ 119 h 119"/>
                  <a:gd name="T10" fmla="*/ 260 w 260"/>
                  <a:gd name="T11" fmla="*/ 102 h 119"/>
                </a:gdLst>
                <a:ahLst/>
                <a:cxnLst>
                  <a:cxn ang="0">
                    <a:pos x="T0" y="T1"/>
                  </a:cxn>
                  <a:cxn ang="0">
                    <a:pos x="T2" y="T3"/>
                  </a:cxn>
                  <a:cxn ang="0">
                    <a:pos x="T4" y="T5"/>
                  </a:cxn>
                  <a:cxn ang="0">
                    <a:pos x="T6" y="T7"/>
                  </a:cxn>
                  <a:cxn ang="0">
                    <a:pos x="T8" y="T9"/>
                  </a:cxn>
                  <a:cxn ang="0">
                    <a:pos x="T10" y="T11"/>
                  </a:cxn>
                </a:cxnLst>
                <a:rect l="0" t="0" r="r" b="b"/>
                <a:pathLst>
                  <a:path w="260" h="119">
                    <a:moveTo>
                      <a:pt x="260" y="102"/>
                    </a:moveTo>
                    <a:lnTo>
                      <a:pt x="130" y="0"/>
                    </a:lnTo>
                    <a:lnTo>
                      <a:pt x="0" y="102"/>
                    </a:lnTo>
                    <a:lnTo>
                      <a:pt x="0" y="119"/>
                    </a:lnTo>
                    <a:lnTo>
                      <a:pt x="260" y="119"/>
                    </a:lnTo>
                    <a:lnTo>
                      <a:pt x="260" y="1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1927738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61665"/>
          </a:xfrm>
          <a:prstGeom prst="rect">
            <a:avLst/>
          </a:prstGeom>
          <a:noFill/>
        </p:spPr>
        <p:txBody>
          <a:bodyPr wrap="square" rtlCol="0">
            <a:spAutoFit/>
          </a:bodyPr>
          <a:lstStyle/>
          <a:p>
            <a:pPr algn="ctr"/>
            <a:r>
              <a:rPr lang="zh-CN" altLang="en-US" sz="2400" dirty="0">
                <a:latin typeface="思源黑体 CN Bold" panose="020B0800000000000000" pitchFamily="34" charset="-122"/>
                <a:ea typeface="思源黑体 CN Bold" panose="020B0800000000000000" pitchFamily="34" charset="-122"/>
              </a:rPr>
              <a:t>余人</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61665"/>
          </a:xfrm>
          <a:prstGeom prst="rect">
            <a:avLst/>
          </a:prstGeom>
          <a:noFill/>
        </p:spPr>
        <p:txBody>
          <a:bodyPr wrap="square" rtlCol="0">
            <a:spAutoFit/>
          </a:bodyPr>
          <a:lstStyle/>
          <a:p>
            <a:pPr algn="ctr"/>
            <a:r>
              <a:rPr lang="zh-CN" altLang="en-US" sz="2400" dirty="0">
                <a:latin typeface="思源黑体 CN Bold" panose="020B0800000000000000" pitchFamily="34" charset="-122"/>
                <a:ea typeface="思源黑体 CN Bold" panose="020B0800000000000000" pitchFamily="34" charset="-122"/>
              </a:rPr>
              <a:t>河南农业大学</a:t>
            </a:r>
          </a:p>
        </p:txBody>
      </p:sp>
      <p:pic>
        <p:nvPicPr>
          <p:cNvPr id="6" name="图片 5" descr="图片包含 黑色, 文字&#10;&#10;描述已自动生成">
            <a:extLst>
              <a:ext uri="{FF2B5EF4-FFF2-40B4-BE49-F238E27FC236}">
                <a16:creationId xmlns:a16="http://schemas.microsoft.com/office/drawing/2014/main" id="{562A7265-AF69-4FCF-BA22-2D2580B6CE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16562885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7911496-3297-4E30-B4B8-F095F58AA7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2228" y="3622381"/>
            <a:ext cx="2057400" cy="20574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9627B585-EAD3-4229-B6DD-3589F3A83C1F}"/>
              </a:ext>
            </a:extLst>
          </p:cNvPr>
          <p:cNvGrpSpPr/>
          <p:nvPr/>
        </p:nvGrpSpPr>
        <p:grpSpPr>
          <a:xfrm>
            <a:off x="8512730" y="385220"/>
            <a:ext cx="3496921" cy="1353329"/>
            <a:chOff x="5010510" y="1091379"/>
            <a:chExt cx="3496921" cy="1353329"/>
          </a:xfrm>
        </p:grpSpPr>
        <p:grpSp>
          <p:nvGrpSpPr>
            <p:cNvPr id="41" name="组合 40">
              <a:extLst>
                <a:ext uri="{FF2B5EF4-FFF2-40B4-BE49-F238E27FC236}">
                  <a16:creationId xmlns:a16="http://schemas.microsoft.com/office/drawing/2014/main" id="{354899C2-7778-4089-9E29-73BCE9D73575}"/>
                </a:ext>
              </a:extLst>
            </p:cNvPr>
            <p:cNvGrpSpPr/>
            <p:nvPr/>
          </p:nvGrpSpPr>
          <p:grpSpPr>
            <a:xfrm>
              <a:off x="5415033" y="1091379"/>
              <a:ext cx="3092398" cy="1353329"/>
              <a:chOff x="9201155" y="530567"/>
              <a:chExt cx="3092398" cy="1353329"/>
            </a:xfrm>
          </p:grpSpPr>
          <p:sp>
            <p:nvSpPr>
              <p:cNvPr id="44" name="文本框 43">
                <a:extLst>
                  <a:ext uri="{FF2B5EF4-FFF2-40B4-BE49-F238E27FC236}">
                    <a16:creationId xmlns:a16="http://schemas.microsoft.com/office/drawing/2014/main" id="{2FFEBFCF-0F28-48A6-818F-C614266CC68B}"/>
                  </a:ext>
                </a:extLst>
              </p:cNvPr>
              <p:cNvSpPr txBox="1"/>
              <p:nvPr/>
            </p:nvSpPr>
            <p:spPr>
              <a:xfrm>
                <a:off x="9307465" y="530567"/>
                <a:ext cx="2986088"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1300" normalizeH="0" baseline="0" noProof="0" dirty="0">
                    <a:ln>
                      <a:noFill/>
                    </a:ln>
                    <a:solidFill>
                      <a:srgbClr val="007125"/>
                    </a:solidFill>
                    <a:effectLst/>
                    <a:uLnTx/>
                    <a:uFillTx/>
                    <a:latin typeface="微软雅黑" panose="020B0503020204020204" pitchFamily="34" charset="-122"/>
                    <a:ea typeface="微软雅黑" panose="020B0503020204020204" pitchFamily="34" charset="-122"/>
                  </a:rPr>
                  <a:t>目录</a:t>
                </a:r>
                <a:endParaRPr kumimoji="0" lang="en-US" altLang="zh-CN" sz="4400" b="1" i="0" u="none" strike="noStrike" kern="1200" cap="none" spc="1300" normalizeH="0" baseline="0" noProof="0" dirty="0">
                  <a:ln>
                    <a:noFill/>
                  </a:ln>
                  <a:solidFill>
                    <a:srgbClr val="007125"/>
                  </a:solidFill>
                  <a:effectLst/>
                  <a:uLnTx/>
                  <a:uFillTx/>
                  <a:latin typeface="微软雅黑" panose="020B0503020204020204" pitchFamily="34" charset="-122"/>
                  <a:ea typeface="微软雅黑" panose="020B0503020204020204" pitchFamily="34" charset="-122"/>
                </a:endParaRPr>
              </a:p>
            </p:txBody>
          </p:sp>
          <p:sp>
            <p:nvSpPr>
              <p:cNvPr id="45" name="文本框 44">
                <a:extLst>
                  <a:ext uri="{FF2B5EF4-FFF2-40B4-BE49-F238E27FC236}">
                    <a16:creationId xmlns:a16="http://schemas.microsoft.com/office/drawing/2014/main" id="{69BCFA68-17CB-4559-A652-0C4A0C57BF34}"/>
                  </a:ext>
                </a:extLst>
              </p:cNvPr>
              <p:cNvSpPr txBox="1"/>
              <p:nvPr/>
            </p:nvSpPr>
            <p:spPr>
              <a:xfrm>
                <a:off x="9201155" y="1176010"/>
                <a:ext cx="1737667"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100" normalizeH="0" baseline="0" noProof="0" dirty="0">
                    <a:ln>
                      <a:noFill/>
                    </a:ln>
                    <a:solidFill>
                      <a:srgbClr val="007125"/>
                    </a:solidFill>
                    <a:effectLst/>
                    <a:uLnTx/>
                    <a:uFillTx/>
                    <a:latin typeface="微软雅黑" panose="020B0503020204020204" pitchFamily="34" charset="-122"/>
                    <a:ea typeface="微软雅黑" panose="020B0503020204020204" pitchFamily="34" charset="-122"/>
                  </a:rPr>
                  <a:t>CONTENTS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007125"/>
                  </a:solidFill>
                  <a:effectLst/>
                  <a:uLnTx/>
                  <a:uFillTx/>
                  <a:latin typeface="微软雅黑" panose="020B0503020204020204" pitchFamily="34" charset="-122"/>
                  <a:ea typeface="微软雅黑" panose="020B0503020204020204" pitchFamily="34" charset="-122"/>
                </a:endParaRPr>
              </a:p>
            </p:txBody>
          </p:sp>
        </p:grpSp>
        <p:cxnSp>
          <p:nvCxnSpPr>
            <p:cNvPr id="42" name="直接连接符 41">
              <a:extLst>
                <a:ext uri="{FF2B5EF4-FFF2-40B4-BE49-F238E27FC236}">
                  <a16:creationId xmlns:a16="http://schemas.microsoft.com/office/drawing/2014/main" id="{AF5D5966-4014-4CC8-8943-95A8B542C224}"/>
                </a:ext>
              </a:extLst>
            </p:cNvPr>
            <p:cNvCxnSpPr/>
            <p:nvPr/>
          </p:nvCxnSpPr>
          <p:spPr>
            <a:xfrm flipH="1">
              <a:off x="7214091" y="1136429"/>
              <a:ext cx="343132" cy="904119"/>
            </a:xfrm>
            <a:prstGeom prst="line">
              <a:avLst/>
            </a:prstGeom>
            <a:ln>
              <a:solidFill>
                <a:srgbClr val="007125"/>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AA7272BB-6165-42D4-BE84-F77A3CDB367D}"/>
                </a:ext>
              </a:extLst>
            </p:cNvPr>
            <p:cNvCxnSpPr/>
            <p:nvPr/>
          </p:nvCxnSpPr>
          <p:spPr>
            <a:xfrm flipH="1">
              <a:off x="5010510" y="1136429"/>
              <a:ext cx="343132" cy="904119"/>
            </a:xfrm>
            <a:prstGeom prst="line">
              <a:avLst/>
            </a:prstGeom>
            <a:ln>
              <a:solidFill>
                <a:srgbClr val="007125"/>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id="{2433B9FF-C076-48BD-A8E3-74FFF0B3F749}"/>
              </a:ext>
            </a:extLst>
          </p:cNvPr>
          <p:cNvPicPr>
            <a:picLocks noChangeAspect="1"/>
          </p:cNvPicPr>
          <p:nvPr/>
        </p:nvPicPr>
        <p:blipFill rotWithShape="1">
          <a:blip r:embed="rId3">
            <a:extLst>
              <a:ext uri="{28A0092B-C50C-407E-A947-70E740481C1C}">
                <a14:useLocalDpi xmlns:a14="http://schemas.microsoft.com/office/drawing/2010/main" val="0"/>
              </a:ext>
            </a:extLst>
          </a:blip>
          <a:srcRect r="34779" b="8587"/>
          <a:stretch/>
        </p:blipFill>
        <p:spPr>
          <a:xfrm flipH="1">
            <a:off x="-776699" y="0"/>
            <a:ext cx="6489304" cy="6858000"/>
          </a:xfrm>
          <a:prstGeom prst="rect">
            <a:avLst/>
          </a:prstGeom>
        </p:spPr>
      </p:pic>
      <p:grpSp>
        <p:nvGrpSpPr>
          <p:cNvPr id="15" name="组合 14">
            <a:extLst>
              <a:ext uri="{FF2B5EF4-FFF2-40B4-BE49-F238E27FC236}">
                <a16:creationId xmlns:a16="http://schemas.microsoft.com/office/drawing/2014/main" id="{0D0B3B2F-8318-4FD3-9D66-17851FFD1EC8}"/>
              </a:ext>
            </a:extLst>
          </p:cNvPr>
          <p:cNvGrpSpPr/>
          <p:nvPr/>
        </p:nvGrpSpPr>
        <p:grpSpPr>
          <a:xfrm>
            <a:off x="3428651" y="0"/>
            <a:ext cx="3744177" cy="9017342"/>
            <a:chOff x="3428651" y="0"/>
            <a:chExt cx="3744177" cy="9017342"/>
          </a:xfrm>
        </p:grpSpPr>
        <p:sp>
          <p:nvSpPr>
            <p:cNvPr id="13" name="任意多边形: 形状 12">
              <a:extLst>
                <a:ext uri="{FF2B5EF4-FFF2-40B4-BE49-F238E27FC236}">
                  <a16:creationId xmlns:a16="http://schemas.microsoft.com/office/drawing/2014/main" id="{4F84E831-E2E4-4661-98AC-ACF9D3C11FF2}"/>
                </a:ext>
              </a:extLst>
            </p:cNvPr>
            <p:cNvSpPr/>
            <p:nvPr/>
          </p:nvSpPr>
          <p:spPr>
            <a:xfrm flipH="1">
              <a:off x="4210362" y="0"/>
              <a:ext cx="2641623" cy="3084910"/>
            </a:xfrm>
            <a:custGeom>
              <a:avLst/>
              <a:gdLst>
                <a:gd name="connsiteX0" fmla="*/ 2641623 w 2641623"/>
                <a:gd name="connsiteY0" fmla="*/ 0 h 3084910"/>
                <a:gd name="connsiteX1" fmla="*/ 843484 w 2641623"/>
                <a:gd name="connsiteY1" fmla="*/ 0 h 3084910"/>
                <a:gd name="connsiteX2" fmla="*/ 0 w 2641623"/>
                <a:gd name="connsiteY2" fmla="*/ 1664564 h 3084910"/>
                <a:gd name="connsiteX3" fmla="*/ 1078407 w 2641623"/>
                <a:gd name="connsiteY3" fmla="*/ 3084910 h 3084910"/>
              </a:gdLst>
              <a:ahLst/>
              <a:cxnLst>
                <a:cxn ang="0">
                  <a:pos x="connsiteX0" y="connsiteY0"/>
                </a:cxn>
                <a:cxn ang="0">
                  <a:pos x="connsiteX1" y="connsiteY1"/>
                </a:cxn>
                <a:cxn ang="0">
                  <a:pos x="connsiteX2" y="connsiteY2"/>
                </a:cxn>
                <a:cxn ang="0">
                  <a:pos x="connsiteX3" y="connsiteY3"/>
                </a:cxn>
              </a:cxnLst>
              <a:rect l="l" t="t" r="r" b="b"/>
              <a:pathLst>
                <a:path w="2641623" h="3084910">
                  <a:moveTo>
                    <a:pt x="2641623" y="0"/>
                  </a:moveTo>
                  <a:lnTo>
                    <a:pt x="843484" y="0"/>
                  </a:lnTo>
                  <a:lnTo>
                    <a:pt x="0" y="1664564"/>
                  </a:lnTo>
                  <a:lnTo>
                    <a:pt x="1078407" y="3084910"/>
                  </a:lnTo>
                  <a:close/>
                </a:path>
              </a:pathLst>
            </a:custGeom>
            <a:solidFill>
              <a:srgbClr val="00C0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梯形 9">
              <a:extLst>
                <a:ext uri="{FF2B5EF4-FFF2-40B4-BE49-F238E27FC236}">
                  <a16:creationId xmlns:a16="http://schemas.microsoft.com/office/drawing/2014/main" id="{74522258-6BED-4D2E-9FE4-1CD3CFAAFAAF}"/>
                </a:ext>
              </a:extLst>
            </p:cNvPr>
            <p:cNvSpPr/>
            <p:nvPr/>
          </p:nvSpPr>
          <p:spPr>
            <a:xfrm rot="7638876">
              <a:off x="1055306" y="4329637"/>
              <a:ext cx="7331370" cy="467715"/>
            </a:xfrm>
            <a:prstGeom prst="trapezoid">
              <a:avLst>
                <a:gd name="adj" fmla="val 4743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C7A69DE6-2CAF-463D-9C19-A79AE9282553}"/>
                </a:ext>
              </a:extLst>
            </p:cNvPr>
            <p:cNvSpPr/>
            <p:nvPr/>
          </p:nvSpPr>
          <p:spPr>
            <a:xfrm>
              <a:off x="3428651" y="3956208"/>
              <a:ext cx="3744177" cy="2901792"/>
            </a:xfrm>
            <a:prstGeom prst="triangle">
              <a:avLst>
                <a:gd name="adj" fmla="val 60535"/>
              </a:avLst>
            </a:prstGeom>
            <a:solidFill>
              <a:srgbClr val="136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梯形 10">
              <a:extLst>
                <a:ext uri="{FF2B5EF4-FFF2-40B4-BE49-F238E27FC236}">
                  <a16:creationId xmlns:a16="http://schemas.microsoft.com/office/drawing/2014/main" id="{79D16D2F-6105-4E39-B8AC-AF6901AEC9E0}"/>
                </a:ext>
              </a:extLst>
            </p:cNvPr>
            <p:cNvSpPr/>
            <p:nvPr/>
          </p:nvSpPr>
          <p:spPr>
            <a:xfrm rot="7677823">
              <a:off x="823670" y="5215128"/>
              <a:ext cx="7331370" cy="273057"/>
            </a:xfrm>
            <a:prstGeom prst="trapezoid">
              <a:avLst/>
            </a:prstGeom>
            <a:solidFill>
              <a:srgbClr val="197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a:extLst>
              <a:ext uri="{FF2B5EF4-FFF2-40B4-BE49-F238E27FC236}">
                <a16:creationId xmlns:a16="http://schemas.microsoft.com/office/drawing/2014/main" id="{AC72F8C3-C3AF-4181-A529-D55A737CBFE9}"/>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3203" y="412485"/>
            <a:ext cx="1685256" cy="1685256"/>
          </a:xfrm>
          <a:prstGeom prst="rect">
            <a:avLst/>
          </a:prstGeom>
        </p:spPr>
      </p:pic>
      <p:grpSp>
        <p:nvGrpSpPr>
          <p:cNvPr id="6" name="组合 5">
            <a:extLst>
              <a:ext uri="{FF2B5EF4-FFF2-40B4-BE49-F238E27FC236}">
                <a16:creationId xmlns:a16="http://schemas.microsoft.com/office/drawing/2014/main" id="{0ABDC1A9-35AB-4842-835D-DA646ED5D3B3}"/>
              </a:ext>
            </a:extLst>
          </p:cNvPr>
          <p:cNvGrpSpPr/>
          <p:nvPr/>
        </p:nvGrpSpPr>
        <p:grpSpPr>
          <a:xfrm>
            <a:off x="7653041" y="1689306"/>
            <a:ext cx="4561190" cy="4431052"/>
            <a:chOff x="7852792" y="1877188"/>
            <a:chExt cx="4561190" cy="4431052"/>
          </a:xfrm>
        </p:grpSpPr>
        <p:grpSp>
          <p:nvGrpSpPr>
            <p:cNvPr id="2" name="组合 1">
              <a:extLst>
                <a:ext uri="{FF2B5EF4-FFF2-40B4-BE49-F238E27FC236}">
                  <a16:creationId xmlns:a16="http://schemas.microsoft.com/office/drawing/2014/main" id="{88724843-6E90-4949-AC32-92E9694BDC65}"/>
                </a:ext>
              </a:extLst>
            </p:cNvPr>
            <p:cNvGrpSpPr/>
            <p:nvPr/>
          </p:nvGrpSpPr>
          <p:grpSpPr>
            <a:xfrm>
              <a:off x="7852792" y="1877188"/>
              <a:ext cx="4561190" cy="1000906"/>
              <a:chOff x="7784681" y="1255113"/>
              <a:chExt cx="4561190" cy="1000906"/>
            </a:xfrm>
          </p:grpSpPr>
          <p:sp>
            <p:nvSpPr>
              <p:cNvPr id="24" name="菱形 23">
                <a:extLst>
                  <a:ext uri="{FF2B5EF4-FFF2-40B4-BE49-F238E27FC236}">
                    <a16:creationId xmlns:a16="http://schemas.microsoft.com/office/drawing/2014/main" id="{EA96A22B-C1ED-41BB-A763-455556FBBA1A}"/>
                  </a:ext>
                </a:extLst>
              </p:cNvPr>
              <p:cNvSpPr/>
              <p:nvPr/>
            </p:nvSpPr>
            <p:spPr>
              <a:xfrm>
                <a:off x="7784681" y="1255113"/>
                <a:ext cx="1000906" cy="1000906"/>
              </a:xfrm>
              <a:prstGeom prst="diamond">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01</a:t>
                </a: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25" name="组合 24">
                <a:extLst>
                  <a:ext uri="{FF2B5EF4-FFF2-40B4-BE49-F238E27FC236}">
                    <a16:creationId xmlns:a16="http://schemas.microsoft.com/office/drawing/2014/main" id="{50C8168C-7C92-47A8-BA2D-E26031F1BD74}"/>
                  </a:ext>
                </a:extLst>
              </p:cNvPr>
              <p:cNvGrpSpPr/>
              <p:nvPr/>
            </p:nvGrpSpPr>
            <p:grpSpPr>
              <a:xfrm>
                <a:off x="9182046" y="1336926"/>
                <a:ext cx="3163825" cy="837280"/>
                <a:chOff x="8198420" y="759586"/>
                <a:chExt cx="3163825" cy="837280"/>
              </a:xfrm>
            </p:grpSpPr>
            <p:sp>
              <p:nvSpPr>
                <p:cNvPr id="38" name="文本框 37">
                  <a:extLst>
                    <a:ext uri="{FF2B5EF4-FFF2-40B4-BE49-F238E27FC236}">
                      <a16:creationId xmlns:a16="http://schemas.microsoft.com/office/drawing/2014/main" id="{7CDFB733-2E2A-42FF-B23C-B03425B340F7}"/>
                    </a:ext>
                  </a:extLst>
                </p:cNvPr>
                <p:cNvSpPr txBox="1"/>
                <p:nvPr/>
              </p:nvSpPr>
              <p:spPr>
                <a:xfrm>
                  <a:off x="8198420" y="759586"/>
                  <a:ext cx="31638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4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第一部分</a:t>
                  </a:r>
                </a:p>
              </p:txBody>
            </p:sp>
            <p:sp>
              <p:nvSpPr>
                <p:cNvPr id="39" name="矩形 38">
                  <a:extLst>
                    <a:ext uri="{FF2B5EF4-FFF2-40B4-BE49-F238E27FC236}">
                      <a16:creationId xmlns:a16="http://schemas.microsoft.com/office/drawing/2014/main" id="{3A309CFD-65EB-45C4-877C-DBD0B350CCBF}"/>
                    </a:ext>
                  </a:extLst>
                </p:cNvPr>
                <p:cNvSpPr/>
                <p:nvPr/>
              </p:nvSpPr>
              <p:spPr>
                <a:xfrm>
                  <a:off x="8218730" y="1335256"/>
                  <a:ext cx="1943031"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THE FIRST PART</a:t>
                  </a:r>
                  <a:endParaRPr kumimoji="0" lang="zh-CN" altLang="en-US" sz="11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grpSp>
        </p:grpSp>
        <p:grpSp>
          <p:nvGrpSpPr>
            <p:cNvPr id="3" name="组合 2">
              <a:extLst>
                <a:ext uri="{FF2B5EF4-FFF2-40B4-BE49-F238E27FC236}">
                  <a16:creationId xmlns:a16="http://schemas.microsoft.com/office/drawing/2014/main" id="{64565E40-A9E1-487D-A9C8-4034EA2E7BCB}"/>
                </a:ext>
              </a:extLst>
            </p:cNvPr>
            <p:cNvGrpSpPr/>
            <p:nvPr/>
          </p:nvGrpSpPr>
          <p:grpSpPr>
            <a:xfrm>
              <a:off x="7852793" y="3030218"/>
              <a:ext cx="4561189" cy="1000906"/>
              <a:chOff x="7784682" y="2731468"/>
              <a:chExt cx="4561189" cy="1000906"/>
            </a:xfrm>
          </p:grpSpPr>
          <p:sp>
            <p:nvSpPr>
              <p:cNvPr id="26" name="菱形 25">
                <a:extLst>
                  <a:ext uri="{FF2B5EF4-FFF2-40B4-BE49-F238E27FC236}">
                    <a16:creationId xmlns:a16="http://schemas.microsoft.com/office/drawing/2014/main" id="{46281FD1-6D97-4136-A86A-325C27E97087}"/>
                  </a:ext>
                </a:extLst>
              </p:cNvPr>
              <p:cNvSpPr/>
              <p:nvPr/>
            </p:nvSpPr>
            <p:spPr>
              <a:xfrm>
                <a:off x="7784682" y="2731468"/>
                <a:ext cx="1000906" cy="1000906"/>
              </a:xfrm>
              <a:prstGeom prst="diamond">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02</a:t>
                </a: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27" name="组合 26">
                <a:extLst>
                  <a:ext uri="{FF2B5EF4-FFF2-40B4-BE49-F238E27FC236}">
                    <a16:creationId xmlns:a16="http://schemas.microsoft.com/office/drawing/2014/main" id="{C09E4BED-C005-4D37-A744-3692641057DC}"/>
                  </a:ext>
                </a:extLst>
              </p:cNvPr>
              <p:cNvGrpSpPr/>
              <p:nvPr/>
            </p:nvGrpSpPr>
            <p:grpSpPr>
              <a:xfrm>
                <a:off x="9182046" y="2813281"/>
                <a:ext cx="3163825" cy="837280"/>
                <a:chOff x="7737329" y="2266626"/>
                <a:chExt cx="3163825" cy="837280"/>
              </a:xfrm>
            </p:grpSpPr>
            <p:sp>
              <p:nvSpPr>
                <p:cNvPr id="36" name="文本框 35">
                  <a:extLst>
                    <a:ext uri="{FF2B5EF4-FFF2-40B4-BE49-F238E27FC236}">
                      <a16:creationId xmlns:a16="http://schemas.microsoft.com/office/drawing/2014/main" id="{C1A365C3-A427-4FC3-8B7F-F1173D423EEB}"/>
                    </a:ext>
                  </a:extLst>
                </p:cNvPr>
                <p:cNvSpPr txBox="1"/>
                <p:nvPr/>
              </p:nvSpPr>
              <p:spPr>
                <a:xfrm>
                  <a:off x="7737329" y="2266626"/>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第二部分</a:t>
                  </a:r>
                </a:p>
              </p:txBody>
            </p:sp>
            <p:sp>
              <p:nvSpPr>
                <p:cNvPr id="37" name="矩形 36">
                  <a:extLst>
                    <a:ext uri="{FF2B5EF4-FFF2-40B4-BE49-F238E27FC236}">
                      <a16:creationId xmlns:a16="http://schemas.microsoft.com/office/drawing/2014/main" id="{E13B0ED2-97C3-4FBC-8AE5-2263BAE812BC}"/>
                    </a:ext>
                  </a:extLst>
                </p:cNvPr>
                <p:cNvSpPr/>
                <p:nvPr/>
              </p:nvSpPr>
              <p:spPr>
                <a:xfrm>
                  <a:off x="7757640" y="2842296"/>
                  <a:ext cx="1943029" cy="261610"/>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SECOND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5" name="组合 4">
              <a:extLst>
                <a:ext uri="{FF2B5EF4-FFF2-40B4-BE49-F238E27FC236}">
                  <a16:creationId xmlns:a16="http://schemas.microsoft.com/office/drawing/2014/main" id="{7D2AF4D0-F9F0-4EAB-86CD-1D301C7EA59F}"/>
                </a:ext>
              </a:extLst>
            </p:cNvPr>
            <p:cNvGrpSpPr/>
            <p:nvPr/>
          </p:nvGrpSpPr>
          <p:grpSpPr>
            <a:xfrm>
              <a:off x="7852793" y="5307334"/>
              <a:ext cx="4561189" cy="1000906"/>
              <a:chOff x="7784681" y="5527887"/>
              <a:chExt cx="4561189" cy="1000906"/>
            </a:xfrm>
          </p:grpSpPr>
          <p:sp>
            <p:nvSpPr>
              <p:cNvPr id="32" name="菱形 31">
                <a:extLst>
                  <a:ext uri="{FF2B5EF4-FFF2-40B4-BE49-F238E27FC236}">
                    <a16:creationId xmlns:a16="http://schemas.microsoft.com/office/drawing/2014/main" id="{BC2BE402-0D89-4B4A-AB48-62A448C1A33C}"/>
                  </a:ext>
                </a:extLst>
              </p:cNvPr>
              <p:cNvSpPr/>
              <p:nvPr/>
            </p:nvSpPr>
            <p:spPr>
              <a:xfrm>
                <a:off x="7784681" y="5527887"/>
                <a:ext cx="1000906" cy="1000906"/>
              </a:xfrm>
              <a:prstGeom prst="diamond">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04</a:t>
                </a: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33" name="组合 32">
                <a:extLst>
                  <a:ext uri="{FF2B5EF4-FFF2-40B4-BE49-F238E27FC236}">
                    <a16:creationId xmlns:a16="http://schemas.microsoft.com/office/drawing/2014/main" id="{149A563A-D099-4816-A243-115E5314787A}"/>
                  </a:ext>
                </a:extLst>
              </p:cNvPr>
              <p:cNvGrpSpPr/>
              <p:nvPr/>
            </p:nvGrpSpPr>
            <p:grpSpPr>
              <a:xfrm>
                <a:off x="9182045" y="5609700"/>
                <a:ext cx="3163825" cy="837280"/>
                <a:chOff x="6481572" y="5259661"/>
                <a:chExt cx="3163825" cy="837280"/>
              </a:xfrm>
            </p:grpSpPr>
            <p:sp>
              <p:nvSpPr>
                <p:cNvPr id="34" name="文本框 33">
                  <a:extLst>
                    <a:ext uri="{FF2B5EF4-FFF2-40B4-BE49-F238E27FC236}">
                      <a16:creationId xmlns:a16="http://schemas.microsoft.com/office/drawing/2014/main" id="{DDF5C690-95F9-47A4-B846-9158565D1EA1}"/>
                    </a:ext>
                  </a:extLst>
                </p:cNvPr>
                <p:cNvSpPr txBox="1"/>
                <p:nvPr/>
              </p:nvSpPr>
              <p:spPr>
                <a:xfrm>
                  <a:off x="6481572" y="5259661"/>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第四部分</a:t>
                  </a:r>
                </a:p>
              </p:txBody>
            </p:sp>
            <p:sp>
              <p:nvSpPr>
                <p:cNvPr id="35" name="矩形 34">
                  <a:extLst>
                    <a:ext uri="{FF2B5EF4-FFF2-40B4-BE49-F238E27FC236}">
                      <a16:creationId xmlns:a16="http://schemas.microsoft.com/office/drawing/2014/main" id="{190972ED-0C55-492B-BBA0-A14D19633896}"/>
                    </a:ext>
                  </a:extLst>
                </p:cNvPr>
                <p:cNvSpPr/>
                <p:nvPr/>
              </p:nvSpPr>
              <p:spPr>
                <a:xfrm>
                  <a:off x="6501882" y="5835331"/>
                  <a:ext cx="1943031" cy="261610"/>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FOURTH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4" name="组合 3">
              <a:extLst>
                <a:ext uri="{FF2B5EF4-FFF2-40B4-BE49-F238E27FC236}">
                  <a16:creationId xmlns:a16="http://schemas.microsoft.com/office/drawing/2014/main" id="{C3FE93AD-6ED6-4185-9F9F-4405AAD94A42}"/>
                </a:ext>
              </a:extLst>
            </p:cNvPr>
            <p:cNvGrpSpPr/>
            <p:nvPr/>
          </p:nvGrpSpPr>
          <p:grpSpPr>
            <a:xfrm>
              <a:off x="7852793" y="4183248"/>
              <a:ext cx="4561189" cy="1000906"/>
              <a:chOff x="7784682" y="4207823"/>
              <a:chExt cx="4561189" cy="1000906"/>
            </a:xfrm>
          </p:grpSpPr>
          <p:sp>
            <p:nvSpPr>
              <p:cNvPr id="28" name="菱形 27">
                <a:extLst>
                  <a:ext uri="{FF2B5EF4-FFF2-40B4-BE49-F238E27FC236}">
                    <a16:creationId xmlns:a16="http://schemas.microsoft.com/office/drawing/2014/main" id="{78542B6B-E3C4-4C53-9ED5-DDDA5E409A91}"/>
                  </a:ext>
                </a:extLst>
              </p:cNvPr>
              <p:cNvSpPr/>
              <p:nvPr/>
            </p:nvSpPr>
            <p:spPr>
              <a:xfrm>
                <a:off x="7784682" y="4207823"/>
                <a:ext cx="1000906" cy="1000906"/>
              </a:xfrm>
              <a:prstGeom prst="diamond">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03</a:t>
                </a: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31" name="文本框 30">
                <a:extLst>
                  <a:ext uri="{FF2B5EF4-FFF2-40B4-BE49-F238E27FC236}">
                    <a16:creationId xmlns:a16="http://schemas.microsoft.com/office/drawing/2014/main" id="{DCFB32A6-FF1C-46BD-8F6C-F5F5EF52C524}"/>
                  </a:ext>
                </a:extLst>
              </p:cNvPr>
              <p:cNvSpPr txBox="1"/>
              <p:nvPr/>
            </p:nvSpPr>
            <p:spPr>
              <a:xfrm>
                <a:off x="9182046" y="4289636"/>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第三部分</a:t>
                </a:r>
              </a:p>
            </p:txBody>
          </p:sp>
          <p:sp>
            <p:nvSpPr>
              <p:cNvPr id="23" name="矩形 22">
                <a:extLst>
                  <a:ext uri="{FF2B5EF4-FFF2-40B4-BE49-F238E27FC236}">
                    <a16:creationId xmlns:a16="http://schemas.microsoft.com/office/drawing/2014/main" id="{E7BA7CC1-38A0-43FD-861F-499FBACD5EB4}"/>
                  </a:ext>
                </a:extLst>
              </p:cNvPr>
              <p:cNvSpPr/>
              <p:nvPr/>
            </p:nvSpPr>
            <p:spPr>
              <a:xfrm>
                <a:off x="9202356" y="4874411"/>
                <a:ext cx="1943032" cy="276999"/>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THIRD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277636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7DF03A33-3740-4BE8-808F-5AC0B46B8089}"/>
              </a:ext>
            </a:extLst>
          </p:cNvPr>
          <p:cNvGrpSpPr/>
          <p:nvPr/>
        </p:nvGrpSpPr>
        <p:grpSpPr>
          <a:xfrm>
            <a:off x="7974559" y="-3"/>
            <a:ext cx="4217441" cy="8871047"/>
            <a:chOff x="7974559" y="-3"/>
            <a:chExt cx="4217441" cy="8871047"/>
          </a:xfrm>
        </p:grpSpPr>
        <p:sp>
          <p:nvSpPr>
            <p:cNvPr id="7" name="直角三角形 6">
              <a:extLst>
                <a:ext uri="{FF2B5EF4-FFF2-40B4-BE49-F238E27FC236}">
                  <a16:creationId xmlns:a16="http://schemas.microsoft.com/office/drawing/2014/main" id="{B5A9D32A-C7D4-4A02-A445-E911B2EE438E}"/>
                </a:ext>
              </a:extLst>
            </p:cNvPr>
            <p:cNvSpPr/>
            <p:nvPr/>
          </p:nvSpPr>
          <p:spPr>
            <a:xfrm rot="10800000">
              <a:off x="7974559" y="4353631"/>
              <a:ext cx="4217439" cy="4517413"/>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a16="http://schemas.microsoft.com/office/drawing/2014/main" id="{238A7514-0BBA-44FF-9D7E-1050124D28CB}"/>
                </a:ext>
              </a:extLst>
            </p:cNvPr>
            <p:cNvSpPr/>
            <p:nvPr/>
          </p:nvSpPr>
          <p:spPr>
            <a:xfrm rot="16200000">
              <a:off x="7906464" y="68096"/>
              <a:ext cx="4353636" cy="4217437"/>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组合 32">
            <a:extLst>
              <a:ext uri="{FF2B5EF4-FFF2-40B4-BE49-F238E27FC236}">
                <a16:creationId xmlns:a16="http://schemas.microsoft.com/office/drawing/2014/main" id="{897523DA-7236-4AC6-B264-D5353910A7CC}"/>
              </a:ext>
            </a:extLst>
          </p:cNvPr>
          <p:cNvGrpSpPr/>
          <p:nvPr/>
        </p:nvGrpSpPr>
        <p:grpSpPr>
          <a:xfrm>
            <a:off x="6768547" y="-227080"/>
            <a:ext cx="5242224" cy="9161422"/>
            <a:chOff x="4191842" y="-341014"/>
            <a:chExt cx="5242224" cy="9161422"/>
          </a:xfrm>
        </p:grpSpPr>
        <p:sp>
          <p:nvSpPr>
            <p:cNvPr id="18" name="任意多边形: 形状 17">
              <a:extLst>
                <a:ext uri="{FF2B5EF4-FFF2-40B4-BE49-F238E27FC236}">
                  <a16:creationId xmlns:a16="http://schemas.microsoft.com/office/drawing/2014/main" id="{642F4483-24FD-4407-810B-97E39B8CB945}"/>
                </a:ext>
              </a:extLst>
            </p:cNvPr>
            <p:cNvSpPr/>
            <p:nvPr/>
          </p:nvSpPr>
          <p:spPr>
            <a:xfrm rot="16200000">
              <a:off x="1766694" y="2101555"/>
              <a:ext cx="9144001" cy="4293705"/>
            </a:xfrm>
            <a:custGeom>
              <a:avLst/>
              <a:gdLst>
                <a:gd name="connsiteX0" fmla="*/ 9144001 w 9144001"/>
                <a:gd name="connsiteY0" fmla="*/ 4293705 h 4293705"/>
                <a:gd name="connsiteX1" fmla="*/ 9067302 w 9144001"/>
                <a:gd name="connsiteY1" fmla="*/ 4293705 h 4293705"/>
                <a:gd name="connsiteX2" fmla="*/ 4572002 w 9144001"/>
                <a:gd name="connsiteY2" fmla="*/ 72031 h 4293705"/>
                <a:gd name="connsiteX3" fmla="*/ 76701 w 9144001"/>
                <a:gd name="connsiteY3" fmla="*/ 4293705 h 4293705"/>
                <a:gd name="connsiteX4" fmla="*/ 0 w 9144001"/>
                <a:gd name="connsiteY4" fmla="*/ 4293705 h 4293705"/>
                <a:gd name="connsiteX5" fmla="*/ 4572001 w 9144001"/>
                <a:gd name="connsiteY5" fmla="*/ 0 h 429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1" h="4293705">
                  <a:moveTo>
                    <a:pt x="9144001" y="4293705"/>
                  </a:moveTo>
                  <a:lnTo>
                    <a:pt x="9067302" y="4293705"/>
                  </a:lnTo>
                  <a:lnTo>
                    <a:pt x="4572002" y="72031"/>
                  </a:lnTo>
                  <a:lnTo>
                    <a:pt x="76701" y="4293705"/>
                  </a:lnTo>
                  <a:lnTo>
                    <a:pt x="0" y="4293705"/>
                  </a:lnTo>
                  <a:lnTo>
                    <a:pt x="4572001" y="0"/>
                  </a:lnTo>
                  <a:close/>
                </a:path>
              </a:pathLst>
            </a:cu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5A18E0B5-A56F-47B0-95AE-2CD63BE509B5}"/>
                </a:ext>
              </a:extLst>
            </p:cNvPr>
            <p:cNvSpPr/>
            <p:nvPr/>
          </p:nvSpPr>
          <p:spPr>
            <a:xfrm rot="16200000">
              <a:off x="2082867" y="2095749"/>
              <a:ext cx="9144001" cy="4293705"/>
            </a:xfrm>
            <a:custGeom>
              <a:avLst/>
              <a:gdLst>
                <a:gd name="connsiteX0" fmla="*/ 9144001 w 9144001"/>
                <a:gd name="connsiteY0" fmla="*/ 4293705 h 4293705"/>
                <a:gd name="connsiteX1" fmla="*/ 9067302 w 9144001"/>
                <a:gd name="connsiteY1" fmla="*/ 4293705 h 4293705"/>
                <a:gd name="connsiteX2" fmla="*/ 4572002 w 9144001"/>
                <a:gd name="connsiteY2" fmla="*/ 72031 h 4293705"/>
                <a:gd name="connsiteX3" fmla="*/ 76701 w 9144001"/>
                <a:gd name="connsiteY3" fmla="*/ 4293705 h 4293705"/>
                <a:gd name="connsiteX4" fmla="*/ 0 w 9144001"/>
                <a:gd name="connsiteY4" fmla="*/ 4293705 h 4293705"/>
                <a:gd name="connsiteX5" fmla="*/ 4572001 w 9144001"/>
                <a:gd name="connsiteY5" fmla="*/ 0 h 429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1" h="4293705">
                  <a:moveTo>
                    <a:pt x="9144001" y="4293705"/>
                  </a:moveTo>
                  <a:lnTo>
                    <a:pt x="9067302" y="4293705"/>
                  </a:lnTo>
                  <a:lnTo>
                    <a:pt x="4572002" y="72031"/>
                  </a:lnTo>
                  <a:lnTo>
                    <a:pt x="76701" y="4293705"/>
                  </a:lnTo>
                  <a:lnTo>
                    <a:pt x="0" y="4293705"/>
                  </a:lnTo>
                  <a:lnTo>
                    <a:pt x="4572001" y="0"/>
                  </a:lnTo>
                  <a:close/>
                </a:path>
              </a:pathLst>
            </a:cu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2BC9D186-5B16-4695-B377-612E36E733B9}"/>
                </a:ext>
              </a:extLst>
            </p:cNvPr>
            <p:cNvSpPr/>
            <p:nvPr/>
          </p:nvSpPr>
          <p:spPr>
            <a:xfrm rot="16200000">
              <a:off x="2399040" y="2089942"/>
              <a:ext cx="9144001" cy="4293705"/>
            </a:xfrm>
            <a:custGeom>
              <a:avLst/>
              <a:gdLst>
                <a:gd name="connsiteX0" fmla="*/ 9144001 w 9144001"/>
                <a:gd name="connsiteY0" fmla="*/ 4293705 h 4293705"/>
                <a:gd name="connsiteX1" fmla="*/ 9067302 w 9144001"/>
                <a:gd name="connsiteY1" fmla="*/ 4293705 h 4293705"/>
                <a:gd name="connsiteX2" fmla="*/ 4572002 w 9144001"/>
                <a:gd name="connsiteY2" fmla="*/ 72031 h 4293705"/>
                <a:gd name="connsiteX3" fmla="*/ 76701 w 9144001"/>
                <a:gd name="connsiteY3" fmla="*/ 4293705 h 4293705"/>
                <a:gd name="connsiteX4" fmla="*/ 0 w 9144001"/>
                <a:gd name="connsiteY4" fmla="*/ 4293705 h 4293705"/>
                <a:gd name="connsiteX5" fmla="*/ 4572001 w 9144001"/>
                <a:gd name="connsiteY5" fmla="*/ 0 h 429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1" h="4293705">
                  <a:moveTo>
                    <a:pt x="9144001" y="4293705"/>
                  </a:moveTo>
                  <a:lnTo>
                    <a:pt x="9067302" y="4293705"/>
                  </a:lnTo>
                  <a:lnTo>
                    <a:pt x="4572002" y="72031"/>
                  </a:lnTo>
                  <a:lnTo>
                    <a:pt x="76701" y="4293705"/>
                  </a:lnTo>
                  <a:lnTo>
                    <a:pt x="0" y="4293705"/>
                  </a:lnTo>
                  <a:lnTo>
                    <a:pt x="4572001" y="0"/>
                  </a:lnTo>
                  <a:close/>
                </a:path>
              </a:pathLst>
            </a:cu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E1CD80DF-9D01-41E4-90A6-FA972F74A545}"/>
                </a:ext>
              </a:extLst>
            </p:cNvPr>
            <p:cNvSpPr/>
            <p:nvPr/>
          </p:nvSpPr>
          <p:spPr>
            <a:xfrm rot="16200000">
              <a:off x="2715213" y="2084134"/>
              <a:ext cx="9144001" cy="4293705"/>
            </a:xfrm>
            <a:custGeom>
              <a:avLst/>
              <a:gdLst>
                <a:gd name="connsiteX0" fmla="*/ 9144001 w 9144001"/>
                <a:gd name="connsiteY0" fmla="*/ 4293705 h 4293705"/>
                <a:gd name="connsiteX1" fmla="*/ 9067302 w 9144001"/>
                <a:gd name="connsiteY1" fmla="*/ 4293705 h 4293705"/>
                <a:gd name="connsiteX2" fmla="*/ 4572002 w 9144001"/>
                <a:gd name="connsiteY2" fmla="*/ 72031 h 4293705"/>
                <a:gd name="connsiteX3" fmla="*/ 76701 w 9144001"/>
                <a:gd name="connsiteY3" fmla="*/ 4293705 h 4293705"/>
                <a:gd name="connsiteX4" fmla="*/ 0 w 9144001"/>
                <a:gd name="connsiteY4" fmla="*/ 4293705 h 4293705"/>
                <a:gd name="connsiteX5" fmla="*/ 4572001 w 9144001"/>
                <a:gd name="connsiteY5" fmla="*/ 0 h 429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1" h="4293705">
                  <a:moveTo>
                    <a:pt x="9144001" y="4293705"/>
                  </a:moveTo>
                  <a:lnTo>
                    <a:pt x="9067302" y="4293705"/>
                  </a:lnTo>
                  <a:lnTo>
                    <a:pt x="4572002" y="72031"/>
                  </a:lnTo>
                  <a:lnTo>
                    <a:pt x="76701" y="4293705"/>
                  </a:lnTo>
                  <a:lnTo>
                    <a:pt x="0" y="4293705"/>
                  </a:lnTo>
                  <a:lnTo>
                    <a:pt x="4572001" y="0"/>
                  </a:lnTo>
                  <a:close/>
                </a:path>
              </a:pathLst>
            </a:custGeom>
            <a:solidFill>
              <a:schemeClr val="accent2">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直角三角形 21">
            <a:extLst>
              <a:ext uri="{FF2B5EF4-FFF2-40B4-BE49-F238E27FC236}">
                <a16:creationId xmlns:a16="http://schemas.microsoft.com/office/drawing/2014/main" id="{5A88E459-6645-40B5-BDB9-32F60184B320}"/>
              </a:ext>
            </a:extLst>
          </p:cNvPr>
          <p:cNvSpPr/>
          <p:nvPr/>
        </p:nvSpPr>
        <p:spPr>
          <a:xfrm rot="16200000">
            <a:off x="9718853" y="45101"/>
            <a:ext cx="2512448" cy="2433849"/>
          </a:xfrm>
          <a:prstGeom prst="rtTriangle">
            <a:avLst/>
          </a:prstGeom>
          <a:solidFill>
            <a:srgbClr val="00C0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直角三角形 22">
            <a:extLst>
              <a:ext uri="{FF2B5EF4-FFF2-40B4-BE49-F238E27FC236}">
                <a16:creationId xmlns:a16="http://schemas.microsoft.com/office/drawing/2014/main" id="{AC74F77E-01C6-4D42-899D-31D7C07F0F3F}"/>
              </a:ext>
            </a:extLst>
          </p:cNvPr>
          <p:cNvSpPr/>
          <p:nvPr/>
        </p:nvSpPr>
        <p:spPr>
          <a:xfrm rot="10800000">
            <a:off x="7974560" y="4339750"/>
            <a:ext cx="1415099" cy="1515751"/>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721C5AC6-2C0E-4C25-89D3-1C6C9D221F35}"/>
              </a:ext>
            </a:extLst>
          </p:cNvPr>
          <p:cNvPicPr>
            <a:picLocks noChangeAspect="1"/>
          </p:cNvPicPr>
          <p:nvPr/>
        </p:nvPicPr>
        <p:blipFill rotWithShape="1">
          <a:blip r:embed="rId2">
            <a:extLst>
              <a:ext uri="{28A0092B-C50C-407E-A947-70E740481C1C}">
                <a14:useLocalDpi xmlns:a14="http://schemas.microsoft.com/office/drawing/2010/main" val="0"/>
              </a:ext>
            </a:extLst>
          </a:blip>
          <a:srcRect l="3825" r="38258" b="6269"/>
          <a:stretch/>
        </p:blipFill>
        <p:spPr>
          <a:xfrm>
            <a:off x="8225966" y="289608"/>
            <a:ext cx="5937717" cy="6568392"/>
          </a:xfrm>
          <a:custGeom>
            <a:avLst/>
            <a:gdLst>
              <a:gd name="connsiteX0" fmla="*/ 3946398 w 5937717"/>
              <a:gd name="connsiteY0" fmla="*/ 0 h 6568392"/>
              <a:gd name="connsiteX1" fmla="*/ 5937717 w 5937717"/>
              <a:gd name="connsiteY1" fmla="*/ 0 h 6568392"/>
              <a:gd name="connsiteX2" fmla="*/ 5937717 w 5937717"/>
              <a:gd name="connsiteY2" fmla="*/ 6568392 h 6568392"/>
              <a:gd name="connsiteX3" fmla="*/ 2364119 w 5937717"/>
              <a:gd name="connsiteY3" fmla="*/ 6568392 h 6568392"/>
              <a:gd name="connsiteX4" fmla="*/ 1 w 5937717"/>
              <a:gd name="connsiteY4" fmla="*/ 4087982 h 6568392"/>
              <a:gd name="connsiteX5" fmla="*/ 1 w 5937717"/>
              <a:gd name="connsiteY5" fmla="*/ 6568392 h 6568392"/>
              <a:gd name="connsiteX6" fmla="*/ 0 w 5937717"/>
              <a:gd name="connsiteY6" fmla="*/ 6568392 h 6568392"/>
              <a:gd name="connsiteX7" fmla="*/ 0 w 5937717"/>
              <a:gd name="connsiteY7" fmla="*/ 4077170 h 656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37717" h="6568392">
                <a:moveTo>
                  <a:pt x="3946398" y="0"/>
                </a:moveTo>
                <a:lnTo>
                  <a:pt x="5937717" y="0"/>
                </a:lnTo>
                <a:lnTo>
                  <a:pt x="5937717" y="6568392"/>
                </a:lnTo>
                <a:lnTo>
                  <a:pt x="2364119" y="6568392"/>
                </a:lnTo>
                <a:lnTo>
                  <a:pt x="1" y="4087982"/>
                </a:lnTo>
                <a:lnTo>
                  <a:pt x="1" y="6568392"/>
                </a:lnTo>
                <a:lnTo>
                  <a:pt x="0" y="6568392"/>
                </a:lnTo>
                <a:lnTo>
                  <a:pt x="0" y="4077170"/>
                </a:lnTo>
                <a:close/>
              </a:path>
            </a:pathLst>
          </a:custGeom>
          <a:ln w="38100">
            <a:noFill/>
          </a:ln>
        </p:spPr>
      </p:pic>
      <p:pic>
        <p:nvPicPr>
          <p:cNvPr id="25" name="图片 24">
            <a:extLst>
              <a:ext uri="{FF2B5EF4-FFF2-40B4-BE49-F238E27FC236}">
                <a16:creationId xmlns:a16="http://schemas.microsoft.com/office/drawing/2014/main" id="{35D199F4-E186-43D6-91CD-FA6BBD7F77BA}"/>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81229" y="91304"/>
            <a:ext cx="3662906" cy="861474"/>
          </a:xfrm>
          <a:prstGeom prst="rect">
            <a:avLst/>
          </a:prstGeom>
        </p:spPr>
      </p:pic>
      <p:grpSp>
        <p:nvGrpSpPr>
          <p:cNvPr id="5" name="组合 4">
            <a:extLst>
              <a:ext uri="{FF2B5EF4-FFF2-40B4-BE49-F238E27FC236}">
                <a16:creationId xmlns:a16="http://schemas.microsoft.com/office/drawing/2014/main" id="{EB768A3E-1868-4E8B-9BB7-D818E460C8F1}"/>
              </a:ext>
            </a:extLst>
          </p:cNvPr>
          <p:cNvGrpSpPr/>
          <p:nvPr/>
        </p:nvGrpSpPr>
        <p:grpSpPr>
          <a:xfrm>
            <a:off x="18382" y="1552790"/>
            <a:ext cx="7349711" cy="4449391"/>
            <a:chOff x="13820" y="1853041"/>
            <a:chExt cx="7349711" cy="4449391"/>
          </a:xfrm>
        </p:grpSpPr>
        <p:grpSp>
          <p:nvGrpSpPr>
            <p:cNvPr id="36" name="组合 35">
              <a:extLst>
                <a:ext uri="{FF2B5EF4-FFF2-40B4-BE49-F238E27FC236}">
                  <a16:creationId xmlns:a16="http://schemas.microsoft.com/office/drawing/2014/main" id="{280F51E8-163E-4DE8-9AD2-9EE76E321CDC}"/>
                </a:ext>
              </a:extLst>
            </p:cNvPr>
            <p:cNvGrpSpPr/>
            <p:nvPr/>
          </p:nvGrpSpPr>
          <p:grpSpPr>
            <a:xfrm>
              <a:off x="2802341" y="1853041"/>
              <a:ext cx="4561190" cy="4449391"/>
              <a:chOff x="7852792" y="1877188"/>
              <a:chExt cx="4561190" cy="4449391"/>
            </a:xfrm>
          </p:grpSpPr>
          <p:grpSp>
            <p:nvGrpSpPr>
              <p:cNvPr id="37" name="组合 36">
                <a:extLst>
                  <a:ext uri="{FF2B5EF4-FFF2-40B4-BE49-F238E27FC236}">
                    <a16:creationId xmlns:a16="http://schemas.microsoft.com/office/drawing/2014/main" id="{E88146AC-FA33-4BFE-8E8F-E0070E0E05AC}"/>
                  </a:ext>
                </a:extLst>
              </p:cNvPr>
              <p:cNvGrpSpPr/>
              <p:nvPr/>
            </p:nvGrpSpPr>
            <p:grpSpPr>
              <a:xfrm>
                <a:off x="7852792" y="1877188"/>
                <a:ext cx="4561190" cy="1000906"/>
                <a:chOff x="7784681" y="1255113"/>
                <a:chExt cx="4561190" cy="1000906"/>
              </a:xfrm>
            </p:grpSpPr>
            <p:sp>
              <p:nvSpPr>
                <p:cNvPr id="52" name="菱形 51">
                  <a:extLst>
                    <a:ext uri="{FF2B5EF4-FFF2-40B4-BE49-F238E27FC236}">
                      <a16:creationId xmlns:a16="http://schemas.microsoft.com/office/drawing/2014/main" id="{DEBEBB16-3B75-4CD1-80C2-7DDCF5A33C1F}"/>
                    </a:ext>
                  </a:extLst>
                </p:cNvPr>
                <p:cNvSpPr/>
                <p:nvPr/>
              </p:nvSpPr>
              <p:spPr>
                <a:xfrm>
                  <a:off x="7784681" y="1255113"/>
                  <a:ext cx="1000906" cy="1000906"/>
                </a:xfrm>
                <a:prstGeom prst="diamond">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rPr>
                    <a:t>01</a:t>
                  </a: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53" name="组合 52">
                  <a:extLst>
                    <a:ext uri="{FF2B5EF4-FFF2-40B4-BE49-F238E27FC236}">
                      <a16:creationId xmlns:a16="http://schemas.microsoft.com/office/drawing/2014/main" id="{E98622CE-4823-4581-8735-6B6A6499D30B}"/>
                    </a:ext>
                  </a:extLst>
                </p:cNvPr>
                <p:cNvGrpSpPr/>
                <p:nvPr/>
              </p:nvGrpSpPr>
              <p:grpSpPr>
                <a:xfrm>
                  <a:off x="9182046" y="1336926"/>
                  <a:ext cx="3163825" cy="837280"/>
                  <a:chOff x="8198420" y="759586"/>
                  <a:chExt cx="3163825" cy="837280"/>
                </a:xfrm>
              </p:grpSpPr>
              <p:sp>
                <p:nvSpPr>
                  <p:cNvPr id="54" name="文本框 53">
                    <a:extLst>
                      <a:ext uri="{FF2B5EF4-FFF2-40B4-BE49-F238E27FC236}">
                        <a16:creationId xmlns:a16="http://schemas.microsoft.com/office/drawing/2014/main" id="{BA25AD83-8D6C-48D5-92C4-B5C8E02623B7}"/>
                      </a:ext>
                    </a:extLst>
                  </p:cNvPr>
                  <p:cNvSpPr txBox="1"/>
                  <p:nvPr/>
                </p:nvSpPr>
                <p:spPr>
                  <a:xfrm>
                    <a:off x="8198420" y="759586"/>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工作总结</a:t>
                    </a:r>
                  </a:p>
                </p:txBody>
              </p:sp>
              <p:sp>
                <p:nvSpPr>
                  <p:cNvPr id="55" name="矩形 54">
                    <a:extLst>
                      <a:ext uri="{FF2B5EF4-FFF2-40B4-BE49-F238E27FC236}">
                        <a16:creationId xmlns:a16="http://schemas.microsoft.com/office/drawing/2014/main" id="{DEA4E1CC-2F23-4F9C-870F-FC2E96FB79C8}"/>
                      </a:ext>
                    </a:extLst>
                  </p:cNvPr>
                  <p:cNvSpPr/>
                  <p:nvPr/>
                </p:nvSpPr>
                <p:spPr>
                  <a:xfrm>
                    <a:off x="8218730" y="1335256"/>
                    <a:ext cx="1943031" cy="261610"/>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FIRST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38" name="组合 37">
                <a:extLst>
                  <a:ext uri="{FF2B5EF4-FFF2-40B4-BE49-F238E27FC236}">
                    <a16:creationId xmlns:a16="http://schemas.microsoft.com/office/drawing/2014/main" id="{8A60504D-4904-487D-98D8-77FB31A9C6A1}"/>
                  </a:ext>
                </a:extLst>
              </p:cNvPr>
              <p:cNvGrpSpPr/>
              <p:nvPr/>
            </p:nvGrpSpPr>
            <p:grpSpPr>
              <a:xfrm>
                <a:off x="7852793" y="3030218"/>
                <a:ext cx="4561189" cy="1000906"/>
                <a:chOff x="7784682" y="2731468"/>
                <a:chExt cx="4561189" cy="1000906"/>
              </a:xfrm>
            </p:grpSpPr>
            <p:sp>
              <p:nvSpPr>
                <p:cNvPr id="48" name="菱形 47">
                  <a:extLst>
                    <a:ext uri="{FF2B5EF4-FFF2-40B4-BE49-F238E27FC236}">
                      <a16:creationId xmlns:a16="http://schemas.microsoft.com/office/drawing/2014/main" id="{BCEA9945-728C-46C6-BB61-C196C8E32017}"/>
                    </a:ext>
                  </a:extLst>
                </p:cNvPr>
                <p:cNvSpPr/>
                <p:nvPr/>
              </p:nvSpPr>
              <p:spPr>
                <a:xfrm>
                  <a:off x="7784682" y="2731468"/>
                  <a:ext cx="1000906" cy="1000906"/>
                </a:xfrm>
                <a:prstGeom prst="diamond">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rPr>
                    <a:t>02</a:t>
                  </a: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49" name="组合 48">
                  <a:extLst>
                    <a:ext uri="{FF2B5EF4-FFF2-40B4-BE49-F238E27FC236}">
                      <a16:creationId xmlns:a16="http://schemas.microsoft.com/office/drawing/2014/main" id="{DF1242D8-32C8-4169-AC90-62E61DE45A5B}"/>
                    </a:ext>
                  </a:extLst>
                </p:cNvPr>
                <p:cNvGrpSpPr/>
                <p:nvPr/>
              </p:nvGrpSpPr>
              <p:grpSpPr>
                <a:xfrm>
                  <a:off x="9182046" y="2813281"/>
                  <a:ext cx="3163825" cy="837280"/>
                  <a:chOff x="7737329" y="2266626"/>
                  <a:chExt cx="3163825" cy="837280"/>
                </a:xfrm>
              </p:grpSpPr>
              <p:sp>
                <p:nvSpPr>
                  <p:cNvPr id="50" name="文本框 49">
                    <a:extLst>
                      <a:ext uri="{FF2B5EF4-FFF2-40B4-BE49-F238E27FC236}">
                        <a16:creationId xmlns:a16="http://schemas.microsoft.com/office/drawing/2014/main" id="{454A4CDB-1D4E-41F5-A1D9-9A8FB1DE2C5C}"/>
                      </a:ext>
                    </a:extLst>
                  </p:cNvPr>
                  <p:cNvSpPr txBox="1"/>
                  <p:nvPr/>
                </p:nvSpPr>
                <p:spPr>
                  <a:xfrm>
                    <a:off x="7737329" y="2266626"/>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存在问题</a:t>
                    </a:r>
                  </a:p>
                </p:txBody>
              </p:sp>
              <p:sp>
                <p:nvSpPr>
                  <p:cNvPr id="51" name="矩形 50">
                    <a:extLst>
                      <a:ext uri="{FF2B5EF4-FFF2-40B4-BE49-F238E27FC236}">
                        <a16:creationId xmlns:a16="http://schemas.microsoft.com/office/drawing/2014/main" id="{D53A26E6-637C-416D-9073-D7E07F804361}"/>
                      </a:ext>
                    </a:extLst>
                  </p:cNvPr>
                  <p:cNvSpPr/>
                  <p:nvPr/>
                </p:nvSpPr>
                <p:spPr>
                  <a:xfrm>
                    <a:off x="7757640" y="2842296"/>
                    <a:ext cx="1943029" cy="261610"/>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SECOND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39" name="组合 38">
                <a:extLst>
                  <a:ext uri="{FF2B5EF4-FFF2-40B4-BE49-F238E27FC236}">
                    <a16:creationId xmlns:a16="http://schemas.microsoft.com/office/drawing/2014/main" id="{1FCD685C-1F4B-420F-9AA4-542B6B0552BF}"/>
                  </a:ext>
                </a:extLst>
              </p:cNvPr>
              <p:cNvGrpSpPr/>
              <p:nvPr/>
            </p:nvGrpSpPr>
            <p:grpSpPr>
              <a:xfrm>
                <a:off x="7852792" y="5325673"/>
                <a:ext cx="4561189" cy="1000906"/>
                <a:chOff x="7784680" y="5546226"/>
                <a:chExt cx="4561189" cy="1000906"/>
              </a:xfrm>
            </p:grpSpPr>
            <p:sp>
              <p:nvSpPr>
                <p:cNvPr id="44" name="菱形 43">
                  <a:extLst>
                    <a:ext uri="{FF2B5EF4-FFF2-40B4-BE49-F238E27FC236}">
                      <a16:creationId xmlns:a16="http://schemas.microsoft.com/office/drawing/2014/main" id="{2079A450-349E-4F41-8948-9856D08685A6}"/>
                    </a:ext>
                  </a:extLst>
                </p:cNvPr>
                <p:cNvSpPr/>
                <p:nvPr/>
              </p:nvSpPr>
              <p:spPr>
                <a:xfrm>
                  <a:off x="7784680" y="5546226"/>
                  <a:ext cx="1000906" cy="1000906"/>
                </a:xfrm>
                <a:prstGeom prst="diamond">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rPr>
                    <a:t>04</a:t>
                  </a: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45" name="组合 44">
                  <a:extLst>
                    <a:ext uri="{FF2B5EF4-FFF2-40B4-BE49-F238E27FC236}">
                      <a16:creationId xmlns:a16="http://schemas.microsoft.com/office/drawing/2014/main" id="{8A2BDB3D-5F03-4D7C-B96E-528C3727F876}"/>
                    </a:ext>
                  </a:extLst>
                </p:cNvPr>
                <p:cNvGrpSpPr/>
                <p:nvPr/>
              </p:nvGrpSpPr>
              <p:grpSpPr>
                <a:xfrm>
                  <a:off x="9182044" y="5628039"/>
                  <a:ext cx="3163825" cy="837280"/>
                  <a:chOff x="6481571" y="5278000"/>
                  <a:chExt cx="3163825" cy="837280"/>
                </a:xfrm>
              </p:grpSpPr>
              <p:sp>
                <p:nvSpPr>
                  <p:cNvPr id="46" name="文本框 45">
                    <a:extLst>
                      <a:ext uri="{FF2B5EF4-FFF2-40B4-BE49-F238E27FC236}">
                        <a16:creationId xmlns:a16="http://schemas.microsoft.com/office/drawing/2014/main" id="{69D62E89-4048-47E5-AC30-523BEBB21BB3}"/>
                      </a:ext>
                    </a:extLst>
                  </p:cNvPr>
                  <p:cNvSpPr txBox="1"/>
                  <p:nvPr/>
                </p:nvSpPr>
                <p:spPr>
                  <a:xfrm>
                    <a:off x="6481571" y="5278000"/>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未来展望</a:t>
                    </a:r>
                  </a:p>
                </p:txBody>
              </p:sp>
              <p:sp>
                <p:nvSpPr>
                  <p:cNvPr id="47" name="矩形 46">
                    <a:extLst>
                      <a:ext uri="{FF2B5EF4-FFF2-40B4-BE49-F238E27FC236}">
                        <a16:creationId xmlns:a16="http://schemas.microsoft.com/office/drawing/2014/main" id="{6F0DFE81-5B14-46D4-B4A6-A00B7C3BE481}"/>
                      </a:ext>
                    </a:extLst>
                  </p:cNvPr>
                  <p:cNvSpPr/>
                  <p:nvPr/>
                </p:nvSpPr>
                <p:spPr>
                  <a:xfrm>
                    <a:off x="6501881" y="5853670"/>
                    <a:ext cx="1943031" cy="261610"/>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FOURTH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40" name="组合 39">
                <a:extLst>
                  <a:ext uri="{FF2B5EF4-FFF2-40B4-BE49-F238E27FC236}">
                    <a16:creationId xmlns:a16="http://schemas.microsoft.com/office/drawing/2014/main" id="{8B099F53-FC57-4134-9E66-CB777EBB6EF8}"/>
                  </a:ext>
                </a:extLst>
              </p:cNvPr>
              <p:cNvGrpSpPr/>
              <p:nvPr/>
            </p:nvGrpSpPr>
            <p:grpSpPr>
              <a:xfrm>
                <a:off x="7852793" y="4183248"/>
                <a:ext cx="4561189" cy="1000906"/>
                <a:chOff x="7784682" y="4207823"/>
                <a:chExt cx="4561189" cy="1000906"/>
              </a:xfrm>
            </p:grpSpPr>
            <p:sp>
              <p:nvSpPr>
                <p:cNvPr id="41" name="菱形 40">
                  <a:extLst>
                    <a:ext uri="{FF2B5EF4-FFF2-40B4-BE49-F238E27FC236}">
                      <a16:creationId xmlns:a16="http://schemas.microsoft.com/office/drawing/2014/main" id="{A7E8E93F-F8F9-4F35-80B2-3AFE08C1DB6E}"/>
                    </a:ext>
                  </a:extLst>
                </p:cNvPr>
                <p:cNvSpPr/>
                <p:nvPr/>
              </p:nvSpPr>
              <p:spPr>
                <a:xfrm>
                  <a:off x="7784682" y="4207823"/>
                  <a:ext cx="1000906" cy="1000906"/>
                </a:xfrm>
                <a:prstGeom prst="diamond">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rPr>
                    <a:t>03</a:t>
                  </a: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id="{3651FD2D-5103-4954-9C01-05CCBD20DB6D}"/>
                    </a:ext>
                  </a:extLst>
                </p:cNvPr>
                <p:cNvSpPr txBox="1"/>
                <p:nvPr/>
              </p:nvSpPr>
              <p:spPr>
                <a:xfrm>
                  <a:off x="9182046" y="4289636"/>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改正措施</a:t>
                  </a:r>
                </a:p>
              </p:txBody>
            </p:sp>
            <p:sp>
              <p:nvSpPr>
                <p:cNvPr id="43" name="矩形 42">
                  <a:extLst>
                    <a:ext uri="{FF2B5EF4-FFF2-40B4-BE49-F238E27FC236}">
                      <a16:creationId xmlns:a16="http://schemas.microsoft.com/office/drawing/2014/main" id="{7D074FCA-D5CE-4B3E-A6D4-CDCD9D5BCB32}"/>
                    </a:ext>
                  </a:extLst>
                </p:cNvPr>
                <p:cNvSpPr/>
                <p:nvPr/>
              </p:nvSpPr>
              <p:spPr>
                <a:xfrm>
                  <a:off x="9202356" y="4874411"/>
                  <a:ext cx="1943032" cy="461665"/>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THIRD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4" name="组合 3">
              <a:extLst>
                <a:ext uri="{FF2B5EF4-FFF2-40B4-BE49-F238E27FC236}">
                  <a16:creationId xmlns:a16="http://schemas.microsoft.com/office/drawing/2014/main" id="{C1250105-C8E0-4D90-A878-E1904921D593}"/>
                </a:ext>
              </a:extLst>
            </p:cNvPr>
            <p:cNvGrpSpPr/>
            <p:nvPr/>
          </p:nvGrpSpPr>
          <p:grpSpPr>
            <a:xfrm>
              <a:off x="13820" y="2282734"/>
              <a:ext cx="1853822" cy="3448485"/>
              <a:chOff x="0" y="1934854"/>
              <a:chExt cx="1853822" cy="3448485"/>
            </a:xfrm>
          </p:grpSpPr>
          <p:sp>
            <p:nvSpPr>
              <p:cNvPr id="3" name="矩形 2">
                <a:extLst>
                  <a:ext uri="{FF2B5EF4-FFF2-40B4-BE49-F238E27FC236}">
                    <a16:creationId xmlns:a16="http://schemas.microsoft.com/office/drawing/2014/main" id="{31A298BD-DE8E-4574-9E45-B3BC5A75AEC1}"/>
                  </a:ext>
                </a:extLst>
              </p:cNvPr>
              <p:cNvSpPr/>
              <p:nvPr/>
            </p:nvSpPr>
            <p:spPr>
              <a:xfrm>
                <a:off x="0" y="1934854"/>
                <a:ext cx="1853822" cy="3448485"/>
              </a:xfrm>
              <a:prstGeom prst="rect">
                <a:avLst/>
              </a:prstGeom>
              <a:solidFill>
                <a:srgbClr val="00712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2208A286-BCAD-4791-A741-733C761099C2}"/>
                  </a:ext>
                </a:extLst>
              </p:cNvPr>
              <p:cNvSpPr txBox="1"/>
              <p:nvPr/>
            </p:nvSpPr>
            <p:spPr>
              <a:xfrm>
                <a:off x="248819" y="2272275"/>
                <a:ext cx="1313180" cy="2800767"/>
              </a:xfrm>
              <a:prstGeom prst="rect">
                <a:avLst/>
              </a:prstGeom>
              <a:noFill/>
            </p:spPr>
            <p:txBody>
              <a:bodyPr wrap="none" rtlCol="0">
                <a:spAutoFit/>
              </a:bodyPr>
              <a:lstStyle/>
              <a:p>
                <a:pPr algn="l"/>
                <a:r>
                  <a:rPr lang="zh-CN" altLang="en-US" sz="8800" b="1" dirty="0">
                    <a:solidFill>
                      <a:schemeClr val="bg1"/>
                    </a:solidFill>
                    <a:latin typeface="微软雅黑" panose="020B0503020204020204" pitchFamily="34" charset="-122"/>
                    <a:ea typeface="微软雅黑" panose="020B0503020204020204" pitchFamily="34" charset="-122"/>
                  </a:rPr>
                  <a:t>目</a:t>
                </a:r>
                <a:endParaRPr lang="en-US" altLang="zh-CN" sz="8800" b="1" dirty="0">
                  <a:solidFill>
                    <a:schemeClr val="bg1"/>
                  </a:solidFill>
                  <a:latin typeface="微软雅黑" panose="020B0503020204020204" pitchFamily="34" charset="-122"/>
                  <a:ea typeface="微软雅黑" panose="020B0503020204020204" pitchFamily="34" charset="-122"/>
                </a:endParaRPr>
              </a:p>
              <a:p>
                <a:pPr algn="l"/>
                <a:r>
                  <a:rPr lang="zh-CN" altLang="en-US" sz="8800" b="1" dirty="0">
                    <a:solidFill>
                      <a:schemeClr val="bg1"/>
                    </a:solidFill>
                    <a:latin typeface="微软雅黑" panose="020B0503020204020204" pitchFamily="34" charset="-122"/>
                    <a:ea typeface="微软雅黑" panose="020B0503020204020204" pitchFamily="34" charset="-122"/>
                  </a:rPr>
                  <a:t>录</a:t>
                </a:r>
              </a:p>
            </p:txBody>
          </p:sp>
        </p:grpSp>
      </p:grpSp>
    </p:spTree>
    <p:extLst>
      <p:ext uri="{BB962C8B-B14F-4D97-AF65-F5344CB8AC3E}">
        <p14:creationId xmlns:p14="http://schemas.microsoft.com/office/powerpoint/2010/main" val="3138779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3799" y="0"/>
            <a:ext cx="2714171" cy="6858000"/>
            <a:chOff x="3701143" y="0"/>
            <a:chExt cx="2714171" cy="6858000"/>
          </a:xfrm>
          <a:solidFill>
            <a:srgbClr val="007125"/>
          </a:solidFill>
        </p:grpSpPr>
        <p:sp>
          <p:nvSpPr>
            <p:cNvPr id="21" name="矩形 20"/>
            <p:cNvSpPr/>
            <p:nvPr/>
          </p:nvSpPr>
          <p:spPr>
            <a:xfrm>
              <a:off x="3701143" y="0"/>
              <a:ext cx="27141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550841" y="1671499"/>
              <a:ext cx="1015663" cy="3829336"/>
            </a:xfrm>
            <a:prstGeom prst="rect">
              <a:avLst/>
            </a:prstGeom>
            <a:grpFill/>
            <a:ln>
              <a:noFill/>
            </a:ln>
          </p:spPr>
          <p:txBody>
            <a:bodyPr vert="eaVert" wrap="square" rtlCol="0">
              <a:spAutoFit/>
            </a:bodyPr>
            <a:lstStyle/>
            <a:p>
              <a:r>
                <a:rPr lang="en-US" altLang="zh-CN" sz="5400" dirty="0">
                  <a:solidFill>
                    <a:schemeClr val="bg1"/>
                  </a:solidFill>
                  <a:latin typeface="+mn-ea"/>
                </a:rPr>
                <a:t>CONTENTS</a:t>
              </a:r>
              <a:endParaRPr lang="zh-CN" altLang="en-US" sz="5400" dirty="0">
                <a:solidFill>
                  <a:schemeClr val="bg1"/>
                </a:solidFill>
                <a:latin typeface="+mn-ea"/>
              </a:endParaRPr>
            </a:p>
          </p:txBody>
        </p:sp>
      </p:grpSp>
      <p:grpSp>
        <p:nvGrpSpPr>
          <p:cNvPr id="42" name="组合 41"/>
          <p:cNvGrpSpPr/>
          <p:nvPr/>
        </p:nvGrpSpPr>
        <p:grpSpPr>
          <a:xfrm>
            <a:off x="3900488" y="699726"/>
            <a:ext cx="4561190" cy="5429971"/>
            <a:chOff x="6791047" y="714015"/>
            <a:chExt cx="4561190" cy="5429971"/>
          </a:xfrm>
        </p:grpSpPr>
        <p:grpSp>
          <p:nvGrpSpPr>
            <p:cNvPr id="43" name="组合 42"/>
            <p:cNvGrpSpPr/>
            <p:nvPr/>
          </p:nvGrpSpPr>
          <p:grpSpPr>
            <a:xfrm>
              <a:off x="6791047" y="714015"/>
              <a:ext cx="4561190" cy="5429971"/>
              <a:chOff x="6791047" y="803452"/>
              <a:chExt cx="4561190" cy="5429971"/>
            </a:xfrm>
          </p:grpSpPr>
          <p:sp>
            <p:nvSpPr>
              <p:cNvPr id="45" name="菱形 44"/>
              <p:cNvSpPr/>
              <p:nvPr/>
            </p:nvSpPr>
            <p:spPr>
              <a:xfrm>
                <a:off x="6791047" y="803452"/>
                <a:ext cx="1000906" cy="1000906"/>
              </a:xfrm>
              <a:prstGeom prst="diamond">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01</a:t>
                </a: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46" name="组合 45">
                <a:extLst>
                  <a:ext uri="{FF2B5EF4-FFF2-40B4-BE49-F238E27FC236}">
                    <a16:creationId xmlns:a16="http://schemas.microsoft.com/office/drawing/2014/main" id="{84840661-ECA3-48C1-92AC-AA9599193D4F}"/>
                  </a:ext>
                </a:extLst>
              </p:cNvPr>
              <p:cNvGrpSpPr/>
              <p:nvPr/>
            </p:nvGrpSpPr>
            <p:grpSpPr>
              <a:xfrm>
                <a:off x="8188412" y="885265"/>
                <a:ext cx="3163825" cy="837280"/>
                <a:chOff x="8198420" y="759586"/>
                <a:chExt cx="3163825" cy="837280"/>
              </a:xfrm>
            </p:grpSpPr>
            <p:sp>
              <p:nvSpPr>
                <p:cNvPr id="57" name="文本框 56">
                  <a:extLst>
                    <a:ext uri="{FF2B5EF4-FFF2-40B4-BE49-F238E27FC236}">
                      <a16:creationId xmlns:a16="http://schemas.microsoft.com/office/drawing/2014/main" id="{D188D790-FC98-49E8-99A8-C474B609850A}"/>
                    </a:ext>
                  </a:extLst>
                </p:cNvPr>
                <p:cNvSpPr txBox="1"/>
                <p:nvPr/>
              </p:nvSpPr>
              <p:spPr>
                <a:xfrm>
                  <a:off x="8198420" y="759586"/>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工作总结</a:t>
                  </a:r>
                </a:p>
              </p:txBody>
            </p:sp>
            <p:sp>
              <p:nvSpPr>
                <p:cNvPr id="58" name="矩形 57">
                  <a:extLst>
                    <a:ext uri="{FF2B5EF4-FFF2-40B4-BE49-F238E27FC236}">
                      <a16:creationId xmlns:a16="http://schemas.microsoft.com/office/drawing/2014/main" id="{BCED50D9-BA0F-4D6D-A86A-D3582D320344}"/>
                    </a:ext>
                  </a:extLst>
                </p:cNvPr>
                <p:cNvSpPr/>
                <p:nvPr/>
              </p:nvSpPr>
              <p:spPr>
                <a:xfrm>
                  <a:off x="8218730" y="1335256"/>
                  <a:ext cx="1943031" cy="261610"/>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FIRST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7" name="菱形 46"/>
              <p:cNvSpPr/>
              <p:nvPr/>
            </p:nvSpPr>
            <p:spPr>
              <a:xfrm>
                <a:off x="6791048" y="2279807"/>
                <a:ext cx="1000906" cy="1000906"/>
              </a:xfrm>
              <a:prstGeom prst="diamond">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02</a:t>
                </a: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48" name="组合 47">
                <a:extLst>
                  <a:ext uri="{FF2B5EF4-FFF2-40B4-BE49-F238E27FC236}">
                    <a16:creationId xmlns:a16="http://schemas.microsoft.com/office/drawing/2014/main" id="{28CB04C0-C438-4C26-922A-B3BB143BEF60}"/>
                  </a:ext>
                </a:extLst>
              </p:cNvPr>
              <p:cNvGrpSpPr/>
              <p:nvPr/>
            </p:nvGrpSpPr>
            <p:grpSpPr>
              <a:xfrm>
                <a:off x="8188412" y="2361620"/>
                <a:ext cx="3163825" cy="837280"/>
                <a:chOff x="7737329" y="2266626"/>
                <a:chExt cx="3163825" cy="837280"/>
              </a:xfrm>
            </p:grpSpPr>
            <p:sp>
              <p:nvSpPr>
                <p:cNvPr id="55" name="文本框 54">
                  <a:extLst>
                    <a:ext uri="{FF2B5EF4-FFF2-40B4-BE49-F238E27FC236}">
                      <a16:creationId xmlns:a16="http://schemas.microsoft.com/office/drawing/2014/main" id="{EA40E99C-F154-43F1-A3CD-3FD4D859B8CE}"/>
                    </a:ext>
                  </a:extLst>
                </p:cNvPr>
                <p:cNvSpPr txBox="1"/>
                <p:nvPr/>
              </p:nvSpPr>
              <p:spPr>
                <a:xfrm>
                  <a:off x="7737329" y="2266626"/>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存在问题</a:t>
                  </a:r>
                </a:p>
              </p:txBody>
            </p:sp>
            <p:sp>
              <p:nvSpPr>
                <p:cNvPr id="56" name="矩形 55">
                  <a:extLst>
                    <a:ext uri="{FF2B5EF4-FFF2-40B4-BE49-F238E27FC236}">
                      <a16:creationId xmlns:a16="http://schemas.microsoft.com/office/drawing/2014/main" id="{D98ACE70-D19C-4E18-9A1A-551B834A9F34}"/>
                    </a:ext>
                  </a:extLst>
                </p:cNvPr>
                <p:cNvSpPr/>
                <p:nvPr/>
              </p:nvSpPr>
              <p:spPr>
                <a:xfrm>
                  <a:off x="7757640" y="2842296"/>
                  <a:ext cx="1943029" cy="261610"/>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SECOND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9" name="菱形 48"/>
              <p:cNvSpPr/>
              <p:nvPr/>
            </p:nvSpPr>
            <p:spPr>
              <a:xfrm>
                <a:off x="6791048" y="3756162"/>
                <a:ext cx="1000906" cy="1000906"/>
              </a:xfrm>
              <a:prstGeom prst="diamond">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03</a:t>
                </a: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50" name="文本框 49">
                <a:extLst>
                  <a:ext uri="{FF2B5EF4-FFF2-40B4-BE49-F238E27FC236}">
                    <a16:creationId xmlns:a16="http://schemas.microsoft.com/office/drawing/2014/main" id="{272781DE-70FE-4520-8C0F-9B1DC346DAFC}"/>
                  </a:ext>
                </a:extLst>
              </p:cNvPr>
              <p:cNvSpPr txBox="1"/>
              <p:nvPr/>
            </p:nvSpPr>
            <p:spPr>
              <a:xfrm>
                <a:off x="8188412" y="3837975"/>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改正措施</a:t>
                </a:r>
              </a:p>
            </p:txBody>
          </p:sp>
          <p:sp>
            <p:nvSpPr>
              <p:cNvPr id="51" name="菱形 50"/>
              <p:cNvSpPr/>
              <p:nvPr/>
            </p:nvSpPr>
            <p:spPr>
              <a:xfrm>
                <a:off x="6791048" y="5232517"/>
                <a:ext cx="1000906" cy="1000906"/>
              </a:xfrm>
              <a:prstGeom prst="diamond">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04</a:t>
                </a: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nvGrpSpPr>
              <p:cNvPr id="52" name="组合 51">
                <a:extLst>
                  <a:ext uri="{FF2B5EF4-FFF2-40B4-BE49-F238E27FC236}">
                    <a16:creationId xmlns:a16="http://schemas.microsoft.com/office/drawing/2014/main" id="{738100C2-164F-46F5-BFCE-FA87BD71193B}"/>
                  </a:ext>
                </a:extLst>
              </p:cNvPr>
              <p:cNvGrpSpPr/>
              <p:nvPr/>
            </p:nvGrpSpPr>
            <p:grpSpPr>
              <a:xfrm>
                <a:off x="8188412" y="5314330"/>
                <a:ext cx="3163825" cy="837280"/>
                <a:chOff x="6481573" y="5415952"/>
                <a:chExt cx="3163825" cy="837280"/>
              </a:xfrm>
            </p:grpSpPr>
            <p:sp>
              <p:nvSpPr>
                <p:cNvPr id="53" name="文本框 52">
                  <a:extLst>
                    <a:ext uri="{FF2B5EF4-FFF2-40B4-BE49-F238E27FC236}">
                      <a16:creationId xmlns:a16="http://schemas.microsoft.com/office/drawing/2014/main" id="{A84F319A-0D36-41B6-A017-4BED60E8FAA3}"/>
                    </a:ext>
                  </a:extLst>
                </p:cNvPr>
                <p:cNvSpPr txBox="1"/>
                <p:nvPr/>
              </p:nvSpPr>
              <p:spPr>
                <a:xfrm>
                  <a:off x="6481573" y="5415952"/>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1"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未来展望</a:t>
                  </a:r>
                </a:p>
              </p:txBody>
            </p:sp>
            <p:sp>
              <p:nvSpPr>
                <p:cNvPr id="54" name="矩形 53">
                  <a:extLst>
                    <a:ext uri="{FF2B5EF4-FFF2-40B4-BE49-F238E27FC236}">
                      <a16:creationId xmlns:a16="http://schemas.microsoft.com/office/drawing/2014/main" id="{9CEF61E6-F8D2-48AB-B752-A45CAB240888}"/>
                    </a:ext>
                  </a:extLst>
                </p:cNvPr>
                <p:cNvSpPr/>
                <p:nvPr/>
              </p:nvSpPr>
              <p:spPr>
                <a:xfrm>
                  <a:off x="6501883" y="5991622"/>
                  <a:ext cx="1943031" cy="261610"/>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FOURTH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sp>
          <p:nvSpPr>
            <p:cNvPr id="44" name="矩形 43"/>
            <p:cNvSpPr/>
            <p:nvPr/>
          </p:nvSpPr>
          <p:spPr>
            <a:xfrm>
              <a:off x="8208722" y="4333313"/>
              <a:ext cx="1943032" cy="461665"/>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THIRD PAIT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5" name="矩形 24">
            <a:extLst>
              <a:ext uri="{FF2B5EF4-FFF2-40B4-BE49-F238E27FC236}">
                <a16:creationId xmlns:a16="http://schemas.microsoft.com/office/drawing/2014/main" id="{27DE8F8D-9C89-43EE-8BE8-C82B7841EB45}"/>
              </a:ext>
            </a:extLst>
          </p:cNvPr>
          <p:cNvSpPr/>
          <p:nvPr/>
        </p:nvSpPr>
        <p:spPr>
          <a:xfrm>
            <a:off x="7677962" y="602913"/>
            <a:ext cx="6096000" cy="5827933"/>
          </a:xfrm>
          <a:prstGeom prst="rect">
            <a:avLst/>
          </a:prstGeom>
          <a:blipFill dpi="0" rotWithShape="1">
            <a:blip r:embed="rId2">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2477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形状 31">
            <a:extLst>
              <a:ext uri="{FF2B5EF4-FFF2-40B4-BE49-F238E27FC236}">
                <a16:creationId xmlns:a16="http://schemas.microsoft.com/office/drawing/2014/main" id="{91F6E2E3-91D6-4CD3-81C3-82D04777F797}"/>
              </a:ext>
            </a:extLst>
          </p:cNvPr>
          <p:cNvSpPr/>
          <p:nvPr/>
        </p:nvSpPr>
        <p:spPr>
          <a:xfrm>
            <a:off x="-16330" y="-114300"/>
            <a:ext cx="12432969" cy="7004957"/>
          </a:xfrm>
          <a:custGeom>
            <a:avLst/>
            <a:gdLst>
              <a:gd name="connsiteX0" fmla="*/ 0 w 12230100"/>
              <a:gd name="connsiteY0" fmla="*/ 3282043 h 6890657"/>
              <a:gd name="connsiteX1" fmla="*/ 9862458 w 12230100"/>
              <a:gd name="connsiteY1" fmla="*/ 16329 h 6890657"/>
              <a:gd name="connsiteX2" fmla="*/ 12230100 w 12230100"/>
              <a:gd name="connsiteY2" fmla="*/ 0 h 6890657"/>
              <a:gd name="connsiteX3" fmla="*/ 12197443 w 12230100"/>
              <a:gd name="connsiteY3" fmla="*/ 2498271 h 6890657"/>
              <a:gd name="connsiteX4" fmla="*/ 2890158 w 12230100"/>
              <a:gd name="connsiteY4" fmla="*/ 6841671 h 6890657"/>
              <a:gd name="connsiteX5" fmla="*/ 0 w 12230100"/>
              <a:gd name="connsiteY5" fmla="*/ 6890657 h 6890657"/>
              <a:gd name="connsiteX6" fmla="*/ 0 w 12230100"/>
              <a:gd name="connsiteY6" fmla="*/ 3282043 h 689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0100" h="6890657">
                <a:moveTo>
                  <a:pt x="0" y="3282043"/>
                </a:moveTo>
                <a:lnTo>
                  <a:pt x="9862458" y="16329"/>
                </a:lnTo>
                <a:lnTo>
                  <a:pt x="12230100" y="0"/>
                </a:lnTo>
                <a:lnTo>
                  <a:pt x="12197443" y="2498271"/>
                </a:lnTo>
                <a:lnTo>
                  <a:pt x="2890158" y="6841671"/>
                </a:lnTo>
                <a:lnTo>
                  <a:pt x="0" y="6890657"/>
                </a:lnTo>
                <a:lnTo>
                  <a:pt x="0" y="3282043"/>
                </a:lnTo>
                <a:close/>
              </a:path>
            </a:pathLst>
          </a:cu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2" name="矩形: 剪去对角 1">
            <a:extLst>
              <a:ext uri="{FF2B5EF4-FFF2-40B4-BE49-F238E27FC236}">
                <a16:creationId xmlns:a16="http://schemas.microsoft.com/office/drawing/2014/main" id="{387AEDCA-0C66-4DB5-9A11-3674EBC22ABB}"/>
              </a:ext>
            </a:extLst>
          </p:cNvPr>
          <p:cNvSpPr/>
          <p:nvPr/>
        </p:nvSpPr>
        <p:spPr>
          <a:xfrm flipH="1">
            <a:off x="624568" y="547007"/>
            <a:ext cx="10942864" cy="5763986"/>
          </a:xfrm>
          <a:prstGeom prst="snip2DiagRect">
            <a:avLst>
              <a:gd name="adj1" fmla="val 0"/>
              <a:gd name="adj2" fmla="val 0"/>
            </a:avLst>
          </a:prstGeom>
          <a:solidFill>
            <a:schemeClr val="bg1"/>
          </a:solidFill>
          <a:ln>
            <a:noFill/>
          </a:ln>
          <a:effectLst>
            <a:outerShdw blurRad="2159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3" name="组合 12">
            <a:extLst>
              <a:ext uri="{FF2B5EF4-FFF2-40B4-BE49-F238E27FC236}">
                <a16:creationId xmlns:a16="http://schemas.microsoft.com/office/drawing/2014/main" id="{EB9C9181-710E-48BE-88F6-1E7A988E46F0}"/>
              </a:ext>
            </a:extLst>
          </p:cNvPr>
          <p:cNvGrpSpPr/>
          <p:nvPr/>
        </p:nvGrpSpPr>
        <p:grpSpPr>
          <a:xfrm>
            <a:off x="2246770" y="2933819"/>
            <a:ext cx="3896558" cy="794414"/>
            <a:chOff x="5218566" y="1426547"/>
            <a:chExt cx="3896558" cy="794414"/>
          </a:xfrm>
        </p:grpSpPr>
        <p:grpSp>
          <p:nvGrpSpPr>
            <p:cNvPr id="9" name="组合 8">
              <a:extLst>
                <a:ext uri="{FF2B5EF4-FFF2-40B4-BE49-F238E27FC236}">
                  <a16:creationId xmlns:a16="http://schemas.microsoft.com/office/drawing/2014/main" id="{5C2A5DEA-6200-47CA-AEDB-2C1FED23EABA}"/>
                </a:ext>
              </a:extLst>
            </p:cNvPr>
            <p:cNvGrpSpPr/>
            <p:nvPr/>
          </p:nvGrpSpPr>
          <p:grpSpPr>
            <a:xfrm>
              <a:off x="5951299" y="1458670"/>
              <a:ext cx="3163825" cy="762291"/>
              <a:chOff x="8198420" y="759586"/>
              <a:chExt cx="3163825" cy="762291"/>
            </a:xfrm>
          </p:grpSpPr>
          <p:sp>
            <p:nvSpPr>
              <p:cNvPr id="10" name="文本框 9">
                <a:extLst>
                  <a:ext uri="{FF2B5EF4-FFF2-40B4-BE49-F238E27FC236}">
                    <a16:creationId xmlns:a16="http://schemas.microsoft.com/office/drawing/2014/main" id="{DA772AFD-3C36-4867-9E99-D7B6FE6B8439}"/>
                  </a:ext>
                </a:extLst>
              </p:cNvPr>
              <p:cNvSpPr txBox="1"/>
              <p:nvPr/>
            </p:nvSpPr>
            <p:spPr>
              <a:xfrm>
                <a:off x="8198420" y="759586"/>
                <a:ext cx="31638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4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工作总结</a:t>
                </a:r>
              </a:p>
            </p:txBody>
          </p:sp>
          <p:sp>
            <p:nvSpPr>
              <p:cNvPr id="11" name="矩形 10">
                <a:extLst>
                  <a:ext uri="{FF2B5EF4-FFF2-40B4-BE49-F238E27FC236}">
                    <a16:creationId xmlns:a16="http://schemas.microsoft.com/office/drawing/2014/main" id="{4BC1E69B-9FB4-4112-973A-F94C3DEB9556}"/>
                  </a:ext>
                </a:extLst>
              </p:cNvPr>
              <p:cNvSpPr/>
              <p:nvPr/>
            </p:nvSpPr>
            <p:spPr>
              <a:xfrm>
                <a:off x="8224791" y="1260267"/>
                <a:ext cx="1924050" cy="261610"/>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FIRST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 name="文本框 11">
              <a:extLst>
                <a:ext uri="{FF2B5EF4-FFF2-40B4-BE49-F238E27FC236}">
                  <a16:creationId xmlns:a16="http://schemas.microsoft.com/office/drawing/2014/main" id="{390258F4-42E0-4FCF-A248-4FFB00B0D4FD}"/>
                </a:ext>
              </a:extLst>
            </p:cNvPr>
            <p:cNvSpPr txBox="1"/>
            <p:nvPr/>
          </p:nvSpPr>
          <p:spPr>
            <a:xfrm>
              <a:off x="5218566" y="1426547"/>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lumMod val="75000"/>
                      <a:lumOff val="25000"/>
                    </a:prstClr>
                  </a:solidFill>
                  <a:effectLst/>
                  <a:uLnTx/>
                  <a:uFillTx/>
                  <a:latin typeface="Avenir LT Std 35 Light" panose="020B0402020203020204" pitchFamily="34" charset="0"/>
                  <a:ea typeface="思源黑体 CN Light"/>
                  <a:cs typeface="+mn-cs"/>
                </a:rPr>
                <a:t>01</a:t>
              </a:r>
              <a:endParaRPr kumimoji="0" lang="zh-CN" altLang="en-US" sz="3600" b="0" i="0" u="none" strike="noStrike" kern="1200" cap="none" spc="0" normalizeH="0" baseline="0" noProof="0" dirty="0">
                <a:ln>
                  <a:noFill/>
                </a:ln>
                <a:solidFill>
                  <a:prstClr val="black">
                    <a:lumMod val="75000"/>
                    <a:lumOff val="25000"/>
                  </a:prstClr>
                </a:solidFill>
                <a:effectLst/>
                <a:uLnTx/>
                <a:uFillTx/>
                <a:latin typeface="Avenir LT Std 35 Light" panose="020B0402020203020204" pitchFamily="34" charset="0"/>
                <a:ea typeface="思源黑体 CN Light"/>
                <a:cs typeface="+mn-cs"/>
              </a:endParaRPr>
            </a:p>
          </p:txBody>
        </p:sp>
      </p:grpSp>
      <p:grpSp>
        <p:nvGrpSpPr>
          <p:cNvPr id="14" name="组合 13">
            <a:extLst>
              <a:ext uri="{FF2B5EF4-FFF2-40B4-BE49-F238E27FC236}">
                <a16:creationId xmlns:a16="http://schemas.microsoft.com/office/drawing/2014/main" id="{C77B109F-5516-4B9C-B13E-D1DBC44CE8FB}"/>
              </a:ext>
            </a:extLst>
          </p:cNvPr>
          <p:cNvGrpSpPr/>
          <p:nvPr/>
        </p:nvGrpSpPr>
        <p:grpSpPr>
          <a:xfrm>
            <a:off x="7245809" y="2933819"/>
            <a:ext cx="3921459" cy="811240"/>
            <a:chOff x="5193664" y="2470484"/>
            <a:chExt cx="3921459" cy="811240"/>
          </a:xfrm>
        </p:grpSpPr>
        <p:grpSp>
          <p:nvGrpSpPr>
            <p:cNvPr id="15" name="组合 14">
              <a:extLst>
                <a:ext uri="{FF2B5EF4-FFF2-40B4-BE49-F238E27FC236}">
                  <a16:creationId xmlns:a16="http://schemas.microsoft.com/office/drawing/2014/main" id="{4788CDBF-A999-48C6-BC0A-D66BDC050C5E}"/>
                </a:ext>
              </a:extLst>
            </p:cNvPr>
            <p:cNvGrpSpPr/>
            <p:nvPr/>
          </p:nvGrpSpPr>
          <p:grpSpPr>
            <a:xfrm>
              <a:off x="5951298" y="2517014"/>
              <a:ext cx="3163825" cy="764710"/>
              <a:chOff x="7737329" y="2266626"/>
              <a:chExt cx="3163825" cy="764710"/>
            </a:xfrm>
          </p:grpSpPr>
          <p:sp>
            <p:nvSpPr>
              <p:cNvPr id="17" name="文本框 16">
                <a:extLst>
                  <a:ext uri="{FF2B5EF4-FFF2-40B4-BE49-F238E27FC236}">
                    <a16:creationId xmlns:a16="http://schemas.microsoft.com/office/drawing/2014/main" id="{9024BA2E-25FA-4D3A-8D41-7DE91816844D}"/>
                  </a:ext>
                </a:extLst>
              </p:cNvPr>
              <p:cNvSpPr txBox="1"/>
              <p:nvPr/>
            </p:nvSpPr>
            <p:spPr>
              <a:xfrm>
                <a:off x="7737329" y="2266626"/>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存在问题</a:t>
                </a:r>
              </a:p>
            </p:txBody>
          </p:sp>
          <p:sp>
            <p:nvSpPr>
              <p:cNvPr id="18" name="矩形 17">
                <a:extLst>
                  <a:ext uri="{FF2B5EF4-FFF2-40B4-BE49-F238E27FC236}">
                    <a16:creationId xmlns:a16="http://schemas.microsoft.com/office/drawing/2014/main" id="{A3F525CA-0D9C-4431-A447-7C96673BAF2B}"/>
                  </a:ext>
                </a:extLst>
              </p:cNvPr>
              <p:cNvSpPr/>
              <p:nvPr/>
            </p:nvSpPr>
            <p:spPr>
              <a:xfrm>
                <a:off x="7786669" y="2769726"/>
                <a:ext cx="1887758" cy="261610"/>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SECOND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6" name="文本框 15">
              <a:extLst>
                <a:ext uri="{FF2B5EF4-FFF2-40B4-BE49-F238E27FC236}">
                  <a16:creationId xmlns:a16="http://schemas.microsoft.com/office/drawing/2014/main" id="{D4FA977C-7122-4F00-8593-15D16D6315A8}"/>
                </a:ext>
              </a:extLst>
            </p:cNvPr>
            <p:cNvSpPr txBox="1"/>
            <p:nvPr/>
          </p:nvSpPr>
          <p:spPr>
            <a:xfrm>
              <a:off x="5193664" y="2470484"/>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lumMod val="75000"/>
                      <a:lumOff val="25000"/>
                    </a:prstClr>
                  </a:solidFill>
                  <a:effectLst/>
                  <a:uLnTx/>
                  <a:uFillTx/>
                  <a:latin typeface="Avenir LT Std 35 Light" panose="020B0402020203020204" pitchFamily="34" charset="0"/>
                  <a:ea typeface="思源黑体 CN Light"/>
                  <a:cs typeface="+mn-cs"/>
                </a:rPr>
                <a:t>02</a:t>
              </a:r>
              <a:endParaRPr kumimoji="0" lang="zh-CN" altLang="en-US" sz="3600" b="0" i="0" u="none" strike="noStrike" kern="1200" cap="none" spc="0" normalizeH="0" baseline="0" noProof="0" dirty="0">
                <a:ln>
                  <a:noFill/>
                </a:ln>
                <a:solidFill>
                  <a:prstClr val="black">
                    <a:lumMod val="75000"/>
                    <a:lumOff val="25000"/>
                  </a:prstClr>
                </a:solidFill>
                <a:effectLst/>
                <a:uLnTx/>
                <a:uFillTx/>
                <a:latin typeface="Avenir LT Std 35 Light" panose="020B0402020203020204" pitchFamily="34" charset="0"/>
                <a:ea typeface="思源黑体 CN Light"/>
                <a:cs typeface="+mn-cs"/>
              </a:endParaRPr>
            </a:p>
          </p:txBody>
        </p:sp>
      </p:grpSp>
      <p:grpSp>
        <p:nvGrpSpPr>
          <p:cNvPr id="19" name="组合 18">
            <a:extLst>
              <a:ext uri="{FF2B5EF4-FFF2-40B4-BE49-F238E27FC236}">
                <a16:creationId xmlns:a16="http://schemas.microsoft.com/office/drawing/2014/main" id="{82CFC6A9-8E1A-4707-A505-675BFE7C3469}"/>
              </a:ext>
            </a:extLst>
          </p:cNvPr>
          <p:cNvGrpSpPr/>
          <p:nvPr/>
        </p:nvGrpSpPr>
        <p:grpSpPr>
          <a:xfrm>
            <a:off x="2251695" y="4485834"/>
            <a:ext cx="3913406" cy="802331"/>
            <a:chOff x="5201716" y="3540156"/>
            <a:chExt cx="3913406" cy="802331"/>
          </a:xfrm>
        </p:grpSpPr>
        <p:grpSp>
          <p:nvGrpSpPr>
            <p:cNvPr id="20" name="组合 19">
              <a:extLst>
                <a:ext uri="{FF2B5EF4-FFF2-40B4-BE49-F238E27FC236}">
                  <a16:creationId xmlns:a16="http://schemas.microsoft.com/office/drawing/2014/main" id="{716041DA-7D63-4354-B614-89691396E42A}"/>
                </a:ext>
              </a:extLst>
            </p:cNvPr>
            <p:cNvGrpSpPr/>
            <p:nvPr/>
          </p:nvGrpSpPr>
          <p:grpSpPr>
            <a:xfrm>
              <a:off x="5951297" y="3577777"/>
              <a:ext cx="3163825" cy="764710"/>
              <a:chOff x="7136263" y="3809902"/>
              <a:chExt cx="3163825" cy="764710"/>
            </a:xfrm>
          </p:grpSpPr>
          <p:sp>
            <p:nvSpPr>
              <p:cNvPr id="22" name="文本框 21">
                <a:extLst>
                  <a:ext uri="{FF2B5EF4-FFF2-40B4-BE49-F238E27FC236}">
                    <a16:creationId xmlns:a16="http://schemas.microsoft.com/office/drawing/2014/main" id="{E5883B66-AC8A-4C8B-A776-B47D25A882AD}"/>
                  </a:ext>
                </a:extLst>
              </p:cNvPr>
              <p:cNvSpPr txBox="1"/>
              <p:nvPr/>
            </p:nvSpPr>
            <p:spPr>
              <a:xfrm>
                <a:off x="7136263" y="3809902"/>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改正措施</a:t>
                </a:r>
              </a:p>
            </p:txBody>
          </p:sp>
          <p:sp>
            <p:nvSpPr>
              <p:cNvPr id="23" name="矩形 22">
                <a:extLst>
                  <a:ext uri="{FF2B5EF4-FFF2-40B4-BE49-F238E27FC236}">
                    <a16:creationId xmlns:a16="http://schemas.microsoft.com/office/drawing/2014/main" id="{61186D43-9E33-467F-BBE3-1AC712DCA2E2}"/>
                  </a:ext>
                </a:extLst>
              </p:cNvPr>
              <p:cNvSpPr/>
              <p:nvPr/>
            </p:nvSpPr>
            <p:spPr>
              <a:xfrm>
                <a:off x="7143883" y="4313002"/>
                <a:ext cx="1937098" cy="261610"/>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THIRD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1" name="文本框 20">
              <a:extLst>
                <a:ext uri="{FF2B5EF4-FFF2-40B4-BE49-F238E27FC236}">
                  <a16:creationId xmlns:a16="http://schemas.microsoft.com/office/drawing/2014/main" id="{CEA6FA63-A6AE-4C34-8F8B-943DCEC78040}"/>
                </a:ext>
              </a:extLst>
            </p:cNvPr>
            <p:cNvSpPr txBox="1"/>
            <p:nvPr/>
          </p:nvSpPr>
          <p:spPr>
            <a:xfrm>
              <a:off x="5201716" y="3540156"/>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lumMod val="75000"/>
                      <a:lumOff val="25000"/>
                    </a:prstClr>
                  </a:solidFill>
                  <a:effectLst/>
                  <a:uLnTx/>
                  <a:uFillTx/>
                  <a:latin typeface="Avenir LT Std 35 Light" panose="020B0402020203020204" pitchFamily="34" charset="0"/>
                  <a:ea typeface="思源黑体 CN Light"/>
                  <a:cs typeface="+mn-cs"/>
                </a:rPr>
                <a:t>03</a:t>
              </a:r>
              <a:endParaRPr kumimoji="0" lang="zh-CN" altLang="en-US" sz="3600" b="0" i="0" u="none" strike="noStrike" kern="1200" cap="none" spc="0" normalizeH="0" baseline="0" noProof="0" dirty="0">
                <a:ln>
                  <a:noFill/>
                </a:ln>
                <a:solidFill>
                  <a:prstClr val="black">
                    <a:lumMod val="75000"/>
                    <a:lumOff val="25000"/>
                  </a:prstClr>
                </a:solidFill>
                <a:effectLst/>
                <a:uLnTx/>
                <a:uFillTx/>
                <a:latin typeface="Avenir LT Std 35 Light" panose="020B0402020203020204" pitchFamily="34" charset="0"/>
                <a:ea typeface="思源黑体 CN Light"/>
                <a:cs typeface="+mn-cs"/>
              </a:endParaRPr>
            </a:p>
          </p:txBody>
        </p:sp>
      </p:grpSp>
      <p:grpSp>
        <p:nvGrpSpPr>
          <p:cNvPr id="24" name="组合 23">
            <a:extLst>
              <a:ext uri="{FF2B5EF4-FFF2-40B4-BE49-F238E27FC236}">
                <a16:creationId xmlns:a16="http://schemas.microsoft.com/office/drawing/2014/main" id="{4BBA7B2C-2222-4EB8-AC7F-7025D2EB03C8}"/>
              </a:ext>
            </a:extLst>
          </p:cNvPr>
          <p:cNvGrpSpPr/>
          <p:nvPr/>
        </p:nvGrpSpPr>
        <p:grpSpPr>
          <a:xfrm>
            <a:off x="7245809" y="4481311"/>
            <a:ext cx="3921457" cy="802259"/>
            <a:chOff x="5193664" y="4610424"/>
            <a:chExt cx="3921457" cy="802259"/>
          </a:xfrm>
        </p:grpSpPr>
        <p:grpSp>
          <p:nvGrpSpPr>
            <p:cNvPr id="25" name="组合 24">
              <a:extLst>
                <a:ext uri="{FF2B5EF4-FFF2-40B4-BE49-F238E27FC236}">
                  <a16:creationId xmlns:a16="http://schemas.microsoft.com/office/drawing/2014/main" id="{6140D066-1291-49EC-B3C5-5F6923B8E797}"/>
                </a:ext>
              </a:extLst>
            </p:cNvPr>
            <p:cNvGrpSpPr/>
            <p:nvPr/>
          </p:nvGrpSpPr>
          <p:grpSpPr>
            <a:xfrm>
              <a:off x="5951296" y="4638541"/>
              <a:ext cx="3163825" cy="774142"/>
              <a:chOff x="6481573" y="5415952"/>
              <a:chExt cx="3163825" cy="774142"/>
            </a:xfrm>
          </p:grpSpPr>
          <p:sp>
            <p:nvSpPr>
              <p:cNvPr id="27" name="文本框 26">
                <a:extLst>
                  <a:ext uri="{FF2B5EF4-FFF2-40B4-BE49-F238E27FC236}">
                    <a16:creationId xmlns:a16="http://schemas.microsoft.com/office/drawing/2014/main" id="{9992AE5B-2EFF-4C47-BABE-BBE0B37EF4D3}"/>
                  </a:ext>
                </a:extLst>
              </p:cNvPr>
              <p:cNvSpPr txBox="1"/>
              <p:nvPr/>
            </p:nvSpPr>
            <p:spPr>
              <a:xfrm>
                <a:off x="6481573" y="5415952"/>
                <a:ext cx="3163825"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4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dirty="0"/>
                  <a:t>未来展望</a:t>
                </a:r>
              </a:p>
            </p:txBody>
          </p:sp>
          <p:sp>
            <p:nvSpPr>
              <p:cNvPr id="28" name="矩形 27">
                <a:extLst>
                  <a:ext uri="{FF2B5EF4-FFF2-40B4-BE49-F238E27FC236}">
                    <a16:creationId xmlns:a16="http://schemas.microsoft.com/office/drawing/2014/main" id="{70D49644-7ECE-4413-901C-E7345936CA4E}"/>
                  </a:ext>
                </a:extLst>
              </p:cNvPr>
              <p:cNvSpPr/>
              <p:nvPr/>
            </p:nvSpPr>
            <p:spPr>
              <a:xfrm>
                <a:off x="6501883" y="5928484"/>
                <a:ext cx="1930845" cy="261610"/>
              </a:xfrm>
              <a:prstGeom prst="rect">
                <a:avLst/>
              </a:prstGeom>
            </p:spPr>
            <p:txBody>
              <a:bodyPr wrap="square">
                <a:spAutoFit/>
              </a:bodyPr>
              <a:lstStyle/>
              <a:p>
                <a:pPr algn="dist"/>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THE FOURTH PART</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6" name="文本框 25">
              <a:extLst>
                <a:ext uri="{FF2B5EF4-FFF2-40B4-BE49-F238E27FC236}">
                  <a16:creationId xmlns:a16="http://schemas.microsoft.com/office/drawing/2014/main" id="{5B6BD12F-1593-4FCC-9BF8-E6086994A3F8}"/>
                </a:ext>
              </a:extLst>
            </p:cNvPr>
            <p:cNvSpPr txBox="1"/>
            <p:nvPr/>
          </p:nvSpPr>
          <p:spPr>
            <a:xfrm>
              <a:off x="5193664" y="4610424"/>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lumMod val="75000"/>
                      <a:lumOff val="25000"/>
                    </a:prstClr>
                  </a:solidFill>
                  <a:effectLst/>
                  <a:uLnTx/>
                  <a:uFillTx/>
                  <a:latin typeface="Avenir LT Std 35 Light" panose="020B0402020203020204" pitchFamily="34" charset="0"/>
                  <a:ea typeface="思源黑体 CN Light"/>
                  <a:cs typeface="+mn-cs"/>
                </a:rPr>
                <a:t>04</a:t>
              </a:r>
              <a:endParaRPr kumimoji="0" lang="zh-CN" altLang="en-US" sz="3600" b="0" i="0" u="none" strike="noStrike" kern="1200" cap="none" spc="0" normalizeH="0" baseline="0" noProof="0" dirty="0">
                <a:ln>
                  <a:noFill/>
                </a:ln>
                <a:solidFill>
                  <a:prstClr val="black">
                    <a:lumMod val="75000"/>
                    <a:lumOff val="25000"/>
                  </a:prstClr>
                </a:solidFill>
                <a:effectLst/>
                <a:uLnTx/>
                <a:uFillTx/>
                <a:latin typeface="Avenir LT Std 35 Light" panose="020B0402020203020204" pitchFamily="34" charset="0"/>
                <a:ea typeface="思源黑体 CN Light"/>
                <a:cs typeface="+mn-cs"/>
              </a:endParaRPr>
            </a:p>
          </p:txBody>
        </p:sp>
      </p:grpSp>
      <p:sp>
        <p:nvSpPr>
          <p:cNvPr id="29" name="直角三角形 28">
            <a:extLst>
              <a:ext uri="{FF2B5EF4-FFF2-40B4-BE49-F238E27FC236}">
                <a16:creationId xmlns:a16="http://schemas.microsoft.com/office/drawing/2014/main" id="{D429299B-B099-4552-AA23-D5458B325FD8}"/>
              </a:ext>
            </a:extLst>
          </p:cNvPr>
          <p:cNvSpPr/>
          <p:nvPr/>
        </p:nvSpPr>
        <p:spPr>
          <a:xfrm flipV="1">
            <a:off x="-23998" y="0"/>
            <a:ext cx="3726141" cy="1927004"/>
          </a:xfrm>
          <a:prstGeom prst="rtTriangle">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30" name="直角三角形 29">
            <a:extLst>
              <a:ext uri="{FF2B5EF4-FFF2-40B4-BE49-F238E27FC236}">
                <a16:creationId xmlns:a16="http://schemas.microsoft.com/office/drawing/2014/main" id="{530BD442-0C94-4C5E-A50E-61426EE779D2}"/>
              </a:ext>
            </a:extLst>
          </p:cNvPr>
          <p:cNvSpPr/>
          <p:nvPr/>
        </p:nvSpPr>
        <p:spPr>
          <a:xfrm flipH="1">
            <a:off x="8465859" y="4930996"/>
            <a:ext cx="3726141" cy="1927004"/>
          </a:xfrm>
          <a:prstGeom prst="rtTriangle">
            <a:avLst/>
          </a:prstGeom>
          <a:solidFill>
            <a:srgbClr val="0071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33" name="组合 32">
            <a:extLst>
              <a:ext uri="{FF2B5EF4-FFF2-40B4-BE49-F238E27FC236}">
                <a16:creationId xmlns:a16="http://schemas.microsoft.com/office/drawing/2014/main" id="{35E8621E-4503-4C87-BFBA-F8BA8DC6AA13}"/>
              </a:ext>
            </a:extLst>
          </p:cNvPr>
          <p:cNvGrpSpPr/>
          <p:nvPr/>
        </p:nvGrpSpPr>
        <p:grpSpPr>
          <a:xfrm>
            <a:off x="4849536" y="904874"/>
            <a:ext cx="3496921" cy="1353329"/>
            <a:chOff x="5010510" y="1091379"/>
            <a:chExt cx="3496921" cy="1353329"/>
          </a:xfrm>
        </p:grpSpPr>
        <p:grpSp>
          <p:nvGrpSpPr>
            <p:cNvPr id="34" name="组合 33">
              <a:extLst>
                <a:ext uri="{FF2B5EF4-FFF2-40B4-BE49-F238E27FC236}">
                  <a16:creationId xmlns:a16="http://schemas.microsoft.com/office/drawing/2014/main" id="{7041A2CD-B5B5-40C6-94D1-2D61490CB007}"/>
                </a:ext>
              </a:extLst>
            </p:cNvPr>
            <p:cNvGrpSpPr/>
            <p:nvPr/>
          </p:nvGrpSpPr>
          <p:grpSpPr>
            <a:xfrm>
              <a:off x="5415033" y="1091379"/>
              <a:ext cx="3092398" cy="1353329"/>
              <a:chOff x="9201155" y="530567"/>
              <a:chExt cx="3092398" cy="1353329"/>
            </a:xfrm>
          </p:grpSpPr>
          <p:sp>
            <p:nvSpPr>
              <p:cNvPr id="37" name="文本框 36">
                <a:extLst>
                  <a:ext uri="{FF2B5EF4-FFF2-40B4-BE49-F238E27FC236}">
                    <a16:creationId xmlns:a16="http://schemas.microsoft.com/office/drawing/2014/main" id="{859D9B63-AE41-4CF6-B5FB-A4EFCD5255CC}"/>
                  </a:ext>
                </a:extLst>
              </p:cNvPr>
              <p:cNvSpPr txBox="1"/>
              <p:nvPr/>
            </p:nvSpPr>
            <p:spPr>
              <a:xfrm>
                <a:off x="9307465" y="530567"/>
                <a:ext cx="2986088"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1300" normalizeH="0" baseline="0" noProof="0" dirty="0">
                    <a:ln>
                      <a:noFill/>
                    </a:ln>
                    <a:solidFill>
                      <a:srgbClr val="007125"/>
                    </a:solidFill>
                    <a:effectLst/>
                    <a:uLnTx/>
                    <a:uFillTx/>
                    <a:latin typeface="微软雅黑" panose="020B0503020204020204" pitchFamily="34" charset="-122"/>
                    <a:ea typeface="微软雅黑" panose="020B0503020204020204" pitchFamily="34" charset="-122"/>
                  </a:rPr>
                  <a:t>目录</a:t>
                </a:r>
                <a:endParaRPr kumimoji="0" lang="en-US" altLang="zh-CN" sz="4400" b="1" i="0" u="none" strike="noStrike" kern="1200" cap="none" spc="1300" normalizeH="0" baseline="0" noProof="0" dirty="0">
                  <a:ln>
                    <a:noFill/>
                  </a:ln>
                  <a:solidFill>
                    <a:srgbClr val="007125"/>
                  </a:solidFill>
                  <a:effectLst/>
                  <a:uLnTx/>
                  <a:uFillTx/>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id="{45A63603-CC7B-4739-B2B6-5514266B24DA}"/>
                  </a:ext>
                </a:extLst>
              </p:cNvPr>
              <p:cNvSpPr txBox="1"/>
              <p:nvPr/>
            </p:nvSpPr>
            <p:spPr>
              <a:xfrm>
                <a:off x="9201155" y="1176010"/>
                <a:ext cx="1737667"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100" normalizeH="0" baseline="0" noProof="0" dirty="0">
                    <a:ln>
                      <a:noFill/>
                    </a:ln>
                    <a:solidFill>
                      <a:srgbClr val="007125"/>
                    </a:solidFill>
                    <a:effectLst/>
                    <a:uLnTx/>
                    <a:uFillTx/>
                    <a:latin typeface="微软雅黑" panose="020B0503020204020204" pitchFamily="34" charset="-122"/>
                    <a:ea typeface="微软雅黑" panose="020B0503020204020204" pitchFamily="34" charset="-122"/>
                  </a:rPr>
                  <a:t>CONTENTS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007125"/>
                  </a:solidFill>
                  <a:effectLst/>
                  <a:uLnTx/>
                  <a:uFillTx/>
                  <a:latin typeface="微软雅黑" panose="020B0503020204020204" pitchFamily="34" charset="-122"/>
                  <a:ea typeface="微软雅黑" panose="020B0503020204020204" pitchFamily="34" charset="-122"/>
                </a:endParaRPr>
              </a:p>
            </p:txBody>
          </p:sp>
        </p:grpSp>
        <p:cxnSp>
          <p:nvCxnSpPr>
            <p:cNvPr id="35" name="直接连接符 34">
              <a:extLst>
                <a:ext uri="{FF2B5EF4-FFF2-40B4-BE49-F238E27FC236}">
                  <a16:creationId xmlns:a16="http://schemas.microsoft.com/office/drawing/2014/main" id="{71D02F8E-9B90-4CE6-9346-82658207F96E}"/>
                </a:ext>
              </a:extLst>
            </p:cNvPr>
            <p:cNvCxnSpPr/>
            <p:nvPr/>
          </p:nvCxnSpPr>
          <p:spPr>
            <a:xfrm flipH="1">
              <a:off x="7214091" y="1136429"/>
              <a:ext cx="343132" cy="904119"/>
            </a:xfrm>
            <a:prstGeom prst="line">
              <a:avLst/>
            </a:prstGeom>
            <a:ln>
              <a:solidFill>
                <a:srgbClr val="007125"/>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71DE60B-FF57-45EE-9DBC-56CB206628C1}"/>
                </a:ext>
              </a:extLst>
            </p:cNvPr>
            <p:cNvCxnSpPr/>
            <p:nvPr/>
          </p:nvCxnSpPr>
          <p:spPr>
            <a:xfrm flipH="1">
              <a:off x="5010510" y="1136429"/>
              <a:ext cx="343132" cy="904119"/>
            </a:xfrm>
            <a:prstGeom prst="line">
              <a:avLst/>
            </a:prstGeom>
            <a:ln>
              <a:solidFill>
                <a:srgbClr val="007125"/>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68963305"/>
      </p:ext>
    </p:extLst>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006341"/>
      </a:accent1>
      <a:accent2>
        <a:srgbClr val="009639"/>
      </a:accent2>
      <a:accent3>
        <a:srgbClr val="77BD1F"/>
      </a:accent3>
      <a:accent4>
        <a:srgbClr val="CDDB00"/>
      </a:accent4>
      <a:accent5>
        <a:srgbClr val="ACE568"/>
      </a:accent5>
      <a:accent6>
        <a:srgbClr val="B9B9B9"/>
      </a:accent6>
      <a:hlink>
        <a:srgbClr val="4472C4"/>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dirty="0" smtClean="0">
            <a:latin typeface="思源黑体 CN Normal" panose="020B0400000000000000" pitchFamily="34" charset="-122"/>
            <a:ea typeface="思源黑体 CN Normal" panose="020B0400000000000000"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006341"/>
    </a:accent1>
    <a:accent2>
      <a:srgbClr val="009639"/>
    </a:accent2>
    <a:accent3>
      <a:srgbClr val="77BD1F"/>
    </a:accent3>
    <a:accent4>
      <a:srgbClr val="CDDB00"/>
    </a:accent4>
    <a:accent5>
      <a:srgbClr val="ACE568"/>
    </a:accent5>
    <a:accent6>
      <a:srgbClr val="B9B9B9"/>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006341"/>
    </a:accent1>
    <a:accent2>
      <a:srgbClr val="009639"/>
    </a:accent2>
    <a:accent3>
      <a:srgbClr val="77BD1F"/>
    </a:accent3>
    <a:accent4>
      <a:srgbClr val="CDDB00"/>
    </a:accent4>
    <a:accent5>
      <a:srgbClr val="ACE568"/>
    </a:accent5>
    <a:accent6>
      <a:srgbClr val="B9B9B9"/>
    </a:accent6>
    <a:hlink>
      <a:srgbClr val="4472C4"/>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68395"/>
    </a:dk2>
    <a:lt2>
      <a:srgbClr val="F0F0F0"/>
    </a:lt2>
    <a:accent1>
      <a:srgbClr val="006341"/>
    </a:accent1>
    <a:accent2>
      <a:srgbClr val="009639"/>
    </a:accent2>
    <a:accent3>
      <a:srgbClr val="77BD1F"/>
    </a:accent3>
    <a:accent4>
      <a:srgbClr val="CDDB00"/>
    </a:accent4>
    <a:accent5>
      <a:srgbClr val="ACE568"/>
    </a:accent5>
    <a:accent6>
      <a:srgbClr val="B9B9B9"/>
    </a:accent6>
    <a:hlink>
      <a:srgbClr val="4472C4"/>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68395"/>
    </a:dk2>
    <a:lt2>
      <a:srgbClr val="F0F0F0"/>
    </a:lt2>
    <a:accent1>
      <a:srgbClr val="006341"/>
    </a:accent1>
    <a:accent2>
      <a:srgbClr val="009639"/>
    </a:accent2>
    <a:accent3>
      <a:srgbClr val="77BD1F"/>
    </a:accent3>
    <a:accent4>
      <a:srgbClr val="CDDB00"/>
    </a:accent4>
    <a:accent5>
      <a:srgbClr val="ACE568"/>
    </a:accent5>
    <a:accent6>
      <a:srgbClr val="B9B9B9"/>
    </a:accent6>
    <a:hlink>
      <a:srgbClr val="4472C4"/>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68395"/>
    </a:dk2>
    <a:lt2>
      <a:srgbClr val="F0F0F0"/>
    </a:lt2>
    <a:accent1>
      <a:srgbClr val="006341"/>
    </a:accent1>
    <a:accent2>
      <a:srgbClr val="009639"/>
    </a:accent2>
    <a:accent3>
      <a:srgbClr val="77BD1F"/>
    </a:accent3>
    <a:accent4>
      <a:srgbClr val="CDDB00"/>
    </a:accent4>
    <a:accent5>
      <a:srgbClr val="ACE568"/>
    </a:accent5>
    <a:accent6>
      <a:srgbClr val="B9B9B9"/>
    </a:accent6>
    <a:hlink>
      <a:srgbClr val="4472C4"/>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68395"/>
    </a:dk2>
    <a:lt2>
      <a:srgbClr val="F0F0F0"/>
    </a:lt2>
    <a:accent1>
      <a:srgbClr val="006341"/>
    </a:accent1>
    <a:accent2>
      <a:srgbClr val="009639"/>
    </a:accent2>
    <a:accent3>
      <a:srgbClr val="77BD1F"/>
    </a:accent3>
    <a:accent4>
      <a:srgbClr val="CDDB00"/>
    </a:accent4>
    <a:accent5>
      <a:srgbClr val="ACE568"/>
    </a:accent5>
    <a:accent6>
      <a:srgbClr val="B9B9B9"/>
    </a:accent6>
    <a:hlink>
      <a:srgbClr val="4472C4"/>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68395"/>
    </a:dk2>
    <a:lt2>
      <a:srgbClr val="F0F0F0"/>
    </a:lt2>
    <a:accent1>
      <a:srgbClr val="006341"/>
    </a:accent1>
    <a:accent2>
      <a:srgbClr val="009639"/>
    </a:accent2>
    <a:accent3>
      <a:srgbClr val="77BD1F"/>
    </a:accent3>
    <a:accent4>
      <a:srgbClr val="CDDB00"/>
    </a:accent4>
    <a:accent5>
      <a:srgbClr val="ACE568"/>
    </a:accent5>
    <a:accent6>
      <a:srgbClr val="B9B9B9"/>
    </a:accent6>
    <a:hlink>
      <a:srgbClr val="4472C4"/>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68395"/>
    </a:dk2>
    <a:lt2>
      <a:srgbClr val="F0F0F0"/>
    </a:lt2>
    <a:accent1>
      <a:srgbClr val="006341"/>
    </a:accent1>
    <a:accent2>
      <a:srgbClr val="009639"/>
    </a:accent2>
    <a:accent3>
      <a:srgbClr val="77BD1F"/>
    </a:accent3>
    <a:accent4>
      <a:srgbClr val="CDDB00"/>
    </a:accent4>
    <a:accent5>
      <a:srgbClr val="ACE568"/>
    </a:accent5>
    <a:accent6>
      <a:srgbClr val="B9B9B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Organic</Template>
  <TotalTime>2657</TotalTime>
  <Words>3612</Words>
  <Application>Microsoft Office PowerPoint</Application>
  <PresentationFormat>宽屏</PresentationFormat>
  <Paragraphs>476</Paragraphs>
  <Slides>59</Slides>
  <Notes>7</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59</vt:i4>
      </vt:variant>
    </vt:vector>
  </HeadingPairs>
  <TitlesOfParts>
    <vt:vector size="78" baseType="lpstr">
      <vt:lpstr>Avenir LT Std 35 Light</vt:lpstr>
      <vt:lpstr>FontAwesome</vt:lpstr>
      <vt:lpstr>Gill Sans</vt:lpstr>
      <vt:lpstr>Lato Light</vt:lpstr>
      <vt:lpstr>Open Sans</vt:lpstr>
      <vt:lpstr>微软雅黑</vt:lpstr>
      <vt:lpstr>思源黑体 CN Bold</vt:lpstr>
      <vt:lpstr>思源黑体 CN Light</vt:lpstr>
      <vt:lpstr>思源黑体 CN Normal</vt:lpstr>
      <vt:lpstr>等线</vt:lpstr>
      <vt:lpstr>等线 Light</vt:lpstr>
      <vt:lpstr>Arial</vt:lpstr>
      <vt:lpstr>Calibri</vt:lpstr>
      <vt:lpstr>Century Gothic</vt:lpstr>
      <vt:lpstr>Segoe UI</vt:lpstr>
      <vt:lpstr>Segoe UI Light</vt:lpstr>
      <vt:lpstr>Wingdings</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Yunxuan Liu (Chinasoft International)</cp:lastModifiedBy>
  <cp:revision>408</cp:revision>
  <dcterms:created xsi:type="dcterms:W3CDTF">2019-03-25T05:26:16Z</dcterms:created>
  <dcterms:modified xsi:type="dcterms:W3CDTF">2019-04-12T08:56:31Z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2019-04-12T08:28:59.3275530Z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b7024aaf-348a-4ca9-9f63-3189ab2378fc</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