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8" r:id="rId3"/>
  </p:sldMasterIdLst>
  <p:notesMasterIdLst>
    <p:notesMasterId r:id="rId39"/>
  </p:notesMasterIdLst>
  <p:sldIdLst>
    <p:sldId id="256" r:id="rId4"/>
    <p:sldId id="264" r:id="rId5"/>
    <p:sldId id="294" r:id="rId6"/>
    <p:sldId id="260" r:id="rId7"/>
    <p:sldId id="263" r:id="rId8"/>
    <p:sldId id="296" r:id="rId9"/>
    <p:sldId id="302" r:id="rId10"/>
    <p:sldId id="298" r:id="rId11"/>
    <p:sldId id="268" r:id="rId12"/>
    <p:sldId id="305" r:id="rId13"/>
    <p:sldId id="258" r:id="rId14"/>
    <p:sldId id="265" r:id="rId15"/>
    <p:sldId id="266" r:id="rId16"/>
    <p:sldId id="267" r:id="rId17"/>
    <p:sldId id="261" r:id="rId18"/>
    <p:sldId id="281" r:id="rId19"/>
    <p:sldId id="262" r:id="rId20"/>
    <p:sldId id="273" r:id="rId21"/>
    <p:sldId id="300" r:id="rId22"/>
    <p:sldId id="271" r:id="rId23"/>
    <p:sldId id="272" r:id="rId24"/>
    <p:sldId id="275" r:id="rId25"/>
    <p:sldId id="282" r:id="rId26"/>
    <p:sldId id="286" r:id="rId27"/>
    <p:sldId id="276" r:id="rId28"/>
    <p:sldId id="278" r:id="rId29"/>
    <p:sldId id="306" r:id="rId30"/>
    <p:sldId id="277" r:id="rId31"/>
    <p:sldId id="280" r:id="rId32"/>
    <p:sldId id="289" r:id="rId33"/>
    <p:sldId id="279" r:id="rId34"/>
    <p:sldId id="257" r:id="rId35"/>
    <p:sldId id="295" r:id="rId36"/>
    <p:sldId id="1723" r:id="rId37"/>
    <p:sldId id="1728" r:id="rId38"/>
  </p:sldIdLst>
  <p:sldSz cx="12192000" cy="6858000"/>
  <p:notesSz cx="6858000" cy="9144000"/>
  <p:embeddedFontLst>
    <p:embeddedFont>
      <p:font typeface="微软雅黑" panose="020B0503020204020204" pitchFamily="34" charset="-122"/>
      <p:regular r:id="rId40"/>
      <p:bold r:id="rId41"/>
    </p:embeddedFont>
    <p:embeddedFont>
      <p:font typeface="微软雅黑 Light" panose="020B0502040204020203" pitchFamily="34" charset="-122"/>
      <p:regular r:id="rId42"/>
    </p:embeddedFont>
    <p:embeddedFont>
      <p:font typeface="方正兵马俑体 简" panose="02010600030101010101" charset="-122"/>
      <p:regular r:id="rId43"/>
    </p:embeddedFont>
    <p:embeddedFont>
      <p:font typeface="方正清刻本悦宋简体" panose="02010600030101010101" charset="-122"/>
      <p:regular r:id="rId44"/>
    </p:embeddedFont>
    <p:embeddedFont>
      <p:font typeface="汉仪神工体简" panose="02010600030101010101" charset="-122"/>
      <p:regular r:id="rId45"/>
    </p:embeddedFont>
    <p:embeddedFont>
      <p:font typeface="站酷高端黑" panose="02010600030101010101" pitchFamily="2" charset="-122"/>
      <p:regular r:id="rId46"/>
    </p:embeddedFont>
    <p:embeddedFont>
      <p:font typeface="等线" panose="02010600030101010101" pitchFamily="2" charset="-122"/>
      <p:regular r:id="rId47"/>
      <p:bold r:id="rId48"/>
    </p:embeddedFont>
    <p:embeddedFont>
      <p:font typeface="腾祥潮黑简" panose="02010600030101010101" charset="-122"/>
      <p:regular r:id="rId49"/>
    </p:embeddedFont>
    <p:embeddedFont>
      <p:font typeface="Calibri" panose="020F0502020204030204" pitchFamily="34" charset="0"/>
      <p:regular r:id="rId50"/>
      <p:bold r:id="rId51"/>
      <p:italic r:id="rId52"/>
      <p:boldItalic r:id="rId53"/>
    </p:embeddedFont>
    <p:embeddedFont>
      <p:font typeface="Century Gothic" panose="020B0502020202020204" pitchFamily="34" charset="0"/>
      <p:regular r:id="rId54"/>
      <p:bold r:id="rId55"/>
      <p:italic r:id="rId56"/>
      <p:boldItalic r:id="rId57"/>
    </p:embeddedFont>
    <p:embeddedFont>
      <p:font typeface="Segoe UI" panose="020B0502040204020203" pitchFamily="34" charset="0"/>
      <p:regular r:id="rId58"/>
      <p:bold r:id="rId59"/>
      <p:italic r:id="rId60"/>
      <p:boldItalic r:id="rId61"/>
    </p:embeddedFont>
    <p:embeddedFont>
      <p:font typeface="Segoe UI Light" panose="020B0502040204020203" pitchFamily="34" charset="0"/>
      <p:regular r:id="rId62"/>
      <p:italic r:id="rId63"/>
    </p:embeddedFont>
    <p:embeddedFont>
      <p:font typeface="Stencil" panose="040409050D0802020404" pitchFamily="82" charset="0"/>
      <p:regular r:id="rId6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6176" userDrawn="1">
          <p15:clr>
            <a:srgbClr val="A4A3A4"/>
          </p15:clr>
        </p15:guide>
        <p15:guide id="3" pos="3840" userDrawn="1">
          <p15:clr>
            <a:srgbClr val="A4A3A4"/>
          </p15:clr>
        </p15:guide>
        <p15:guide id="4"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82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38" autoAdjust="0"/>
    <p:restoredTop sz="94660"/>
  </p:normalViewPr>
  <p:slideViewPr>
    <p:cSldViewPr snapToGrid="0" showGuides="1">
      <p:cViewPr>
        <p:scale>
          <a:sx n="50" d="100"/>
          <a:sy n="50" d="100"/>
        </p:scale>
        <p:origin x="1062" y="606"/>
      </p:cViewPr>
      <p:guideLst>
        <p:guide pos="6176"/>
        <p:guide pos="3840"/>
        <p:guide orient="horz" pos="2160"/>
      </p:guideLst>
    </p:cSldViewPr>
  </p:slideViewPr>
  <p:notesTextViewPr>
    <p:cViewPr>
      <p:scale>
        <a:sx n="1" d="1"/>
        <a:sy n="1" d="1"/>
      </p:scale>
      <p:origin x="0" y="0"/>
    </p:cViewPr>
  </p:notesTextViewPr>
  <p:sorterViewPr>
    <p:cViewPr>
      <p:scale>
        <a:sx n="100" d="100"/>
        <a:sy n="100" d="100"/>
      </p:scale>
      <p:origin x="0" y="-23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font" Target="fonts/font16.fntdata"/><Relationship Id="rId63" Type="http://schemas.openxmlformats.org/officeDocument/2006/relationships/font" Target="fonts/font24.fntdata"/><Relationship Id="rId68"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font" Target="fonts/font19.fntdata"/><Relationship Id="rId66"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font" Target="fonts/font22.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64" Type="http://schemas.openxmlformats.org/officeDocument/2006/relationships/font" Target="fonts/font25.fntdata"/><Relationship Id="rId8" Type="http://schemas.openxmlformats.org/officeDocument/2006/relationships/slide" Target="slides/slide5.xml"/><Relationship Id="rId51" Type="http://schemas.openxmlformats.org/officeDocument/2006/relationships/font" Target="fonts/font12.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7.fntdata"/><Relationship Id="rId59" Type="http://schemas.openxmlformats.org/officeDocument/2006/relationships/font" Target="fonts/font20.fntdata"/><Relationship Id="rId67"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font" Target="fonts/font2.fntdata"/><Relationship Id="rId54" Type="http://schemas.openxmlformats.org/officeDocument/2006/relationships/font" Target="fonts/font15.fntdata"/><Relationship Id="rId62" Type="http://schemas.openxmlformats.org/officeDocument/2006/relationships/font" Target="fonts/font23.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10.fntdata"/><Relationship Id="rId57" Type="http://schemas.openxmlformats.org/officeDocument/2006/relationships/font" Target="fonts/font18.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font" Target="fonts/font21.fntdata"/><Relationship Id="rId65"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C1DE31-5D96-4931-A0F5-CC1B1F705857}"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C4710F-0A10-4E23-8544-8BE331995BA9}" type="slidenum">
              <a:rPr lang="zh-CN" altLang="en-US" smtClean="0"/>
              <a:t>‹#›</a:t>
            </a:fld>
            <a:endParaRPr lang="zh-CN" altLang="en-US"/>
          </a:p>
        </p:txBody>
      </p:sp>
    </p:spTree>
    <p:extLst>
      <p:ext uri="{BB962C8B-B14F-4D97-AF65-F5344CB8AC3E}">
        <p14:creationId xmlns:p14="http://schemas.microsoft.com/office/powerpoint/2010/main" val="105580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1</a:t>
            </a:fld>
            <a:endParaRPr lang="zh-CN" altLang="en-US"/>
          </a:p>
        </p:txBody>
      </p:sp>
    </p:spTree>
    <p:extLst>
      <p:ext uri="{BB962C8B-B14F-4D97-AF65-F5344CB8AC3E}">
        <p14:creationId xmlns:p14="http://schemas.microsoft.com/office/powerpoint/2010/main" val="27802317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10</a:t>
            </a:fld>
            <a:endParaRPr lang="zh-CN" altLang="en-US"/>
          </a:p>
        </p:txBody>
      </p:sp>
    </p:spTree>
    <p:extLst>
      <p:ext uri="{BB962C8B-B14F-4D97-AF65-F5344CB8AC3E}">
        <p14:creationId xmlns:p14="http://schemas.microsoft.com/office/powerpoint/2010/main" val="2430275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11</a:t>
            </a:fld>
            <a:endParaRPr lang="zh-CN" altLang="en-US"/>
          </a:p>
        </p:txBody>
      </p:sp>
    </p:spTree>
    <p:extLst>
      <p:ext uri="{BB962C8B-B14F-4D97-AF65-F5344CB8AC3E}">
        <p14:creationId xmlns:p14="http://schemas.microsoft.com/office/powerpoint/2010/main" val="7050566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12</a:t>
            </a:fld>
            <a:endParaRPr lang="zh-CN" altLang="en-US"/>
          </a:p>
        </p:txBody>
      </p:sp>
    </p:spTree>
    <p:extLst>
      <p:ext uri="{BB962C8B-B14F-4D97-AF65-F5344CB8AC3E}">
        <p14:creationId xmlns:p14="http://schemas.microsoft.com/office/powerpoint/2010/main" val="4264031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13</a:t>
            </a:fld>
            <a:endParaRPr lang="zh-CN" altLang="en-US"/>
          </a:p>
        </p:txBody>
      </p:sp>
    </p:spTree>
    <p:extLst>
      <p:ext uri="{BB962C8B-B14F-4D97-AF65-F5344CB8AC3E}">
        <p14:creationId xmlns:p14="http://schemas.microsoft.com/office/powerpoint/2010/main" val="9214876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14</a:t>
            </a:fld>
            <a:endParaRPr lang="zh-CN" altLang="en-US"/>
          </a:p>
        </p:txBody>
      </p:sp>
    </p:spTree>
    <p:extLst>
      <p:ext uri="{BB962C8B-B14F-4D97-AF65-F5344CB8AC3E}">
        <p14:creationId xmlns:p14="http://schemas.microsoft.com/office/powerpoint/2010/main" val="1298935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15</a:t>
            </a:fld>
            <a:endParaRPr lang="zh-CN" altLang="en-US"/>
          </a:p>
        </p:txBody>
      </p:sp>
    </p:spTree>
    <p:extLst>
      <p:ext uri="{BB962C8B-B14F-4D97-AF65-F5344CB8AC3E}">
        <p14:creationId xmlns:p14="http://schemas.microsoft.com/office/powerpoint/2010/main" val="34522700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16</a:t>
            </a:fld>
            <a:endParaRPr lang="zh-CN" altLang="en-US"/>
          </a:p>
        </p:txBody>
      </p:sp>
    </p:spTree>
    <p:extLst>
      <p:ext uri="{BB962C8B-B14F-4D97-AF65-F5344CB8AC3E}">
        <p14:creationId xmlns:p14="http://schemas.microsoft.com/office/powerpoint/2010/main" val="2153811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17</a:t>
            </a:fld>
            <a:endParaRPr lang="zh-CN" altLang="en-US"/>
          </a:p>
        </p:txBody>
      </p:sp>
    </p:spTree>
    <p:extLst>
      <p:ext uri="{BB962C8B-B14F-4D97-AF65-F5344CB8AC3E}">
        <p14:creationId xmlns:p14="http://schemas.microsoft.com/office/powerpoint/2010/main" val="11187591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18</a:t>
            </a:fld>
            <a:endParaRPr lang="zh-CN" altLang="en-US"/>
          </a:p>
        </p:txBody>
      </p:sp>
    </p:spTree>
    <p:extLst>
      <p:ext uri="{BB962C8B-B14F-4D97-AF65-F5344CB8AC3E}">
        <p14:creationId xmlns:p14="http://schemas.microsoft.com/office/powerpoint/2010/main" val="40472056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19</a:t>
            </a:fld>
            <a:endParaRPr lang="zh-CN" altLang="en-US"/>
          </a:p>
        </p:txBody>
      </p:sp>
    </p:spTree>
    <p:extLst>
      <p:ext uri="{BB962C8B-B14F-4D97-AF65-F5344CB8AC3E}">
        <p14:creationId xmlns:p14="http://schemas.microsoft.com/office/powerpoint/2010/main" val="4043118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2</a:t>
            </a:fld>
            <a:endParaRPr lang="zh-CN" altLang="en-US"/>
          </a:p>
        </p:txBody>
      </p:sp>
    </p:spTree>
    <p:extLst>
      <p:ext uri="{BB962C8B-B14F-4D97-AF65-F5344CB8AC3E}">
        <p14:creationId xmlns:p14="http://schemas.microsoft.com/office/powerpoint/2010/main" val="1244872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20</a:t>
            </a:fld>
            <a:endParaRPr lang="zh-CN" altLang="en-US"/>
          </a:p>
        </p:txBody>
      </p:sp>
    </p:spTree>
    <p:extLst>
      <p:ext uri="{BB962C8B-B14F-4D97-AF65-F5344CB8AC3E}">
        <p14:creationId xmlns:p14="http://schemas.microsoft.com/office/powerpoint/2010/main" val="34924299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21</a:t>
            </a:fld>
            <a:endParaRPr lang="zh-CN" altLang="en-US"/>
          </a:p>
        </p:txBody>
      </p:sp>
    </p:spTree>
    <p:extLst>
      <p:ext uri="{BB962C8B-B14F-4D97-AF65-F5344CB8AC3E}">
        <p14:creationId xmlns:p14="http://schemas.microsoft.com/office/powerpoint/2010/main" val="19614575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22</a:t>
            </a:fld>
            <a:endParaRPr lang="zh-CN" altLang="en-US"/>
          </a:p>
        </p:txBody>
      </p:sp>
    </p:spTree>
    <p:extLst>
      <p:ext uri="{BB962C8B-B14F-4D97-AF65-F5344CB8AC3E}">
        <p14:creationId xmlns:p14="http://schemas.microsoft.com/office/powerpoint/2010/main" val="4143995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23</a:t>
            </a:fld>
            <a:endParaRPr lang="zh-CN" altLang="en-US"/>
          </a:p>
        </p:txBody>
      </p:sp>
    </p:spTree>
    <p:extLst>
      <p:ext uri="{BB962C8B-B14F-4D97-AF65-F5344CB8AC3E}">
        <p14:creationId xmlns:p14="http://schemas.microsoft.com/office/powerpoint/2010/main" val="31021839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24</a:t>
            </a:fld>
            <a:endParaRPr lang="zh-CN" altLang="en-US"/>
          </a:p>
        </p:txBody>
      </p:sp>
    </p:spTree>
    <p:extLst>
      <p:ext uri="{BB962C8B-B14F-4D97-AF65-F5344CB8AC3E}">
        <p14:creationId xmlns:p14="http://schemas.microsoft.com/office/powerpoint/2010/main" val="3268772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25</a:t>
            </a:fld>
            <a:endParaRPr lang="zh-CN" altLang="en-US"/>
          </a:p>
        </p:txBody>
      </p:sp>
    </p:spTree>
    <p:extLst>
      <p:ext uri="{BB962C8B-B14F-4D97-AF65-F5344CB8AC3E}">
        <p14:creationId xmlns:p14="http://schemas.microsoft.com/office/powerpoint/2010/main" val="20654907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26</a:t>
            </a:fld>
            <a:endParaRPr lang="zh-CN" altLang="en-US"/>
          </a:p>
        </p:txBody>
      </p:sp>
    </p:spTree>
    <p:extLst>
      <p:ext uri="{BB962C8B-B14F-4D97-AF65-F5344CB8AC3E}">
        <p14:creationId xmlns:p14="http://schemas.microsoft.com/office/powerpoint/2010/main" val="2238686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27</a:t>
            </a:fld>
            <a:endParaRPr lang="zh-CN" altLang="en-US"/>
          </a:p>
        </p:txBody>
      </p:sp>
    </p:spTree>
    <p:extLst>
      <p:ext uri="{BB962C8B-B14F-4D97-AF65-F5344CB8AC3E}">
        <p14:creationId xmlns:p14="http://schemas.microsoft.com/office/powerpoint/2010/main" val="33350916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28</a:t>
            </a:fld>
            <a:endParaRPr lang="zh-CN" altLang="en-US"/>
          </a:p>
        </p:txBody>
      </p:sp>
    </p:spTree>
    <p:extLst>
      <p:ext uri="{BB962C8B-B14F-4D97-AF65-F5344CB8AC3E}">
        <p14:creationId xmlns:p14="http://schemas.microsoft.com/office/powerpoint/2010/main" val="39823343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29</a:t>
            </a:fld>
            <a:endParaRPr lang="zh-CN" altLang="en-US"/>
          </a:p>
        </p:txBody>
      </p:sp>
    </p:spTree>
    <p:extLst>
      <p:ext uri="{BB962C8B-B14F-4D97-AF65-F5344CB8AC3E}">
        <p14:creationId xmlns:p14="http://schemas.microsoft.com/office/powerpoint/2010/main" val="2224058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3</a:t>
            </a:fld>
            <a:endParaRPr lang="zh-CN" altLang="en-US"/>
          </a:p>
        </p:txBody>
      </p:sp>
    </p:spTree>
    <p:extLst>
      <p:ext uri="{BB962C8B-B14F-4D97-AF65-F5344CB8AC3E}">
        <p14:creationId xmlns:p14="http://schemas.microsoft.com/office/powerpoint/2010/main" val="3237088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30</a:t>
            </a:fld>
            <a:endParaRPr lang="zh-CN" altLang="en-US"/>
          </a:p>
        </p:txBody>
      </p:sp>
    </p:spTree>
    <p:extLst>
      <p:ext uri="{BB962C8B-B14F-4D97-AF65-F5344CB8AC3E}">
        <p14:creationId xmlns:p14="http://schemas.microsoft.com/office/powerpoint/2010/main" val="33180444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31</a:t>
            </a:fld>
            <a:endParaRPr lang="zh-CN" altLang="en-US"/>
          </a:p>
        </p:txBody>
      </p:sp>
    </p:spTree>
    <p:extLst>
      <p:ext uri="{BB962C8B-B14F-4D97-AF65-F5344CB8AC3E}">
        <p14:creationId xmlns:p14="http://schemas.microsoft.com/office/powerpoint/2010/main" val="8151914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32</a:t>
            </a:fld>
            <a:endParaRPr lang="zh-CN" altLang="en-US"/>
          </a:p>
        </p:txBody>
      </p:sp>
    </p:spTree>
    <p:extLst>
      <p:ext uri="{BB962C8B-B14F-4D97-AF65-F5344CB8AC3E}">
        <p14:creationId xmlns:p14="http://schemas.microsoft.com/office/powerpoint/2010/main" val="24586451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33</a:t>
            </a:fld>
            <a:endParaRPr lang="zh-CN" altLang="en-US"/>
          </a:p>
        </p:txBody>
      </p:sp>
    </p:spTree>
    <p:extLst>
      <p:ext uri="{BB962C8B-B14F-4D97-AF65-F5344CB8AC3E}">
        <p14:creationId xmlns:p14="http://schemas.microsoft.com/office/powerpoint/2010/main" val="544457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4</a:t>
            </a:fld>
            <a:endParaRPr lang="zh-CN" altLang="en-US"/>
          </a:p>
        </p:txBody>
      </p:sp>
    </p:spTree>
    <p:extLst>
      <p:ext uri="{BB962C8B-B14F-4D97-AF65-F5344CB8AC3E}">
        <p14:creationId xmlns:p14="http://schemas.microsoft.com/office/powerpoint/2010/main" val="2091899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5</a:t>
            </a:fld>
            <a:endParaRPr lang="zh-CN" altLang="en-US"/>
          </a:p>
        </p:txBody>
      </p:sp>
    </p:spTree>
    <p:extLst>
      <p:ext uri="{BB962C8B-B14F-4D97-AF65-F5344CB8AC3E}">
        <p14:creationId xmlns:p14="http://schemas.microsoft.com/office/powerpoint/2010/main" val="749744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6</a:t>
            </a:fld>
            <a:endParaRPr lang="zh-CN" altLang="en-US"/>
          </a:p>
        </p:txBody>
      </p:sp>
    </p:spTree>
    <p:extLst>
      <p:ext uri="{BB962C8B-B14F-4D97-AF65-F5344CB8AC3E}">
        <p14:creationId xmlns:p14="http://schemas.microsoft.com/office/powerpoint/2010/main" val="1911332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7</a:t>
            </a:fld>
            <a:endParaRPr lang="zh-CN" altLang="en-US"/>
          </a:p>
        </p:txBody>
      </p:sp>
    </p:spTree>
    <p:extLst>
      <p:ext uri="{BB962C8B-B14F-4D97-AF65-F5344CB8AC3E}">
        <p14:creationId xmlns:p14="http://schemas.microsoft.com/office/powerpoint/2010/main" val="2194746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8</a:t>
            </a:fld>
            <a:endParaRPr lang="zh-CN" altLang="en-US"/>
          </a:p>
        </p:txBody>
      </p:sp>
    </p:spTree>
    <p:extLst>
      <p:ext uri="{BB962C8B-B14F-4D97-AF65-F5344CB8AC3E}">
        <p14:creationId xmlns:p14="http://schemas.microsoft.com/office/powerpoint/2010/main" val="1612487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C4710F-0A10-4E23-8544-8BE331995BA9}" type="slidenum">
              <a:rPr lang="zh-CN" altLang="en-US" smtClean="0"/>
              <a:t>9</a:t>
            </a:fld>
            <a:endParaRPr lang="zh-CN" altLang="en-US"/>
          </a:p>
        </p:txBody>
      </p:sp>
    </p:spTree>
    <p:extLst>
      <p:ext uri="{BB962C8B-B14F-4D97-AF65-F5344CB8AC3E}">
        <p14:creationId xmlns:p14="http://schemas.microsoft.com/office/powerpoint/2010/main" val="3417719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1" name="文本占位符 10">
            <a:extLst>
              <a:ext uri="{FF2B5EF4-FFF2-40B4-BE49-F238E27FC236}">
                <a16:creationId xmlns:a16="http://schemas.microsoft.com/office/drawing/2014/main" id="{4C7D6DCF-623E-4D72-AACB-498AECFE81EA}"/>
              </a:ext>
            </a:extLst>
          </p:cNvPr>
          <p:cNvSpPr>
            <a:spLocks noGrp="1"/>
          </p:cNvSpPr>
          <p:nvPr>
            <p:ph type="body" sz="quarter" idx="10" hasCustomPrompt="1"/>
          </p:nvPr>
        </p:nvSpPr>
        <p:spPr>
          <a:xfrm>
            <a:off x="2604135" y="3411712"/>
            <a:ext cx="6983731" cy="1281112"/>
          </a:xfrm>
        </p:spPr>
        <p:txBody>
          <a:bodyPr>
            <a:noAutofit/>
          </a:bodyPr>
          <a:lstStyle>
            <a:lvl1pPr algn="ctr">
              <a:defRPr sz="6600" i="1">
                <a:latin typeface="+mn-ea"/>
                <a:ea typeface="+mn-ea"/>
              </a:defRPr>
            </a:lvl1pPr>
            <a:lvl2pPr>
              <a:defRPr sz="6600">
                <a:latin typeface="腾祥潮黑简" panose="01010104010101010101" pitchFamily="2" charset="-122"/>
                <a:ea typeface="腾祥潮黑简" panose="01010104010101010101" pitchFamily="2" charset="-122"/>
              </a:defRPr>
            </a:lvl2pPr>
            <a:lvl3pPr>
              <a:defRPr sz="6600">
                <a:latin typeface="腾祥潮黑简" panose="01010104010101010101" pitchFamily="2" charset="-122"/>
                <a:ea typeface="腾祥潮黑简" panose="01010104010101010101" pitchFamily="2" charset="-122"/>
              </a:defRPr>
            </a:lvl3pPr>
            <a:lvl4pPr>
              <a:defRPr sz="6600">
                <a:latin typeface="腾祥潮黑简" panose="01010104010101010101" pitchFamily="2" charset="-122"/>
                <a:ea typeface="腾祥潮黑简" panose="01010104010101010101" pitchFamily="2" charset="-122"/>
              </a:defRPr>
            </a:lvl4pPr>
            <a:lvl5pPr>
              <a:defRPr sz="6600">
                <a:latin typeface="腾祥潮黑简" panose="01010104010101010101" pitchFamily="2" charset="-122"/>
                <a:ea typeface="腾祥潮黑简" panose="01010104010101010101" pitchFamily="2" charset="-122"/>
              </a:defRPr>
            </a:lvl5pPr>
          </a:lstStyle>
          <a:p>
            <a:pPr lvl="0"/>
            <a:r>
              <a:rPr lang="zh-CN" altLang="en-US" dirty="0"/>
              <a:t>此处输入标题</a:t>
            </a:r>
          </a:p>
        </p:txBody>
      </p:sp>
      <p:sp>
        <p:nvSpPr>
          <p:cNvPr id="13" name="文本占位符 12">
            <a:extLst>
              <a:ext uri="{FF2B5EF4-FFF2-40B4-BE49-F238E27FC236}">
                <a16:creationId xmlns:a16="http://schemas.microsoft.com/office/drawing/2014/main" id="{F3683C42-F2D5-49A2-888F-C56E53759603}"/>
              </a:ext>
            </a:extLst>
          </p:cNvPr>
          <p:cNvSpPr>
            <a:spLocks noGrp="1"/>
          </p:cNvSpPr>
          <p:nvPr>
            <p:ph type="body" sz="quarter" idx="11" hasCustomPrompt="1"/>
          </p:nvPr>
        </p:nvSpPr>
        <p:spPr>
          <a:xfrm>
            <a:off x="2504281" y="4692824"/>
            <a:ext cx="7249319" cy="593725"/>
          </a:xfrm>
        </p:spPr>
        <p:txBody>
          <a:bodyPr>
            <a:normAutofit/>
          </a:bodyPr>
          <a:lstStyle>
            <a:lvl1pPr algn="ctr">
              <a:defRPr sz="1600" i="1" spc="700" baseline="0">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ltLang="zh-CN" dirty="0"/>
              <a:t>Enter the title here in English</a:t>
            </a:r>
            <a:endParaRPr lang="zh-CN" altLang="en-US" dirty="0"/>
          </a:p>
        </p:txBody>
      </p:sp>
    </p:spTree>
    <p:extLst>
      <p:ext uri="{BB962C8B-B14F-4D97-AF65-F5344CB8AC3E}">
        <p14:creationId xmlns:p14="http://schemas.microsoft.com/office/powerpoint/2010/main" val="4258487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873445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E00719C7-6C92-492A-91A3-9DF24BC67D2F}"/>
              </a:ext>
            </a:extLst>
          </p:cNvPr>
          <p:cNvSpPr>
            <a:spLocks noGrp="1"/>
          </p:cNvSpPr>
          <p:nvPr>
            <p:ph type="body" sz="quarter" idx="10"/>
          </p:nvPr>
        </p:nvSpPr>
        <p:spPr>
          <a:xfrm>
            <a:off x="536575" y="1789113"/>
            <a:ext cx="4203700" cy="4459287"/>
          </a:xfrm>
        </p:spPr>
        <p:txBody>
          <a:bodyPr>
            <a:normAutofit/>
          </a:bodyPr>
          <a:lstStyle>
            <a:lvl1pPr>
              <a:lnSpc>
                <a:spcPct val="130000"/>
              </a:lnSpc>
              <a:defRPr sz="2400">
                <a:latin typeface="+mj-ea"/>
                <a:ea typeface="+mj-ea"/>
              </a:defRPr>
            </a:lvl1pPr>
          </a:lstStyle>
          <a:p>
            <a:pPr lvl="0"/>
            <a:r>
              <a:rPr lang="zh-CN" altLang="en-US" dirty="0"/>
              <a:t>编辑母版文本样式</a:t>
            </a:r>
          </a:p>
        </p:txBody>
      </p:sp>
    </p:spTree>
    <p:extLst>
      <p:ext uri="{BB962C8B-B14F-4D97-AF65-F5344CB8AC3E}">
        <p14:creationId xmlns:p14="http://schemas.microsoft.com/office/powerpoint/2010/main" val="28762546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89B5A26-F236-4664-ADFF-A4FB29D1CEEC}"/>
              </a:ext>
            </a:extLst>
          </p:cNvPr>
          <p:cNvSpPr txBox="1"/>
          <p:nvPr userDrawn="1"/>
        </p:nvSpPr>
        <p:spPr>
          <a:xfrm>
            <a:off x="4047281" y="2997843"/>
            <a:ext cx="4097438" cy="584775"/>
          </a:xfrm>
          <a:prstGeom prst="rect">
            <a:avLst/>
          </a:prstGeom>
          <a:noFill/>
        </p:spPr>
        <p:txBody>
          <a:bodyPr wrap="square" rtlCol="0">
            <a:spAutoFit/>
          </a:bodyPr>
          <a:lstStyle/>
          <a:p>
            <a:pPr algn="ctr"/>
            <a:r>
              <a:rPr lang="zh-CN" altLang="en-US" sz="3200" dirty="0">
                <a:solidFill>
                  <a:schemeClr val="tx1"/>
                </a:solidFill>
                <a:latin typeface="汉仪神工体简" panose="02010609000101010101" pitchFamily="49" charset="-122"/>
                <a:ea typeface="汉仪神工体简" panose="02010609000101010101" pitchFamily="49" charset="-122"/>
              </a:rPr>
              <a:t>陈过往之念</a:t>
            </a:r>
          </a:p>
        </p:txBody>
      </p:sp>
      <p:sp>
        <p:nvSpPr>
          <p:cNvPr id="3" name="矩形 2">
            <a:extLst>
              <a:ext uri="{FF2B5EF4-FFF2-40B4-BE49-F238E27FC236}">
                <a16:creationId xmlns:a16="http://schemas.microsoft.com/office/drawing/2014/main" id="{116E484B-9155-4B6A-AA70-7DE6E26D0C7E}"/>
              </a:ext>
            </a:extLst>
          </p:cNvPr>
          <p:cNvSpPr/>
          <p:nvPr userDrawn="1"/>
        </p:nvSpPr>
        <p:spPr>
          <a:xfrm>
            <a:off x="2937164" y="2050473"/>
            <a:ext cx="6659418" cy="2586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1419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698AAA74-64F4-4D7B-8557-9878E51D21FC}"/>
              </a:ext>
            </a:extLst>
          </p:cNvPr>
          <p:cNvSpPr>
            <a:spLocks noGrp="1"/>
          </p:cNvSpPr>
          <p:nvPr>
            <p:ph type="body" sz="quarter" idx="10"/>
          </p:nvPr>
        </p:nvSpPr>
        <p:spPr>
          <a:xfrm>
            <a:off x="1176338" y="5013325"/>
            <a:ext cx="9839325" cy="1346200"/>
          </a:xfrm>
        </p:spPr>
        <p:txBody>
          <a:bodyPr>
            <a:normAutofit/>
          </a:bodyPr>
          <a:lstStyle>
            <a:lvl1pPr>
              <a:lnSpc>
                <a:spcPct val="130000"/>
              </a:lnSpc>
              <a:defRPr sz="2400">
                <a:latin typeface="+mj-ea"/>
                <a:ea typeface="+mj-ea"/>
              </a:defRPr>
            </a:lvl1pPr>
          </a:lstStyle>
          <a:p>
            <a:pPr lvl="0"/>
            <a:r>
              <a:rPr lang="zh-CN" altLang="en-US" dirty="0"/>
              <a:t>编辑母版文本样式</a:t>
            </a:r>
          </a:p>
        </p:txBody>
      </p:sp>
    </p:spTree>
    <p:extLst>
      <p:ext uri="{BB962C8B-B14F-4D97-AF65-F5344CB8AC3E}">
        <p14:creationId xmlns:p14="http://schemas.microsoft.com/office/powerpoint/2010/main" val="4245071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10116A-52A5-42A7-BC6B-BC06548D55B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DC85A84-2643-4FDF-9BBE-FD0AA10CD6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94E7C53-5E8B-4C42-8B61-CDACD0281454}"/>
              </a:ext>
            </a:extLst>
          </p:cNvPr>
          <p:cNvSpPr>
            <a:spLocks noGrp="1"/>
          </p:cNvSpPr>
          <p:nvPr>
            <p:ph type="dt" sz="half" idx="10"/>
          </p:nvPr>
        </p:nvSpPr>
        <p:spPr/>
        <p:txBody>
          <a:bodyPr/>
          <a:lstStyle/>
          <a:p>
            <a:fld id="{2E520C0B-EEF5-4F81-B496-4984569ADFBE}"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9B545071-969F-4CF9-A739-C65274877A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8CFF917-51F9-4E6D-9D5C-294D74264E58}"/>
              </a:ext>
            </a:extLst>
          </p:cNvPr>
          <p:cNvSpPr>
            <a:spLocks noGrp="1"/>
          </p:cNvSpPr>
          <p:nvPr>
            <p:ph type="sldNum" sz="quarter" idx="12"/>
          </p:nvPr>
        </p:nvSpPr>
        <p:spPr/>
        <p:txBody>
          <a:bodyPr/>
          <a:lstStyle/>
          <a:p>
            <a:fld id="{94DD83F8-CCCE-4FAB-AE59-C5D26661CF17}" type="slidenum">
              <a:rPr lang="zh-CN" altLang="en-US" smtClean="0"/>
              <a:t>‹#›</a:t>
            </a:fld>
            <a:endParaRPr lang="zh-CN" altLang="en-US"/>
          </a:p>
        </p:txBody>
      </p:sp>
    </p:spTree>
    <p:extLst>
      <p:ext uri="{BB962C8B-B14F-4D97-AF65-F5344CB8AC3E}">
        <p14:creationId xmlns:p14="http://schemas.microsoft.com/office/powerpoint/2010/main" val="341839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7585678"/>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空白">
    <p:bg>
      <p:bgPr>
        <a:gradFill flip="none" rotWithShape="1">
          <a:gsLst>
            <a:gs pos="0">
              <a:srgbClr val="13161B"/>
            </a:gs>
            <a:gs pos="44000">
              <a:schemeClr val="accent3">
                <a:alpha val="95000"/>
              </a:schemeClr>
            </a:gs>
            <a:gs pos="100000">
              <a:schemeClr val="accent3"/>
            </a:gs>
          </a:gsLst>
          <a:lin ang="8100000" scaled="1"/>
          <a:tileRect/>
        </a:gra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4EEE1CD-C0C6-4584-94AA-8E87878CA402}"/>
              </a:ext>
            </a:extLst>
          </p:cNvPr>
          <p:cNvSpPr>
            <a:spLocks noGrp="1"/>
          </p:cNvSpPr>
          <p:nvPr>
            <p:ph type="dt" sz="half" idx="10"/>
          </p:nvPr>
        </p:nvSpPr>
        <p:spPr/>
        <p:txBody>
          <a:bodyPr/>
          <a:lstStyle/>
          <a:p>
            <a:fld id="{1934BB33-4DAC-4B01-B09D-C643AFCDC14F}" type="datetimeFigureOut">
              <a:rPr lang="zh-CN" altLang="en-US" smtClean="0"/>
              <a:t>2019/4/12</a:t>
            </a:fld>
            <a:endParaRPr lang="zh-CN" altLang="en-US"/>
          </a:p>
        </p:txBody>
      </p:sp>
      <p:sp>
        <p:nvSpPr>
          <p:cNvPr id="3" name="页脚占位符 2">
            <a:extLst>
              <a:ext uri="{FF2B5EF4-FFF2-40B4-BE49-F238E27FC236}">
                <a16:creationId xmlns:a16="http://schemas.microsoft.com/office/drawing/2014/main" id="{6B7BEBEF-6EC3-4CEA-9CF1-D0FE5FAE0F9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8F1F0D4-8925-47A1-B643-0CEB5A1ECB81}"/>
              </a:ext>
            </a:extLst>
          </p:cNvPr>
          <p:cNvSpPr>
            <a:spLocks noGrp="1"/>
          </p:cNvSpPr>
          <p:nvPr>
            <p:ph type="sldNum" sz="quarter" idx="12"/>
          </p:nvPr>
        </p:nvSpPr>
        <p:spPr/>
        <p:txBody>
          <a:bodyPr/>
          <a:lstStyle/>
          <a:p>
            <a:fld id="{A5326836-A412-45BA-BC89-1DA36AA0DA6D}" type="slidenum">
              <a:rPr lang="zh-CN" altLang="en-US" smtClean="0"/>
              <a:t>‹#›</a:t>
            </a:fld>
            <a:endParaRPr lang="zh-CN" altLang="en-US"/>
          </a:p>
        </p:txBody>
      </p:sp>
      <p:sp>
        <p:nvSpPr>
          <p:cNvPr id="5" name="标题 1">
            <a:extLst>
              <a:ext uri="{FF2B5EF4-FFF2-40B4-BE49-F238E27FC236}">
                <a16:creationId xmlns:a16="http://schemas.microsoft.com/office/drawing/2014/main" id="{85ECC8A6-B49D-4578-B959-098868B2FA84}"/>
              </a:ext>
            </a:extLst>
          </p:cNvPr>
          <p:cNvSpPr>
            <a:spLocks noGrp="1"/>
          </p:cNvSpPr>
          <p:nvPr>
            <p:ph type="title"/>
          </p:nvPr>
        </p:nvSpPr>
        <p:spPr>
          <a:xfrm>
            <a:off x="315309" y="386146"/>
            <a:ext cx="5013435" cy="1043261"/>
          </a:xfrm>
        </p:spPr>
        <p:txBody>
          <a:bodyPr>
            <a:normAutofit/>
          </a:bodyPr>
          <a:lstStyle>
            <a:lvl1pPr>
              <a:defRPr sz="4000">
                <a:solidFill>
                  <a:schemeClr val="accent4"/>
                </a:solidFill>
              </a:defRPr>
            </a:lvl1pPr>
          </a:lstStyle>
          <a:p>
            <a:r>
              <a:rPr lang="zh-CN" altLang="en-US" dirty="0"/>
              <a:t>单击此处编辑</a:t>
            </a:r>
          </a:p>
        </p:txBody>
      </p:sp>
    </p:spTree>
    <p:extLst>
      <p:ext uri="{BB962C8B-B14F-4D97-AF65-F5344CB8AC3E}">
        <p14:creationId xmlns:p14="http://schemas.microsoft.com/office/powerpoint/2010/main" val="4370364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空白">
    <p:bg>
      <p:bgPr>
        <a:gradFill flip="none" rotWithShape="1">
          <a:gsLst>
            <a:gs pos="0">
              <a:srgbClr val="13161B"/>
            </a:gs>
            <a:gs pos="44000">
              <a:schemeClr val="accent3">
                <a:alpha val="95000"/>
              </a:schemeClr>
            </a:gs>
            <a:gs pos="100000">
              <a:schemeClr val="accent3"/>
            </a:gs>
          </a:gsLst>
          <a:lin ang="81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41922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1211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6C22432-AC49-4BD8-BED6-7358B9BD2F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740EEA7-85B8-4C57-9B9E-9853DAF6F3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03A09C7-EE8D-45F8-90F8-EEF22803B6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520C0B-EEF5-4F81-B496-4984569ADFBE}"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64E5D229-FC03-40C0-A17A-4CD7FDAA66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587F305-3F34-40BE-9BC6-D873B1F255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DD83F8-CCCE-4FAB-AE59-C5D26661CF17}" type="slidenum">
              <a:rPr lang="zh-CN" altLang="en-US" smtClean="0"/>
              <a:t>‹#›</a:t>
            </a:fld>
            <a:endParaRPr lang="zh-CN" altLang="en-US"/>
          </a:p>
        </p:txBody>
      </p:sp>
    </p:spTree>
    <p:extLst>
      <p:ext uri="{BB962C8B-B14F-4D97-AF65-F5344CB8AC3E}">
        <p14:creationId xmlns:p14="http://schemas.microsoft.com/office/powerpoint/2010/main" val="3201703302"/>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55" r:id="rId3"/>
    <p:sldLayoutId id="2147483659" r:id="rId4"/>
    <p:sldLayoutId id="2147483649" r:id="rId5"/>
    <p:sldLayoutId id="2147483674" r:id="rId6"/>
    <p:sldLayoutId id="214748367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59B9B14-ED61-4E70-8065-DDC4771219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D6732E2-636C-444F-84D5-7EEB621797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0D9C24C-A004-42E1-BB6B-803F5A1A0F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34BB33-4DAC-4B01-B09D-C643AFCDC14F}"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6202D416-197E-443B-97F9-A7BE8D1920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03D823D-3232-478F-BB14-24629924A8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326836-A412-45BA-BC89-1DA36AA0DA6D}" type="slidenum">
              <a:rPr lang="zh-CN" altLang="en-US" smtClean="0"/>
              <a:t>‹#›</a:t>
            </a:fld>
            <a:endParaRPr lang="zh-CN" altLang="en-US"/>
          </a:p>
        </p:txBody>
      </p:sp>
    </p:spTree>
    <p:extLst>
      <p:ext uri="{BB962C8B-B14F-4D97-AF65-F5344CB8AC3E}">
        <p14:creationId xmlns:p14="http://schemas.microsoft.com/office/powerpoint/2010/main" val="1693491146"/>
      </p:ext>
    </p:extLst>
  </p:cSld>
  <p:clrMap bg1="lt1" tx1="dk1" bg2="lt2" tx2="dk2" accent1="accent1" accent2="accent2" accent3="accent3" accent4="accent4" accent5="accent5" accent6="accent6" hlink="hlink" folHlink="folHlink"/>
  <p:sldLayoutIdLst>
    <p:sldLayoutId id="2147483669" r:id="rId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768616"/>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20.sv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jpg"/><Relationship Id="rId7"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2.png"/><Relationship Id="rId5" Type="http://schemas.microsoft.com/office/2007/relationships/hdphoto" Target="../media/hdphoto2.wdp"/><Relationship Id="rId4" Type="http://schemas.openxmlformats.org/officeDocument/2006/relationships/image" Target="../media/image31.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4.jpg"/><Relationship Id="rId7"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7.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40.sv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41.jp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4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7.sv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8" name="图片 27" descr="图片包含 天空, 户外, 水, 建筑物&#10;&#10;已生成极高可信度的说明">
            <a:extLst>
              <a:ext uri="{FF2B5EF4-FFF2-40B4-BE49-F238E27FC236}">
                <a16:creationId xmlns:a16="http://schemas.microsoft.com/office/drawing/2014/main" id="{1688A51A-DF5B-4933-AB81-17639B0135B3}"/>
              </a:ext>
            </a:extLst>
          </p:cNvPr>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2482" y="-1"/>
            <a:ext cx="12189518" cy="6858000"/>
          </a:xfrm>
          <a:prstGeom prst="rect">
            <a:avLst/>
          </a:prstGeom>
        </p:spPr>
      </p:pic>
      <p:sp>
        <p:nvSpPr>
          <p:cNvPr id="24" name="矩形 23">
            <a:extLst>
              <a:ext uri="{FF2B5EF4-FFF2-40B4-BE49-F238E27FC236}">
                <a16:creationId xmlns:a16="http://schemas.microsoft.com/office/drawing/2014/main" id="{A11A4199-A444-49CB-A497-54880F47CF53}"/>
              </a:ext>
            </a:extLst>
          </p:cNvPr>
          <p:cNvSpPr/>
          <p:nvPr/>
        </p:nvSpPr>
        <p:spPr>
          <a:xfrm>
            <a:off x="2281013" y="2891142"/>
            <a:ext cx="9908505" cy="2696532"/>
          </a:xfrm>
          <a:prstGeom prst="rect">
            <a:avLst/>
          </a:prstGeom>
          <a:gradFill flip="none" rotWithShape="1">
            <a:gsLst>
              <a:gs pos="0">
                <a:schemeClr val="accent1">
                  <a:alpha val="82000"/>
                </a:schemeClr>
              </a:gs>
              <a:gs pos="59000">
                <a:schemeClr val="accent1">
                  <a:alpha val="75000"/>
                </a:schemeClr>
              </a:gs>
              <a:gs pos="100000">
                <a:schemeClr val="accent1">
                  <a:alpha val="3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3" name="文本框 32">
            <a:extLst>
              <a:ext uri="{FF2B5EF4-FFF2-40B4-BE49-F238E27FC236}">
                <a16:creationId xmlns:a16="http://schemas.microsoft.com/office/drawing/2014/main" id="{43FB70F2-972F-4769-94DA-B283378FBEA8}"/>
              </a:ext>
            </a:extLst>
          </p:cNvPr>
          <p:cNvSpPr txBox="1"/>
          <p:nvPr/>
        </p:nvSpPr>
        <p:spPr>
          <a:xfrm>
            <a:off x="2281013" y="2783846"/>
            <a:ext cx="9357360" cy="1200329"/>
          </a:xfrm>
          <a:prstGeom prst="rect">
            <a:avLst/>
          </a:prstGeom>
          <a:noFill/>
        </p:spPr>
        <p:txBody>
          <a:bodyPr wrap="square" rtlCol="0">
            <a:spAutoFit/>
          </a:bodyPr>
          <a:lstStyle/>
          <a:p>
            <a:pPr algn="r"/>
            <a:r>
              <a:rPr lang="zh-CN" altLang="en-US" sz="7200" i="1" spc="500" dirty="0">
                <a:solidFill>
                  <a:schemeClr val="bg1"/>
                </a:solidFill>
                <a:latin typeface="+mn-ea"/>
                <a:sym typeface="思源黑体 CN Normal" panose="020B0400000000000000" pitchFamily="34" charset="-122"/>
              </a:rPr>
              <a:t>此处就是要输入标题</a:t>
            </a:r>
          </a:p>
        </p:txBody>
      </p:sp>
      <p:sp>
        <p:nvSpPr>
          <p:cNvPr id="34" name="文本框 33">
            <a:extLst>
              <a:ext uri="{FF2B5EF4-FFF2-40B4-BE49-F238E27FC236}">
                <a16:creationId xmlns:a16="http://schemas.microsoft.com/office/drawing/2014/main" id="{4E84A0A1-C059-401A-BB7F-FFE2C5665E20}"/>
              </a:ext>
            </a:extLst>
          </p:cNvPr>
          <p:cNvSpPr txBox="1"/>
          <p:nvPr/>
        </p:nvSpPr>
        <p:spPr>
          <a:xfrm>
            <a:off x="8745722" y="4430116"/>
            <a:ext cx="2804160" cy="369332"/>
          </a:xfrm>
          <a:prstGeom prst="rect">
            <a:avLst/>
          </a:prstGeom>
          <a:noFill/>
        </p:spPr>
        <p:txBody>
          <a:bodyPr wrap="square" rtlCol="0">
            <a:spAutoFit/>
          </a:bodyPr>
          <a:lstStyle/>
          <a:p>
            <a:pPr algn="r"/>
            <a:r>
              <a:rPr lang="zh-CN" altLang="en-US" spc="5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主讲人：</a:t>
            </a:r>
            <a:r>
              <a:rPr lang="en-US" altLang="zh-CN" spc="5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XXX</a:t>
            </a:r>
            <a:endParaRPr lang="zh-CN" altLang="en-US" spc="5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5" name="文本框 34">
            <a:extLst>
              <a:ext uri="{FF2B5EF4-FFF2-40B4-BE49-F238E27FC236}">
                <a16:creationId xmlns:a16="http://schemas.microsoft.com/office/drawing/2014/main" id="{DC677465-2239-4C46-99F8-8BFAEBF6282A}"/>
              </a:ext>
            </a:extLst>
          </p:cNvPr>
          <p:cNvSpPr txBox="1"/>
          <p:nvPr/>
        </p:nvSpPr>
        <p:spPr>
          <a:xfrm>
            <a:off x="8745722" y="4788296"/>
            <a:ext cx="2804160" cy="369332"/>
          </a:xfrm>
          <a:prstGeom prst="rect">
            <a:avLst/>
          </a:prstGeom>
          <a:noFill/>
        </p:spPr>
        <p:txBody>
          <a:bodyPr wrap="square" rtlCol="0">
            <a:spAutoFit/>
          </a:bodyPr>
          <a:lstStyle/>
          <a:p>
            <a:pPr algn="r"/>
            <a:r>
              <a:rPr lang="en-US" altLang="zh-CN" spc="5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XXXX</a:t>
            </a:r>
            <a:r>
              <a:rPr lang="zh-CN" altLang="en-US" spc="5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学院</a:t>
            </a:r>
          </a:p>
        </p:txBody>
      </p:sp>
      <p:grpSp>
        <p:nvGrpSpPr>
          <p:cNvPr id="36" name="组合 35">
            <a:extLst>
              <a:ext uri="{FF2B5EF4-FFF2-40B4-BE49-F238E27FC236}">
                <a16:creationId xmlns:a16="http://schemas.microsoft.com/office/drawing/2014/main" id="{DD235442-A944-45DB-A71C-AC6A9C6627C9}"/>
              </a:ext>
            </a:extLst>
          </p:cNvPr>
          <p:cNvGrpSpPr/>
          <p:nvPr/>
        </p:nvGrpSpPr>
        <p:grpSpPr>
          <a:xfrm>
            <a:off x="5256835" y="-15971"/>
            <a:ext cx="1705340" cy="868642"/>
            <a:chOff x="5256835" y="-15971"/>
            <a:chExt cx="1705340" cy="868642"/>
          </a:xfrm>
          <a:gradFill>
            <a:gsLst>
              <a:gs pos="0">
                <a:schemeClr val="accent2"/>
              </a:gs>
              <a:gs pos="51000">
                <a:schemeClr val="accent2">
                  <a:alpha val="72000"/>
                </a:schemeClr>
              </a:gs>
              <a:gs pos="100000">
                <a:schemeClr val="accent2">
                  <a:alpha val="0"/>
                </a:schemeClr>
              </a:gs>
            </a:gsLst>
            <a:lin ang="8100000" scaled="1"/>
          </a:gradFill>
        </p:grpSpPr>
        <p:sp>
          <p:nvSpPr>
            <p:cNvPr id="37" name="任意多边形: 形状 36">
              <a:extLst>
                <a:ext uri="{FF2B5EF4-FFF2-40B4-BE49-F238E27FC236}">
                  <a16:creationId xmlns:a16="http://schemas.microsoft.com/office/drawing/2014/main" id="{E6DE8EDA-DBD1-485A-AD46-D29DA9FB6DDF}"/>
                </a:ext>
              </a:extLst>
            </p:cNvPr>
            <p:cNvSpPr/>
            <p:nvPr/>
          </p:nvSpPr>
          <p:spPr>
            <a:xfrm>
              <a:off x="5256835" y="1"/>
              <a:ext cx="852670" cy="852670"/>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8" name="任意多边形: 形状 37">
              <a:extLst>
                <a:ext uri="{FF2B5EF4-FFF2-40B4-BE49-F238E27FC236}">
                  <a16:creationId xmlns:a16="http://schemas.microsoft.com/office/drawing/2014/main" id="{F710700C-CB71-424C-A030-08CF98C63EAA}"/>
                </a:ext>
              </a:extLst>
            </p:cNvPr>
            <p:cNvSpPr/>
            <p:nvPr/>
          </p:nvSpPr>
          <p:spPr>
            <a:xfrm>
              <a:off x="5683170" y="-7985"/>
              <a:ext cx="852670" cy="852670"/>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9" name="任意多边形: 形状 38">
              <a:extLst>
                <a:ext uri="{FF2B5EF4-FFF2-40B4-BE49-F238E27FC236}">
                  <a16:creationId xmlns:a16="http://schemas.microsoft.com/office/drawing/2014/main" id="{B05C81DB-ABCD-4C2F-B855-81BD367C511F}"/>
                </a:ext>
              </a:extLst>
            </p:cNvPr>
            <p:cNvSpPr/>
            <p:nvPr/>
          </p:nvSpPr>
          <p:spPr>
            <a:xfrm>
              <a:off x="6109505" y="-15971"/>
              <a:ext cx="852670" cy="852670"/>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grpSp>
        <p:nvGrpSpPr>
          <p:cNvPr id="41" name="组合 40">
            <a:extLst>
              <a:ext uri="{FF2B5EF4-FFF2-40B4-BE49-F238E27FC236}">
                <a16:creationId xmlns:a16="http://schemas.microsoft.com/office/drawing/2014/main" id="{C2FF12F1-F826-4B1F-9456-FC2F56DD2BC3}"/>
              </a:ext>
            </a:extLst>
          </p:cNvPr>
          <p:cNvGrpSpPr/>
          <p:nvPr/>
        </p:nvGrpSpPr>
        <p:grpSpPr>
          <a:xfrm>
            <a:off x="4901799" y="492262"/>
            <a:ext cx="2388402" cy="584732"/>
            <a:chOff x="10221559" y="213921"/>
            <a:chExt cx="1807881" cy="442608"/>
          </a:xfrm>
        </p:grpSpPr>
        <p:pic>
          <p:nvPicPr>
            <p:cNvPr id="42" name="图片 41">
              <a:extLst>
                <a:ext uri="{FF2B5EF4-FFF2-40B4-BE49-F238E27FC236}">
                  <a16:creationId xmlns:a16="http://schemas.microsoft.com/office/drawing/2014/main" id="{C8ABAEC5-A8CC-42F7-AE5C-16A201C6D1E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43" name="图片 42">
              <a:extLst>
                <a:ext uri="{FF2B5EF4-FFF2-40B4-BE49-F238E27FC236}">
                  <a16:creationId xmlns:a16="http://schemas.microsoft.com/office/drawing/2014/main" id="{6DC53A57-E212-4553-9657-479046F94B8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
        <p:nvSpPr>
          <p:cNvPr id="47" name="文本框 46">
            <a:extLst>
              <a:ext uri="{FF2B5EF4-FFF2-40B4-BE49-F238E27FC236}">
                <a16:creationId xmlns:a16="http://schemas.microsoft.com/office/drawing/2014/main" id="{6E65D3B9-C8A5-4895-BC37-FBABA57EF0D5}"/>
              </a:ext>
            </a:extLst>
          </p:cNvPr>
          <p:cNvSpPr txBox="1"/>
          <p:nvPr/>
        </p:nvSpPr>
        <p:spPr>
          <a:xfrm>
            <a:off x="1729868" y="3787747"/>
            <a:ext cx="9908505" cy="338554"/>
          </a:xfrm>
          <a:prstGeom prst="rect">
            <a:avLst/>
          </a:prstGeom>
          <a:noFill/>
        </p:spPr>
        <p:txBody>
          <a:bodyPr wrap="square" rtlCol="0">
            <a:spAutoFit/>
          </a:bodyPr>
          <a:lstStyle/>
          <a:p>
            <a:pPr algn="r"/>
            <a:r>
              <a:rPr lang="en-US" altLang="zh-CN" sz="1600" i="1" spc="1400" dirty="0">
                <a:solidFill>
                  <a:schemeClr val="accent2"/>
                </a:solidFill>
                <a:latin typeface="思源黑体 CN Normal" panose="020B0400000000000000" pitchFamily="34" charset="-122"/>
                <a:ea typeface="站酷高端黑" panose="02010600030101010101" pitchFamily="2" charset="-122"/>
                <a:sym typeface="思源黑体 CN Normal" panose="020B0400000000000000" pitchFamily="34" charset="-122"/>
              </a:rPr>
              <a:t>Enter the title in English</a:t>
            </a:r>
            <a:endParaRPr lang="zh-CN" altLang="en-US" sz="1600" i="1" spc="1400" dirty="0">
              <a:solidFill>
                <a:schemeClr val="accent2"/>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Tree>
    <p:extLst>
      <p:ext uri="{BB962C8B-B14F-4D97-AF65-F5344CB8AC3E}">
        <p14:creationId xmlns:p14="http://schemas.microsoft.com/office/powerpoint/2010/main" val="1873009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图片 24" descr="图片包含 树, 户外, 建筑物&#10;&#10;描述已自动生成">
            <a:extLst>
              <a:ext uri="{FF2B5EF4-FFF2-40B4-BE49-F238E27FC236}">
                <a16:creationId xmlns:a16="http://schemas.microsoft.com/office/drawing/2014/main" id="{174E1016-78EF-4023-9388-823B08E94961}"/>
              </a:ext>
            </a:extLst>
          </p:cNvPr>
          <p:cNvPicPr>
            <a:picLocks noChangeAspect="1"/>
          </p:cNvPicPr>
          <p:nvPr/>
        </p:nvPicPr>
        <p:blipFill rotWithShape="1">
          <a:blip r:embed="rId3">
            <a:alphaModFix amt="19000"/>
            <a:extLst>
              <a:ext uri="{28A0092B-C50C-407E-A947-70E740481C1C}">
                <a14:useLocalDpi xmlns:a14="http://schemas.microsoft.com/office/drawing/2010/main" val="0"/>
              </a:ext>
            </a:extLst>
          </a:blip>
          <a:srcRect t="7786" b="7786"/>
          <a:stretch/>
        </p:blipFill>
        <p:spPr>
          <a:xfrm>
            <a:off x="0" y="0"/>
            <a:ext cx="12192000" cy="6858000"/>
          </a:xfrm>
          <a:prstGeom prst="rect">
            <a:avLst/>
          </a:prstGeom>
        </p:spPr>
      </p:pic>
      <p:sp>
        <p:nvSpPr>
          <p:cNvPr id="24" name="椭圆 23">
            <a:extLst>
              <a:ext uri="{FF2B5EF4-FFF2-40B4-BE49-F238E27FC236}">
                <a16:creationId xmlns:a16="http://schemas.microsoft.com/office/drawing/2014/main" id="{FE5C2A2F-0045-410C-BEA9-8DDDB46A2558}"/>
              </a:ext>
            </a:extLst>
          </p:cNvPr>
          <p:cNvSpPr/>
          <p:nvPr/>
        </p:nvSpPr>
        <p:spPr>
          <a:xfrm>
            <a:off x="2033951" y="-633046"/>
            <a:ext cx="8124098" cy="8124092"/>
          </a:xfrm>
          <a:prstGeom prst="ellipse">
            <a:avLst/>
          </a:prstGeom>
          <a:noFill/>
          <a:ln w="79375">
            <a:solidFill>
              <a:schemeClr val="accent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078B10D-CC1E-47A0-97AB-5A586E524196}"/>
              </a:ext>
            </a:extLst>
          </p:cNvPr>
          <p:cNvSpPr txBox="1"/>
          <p:nvPr/>
        </p:nvSpPr>
        <p:spPr>
          <a:xfrm>
            <a:off x="8358789" y="1425578"/>
            <a:ext cx="3339548" cy="958852"/>
          </a:xfrm>
          <a:prstGeom prst="rect">
            <a:avLst/>
          </a:prstGeom>
          <a:noFill/>
        </p:spPr>
        <p:txBody>
          <a:bodyPr wrap="square" rtlCol="0">
            <a:spAutoFit/>
          </a:bodyPr>
          <a:lstStyle/>
          <a:p>
            <a:pPr>
              <a:lnSpc>
                <a:spcPct val="150000"/>
              </a:lnSpc>
            </a:pPr>
            <a:r>
              <a:rPr lang="zh-CN" altLang="en-US" sz="2000" dirty="0">
                <a:latin typeface="+mj-ea"/>
                <a:ea typeface="+mj-ea"/>
              </a:rPr>
              <a:t>请在此处输入文本内容</a:t>
            </a:r>
            <a:endParaRPr lang="en-US" altLang="zh-CN" sz="2000" dirty="0">
              <a:latin typeface="+mj-ea"/>
              <a:ea typeface="+mj-ea"/>
            </a:endParaRPr>
          </a:p>
          <a:p>
            <a:pPr>
              <a:lnSpc>
                <a:spcPct val="150000"/>
              </a:lnSpc>
            </a:pPr>
            <a:r>
              <a:rPr lang="zh-CN" altLang="en-US" sz="2000" dirty="0">
                <a:latin typeface="+mj-ea"/>
                <a:ea typeface="+mj-ea"/>
              </a:rPr>
              <a:t>请在此处输入文本内容</a:t>
            </a:r>
            <a:endParaRPr lang="en-US" altLang="zh-CN" sz="2000" dirty="0">
              <a:latin typeface="+mj-ea"/>
              <a:ea typeface="+mj-ea"/>
            </a:endParaRPr>
          </a:p>
        </p:txBody>
      </p:sp>
      <p:sp>
        <p:nvSpPr>
          <p:cNvPr id="14" name="文本框 13">
            <a:extLst>
              <a:ext uri="{FF2B5EF4-FFF2-40B4-BE49-F238E27FC236}">
                <a16:creationId xmlns:a16="http://schemas.microsoft.com/office/drawing/2014/main" id="{F12E63C5-86A5-4C6B-90E7-F8BA5B3A34A9}"/>
              </a:ext>
            </a:extLst>
          </p:cNvPr>
          <p:cNvSpPr txBox="1"/>
          <p:nvPr/>
        </p:nvSpPr>
        <p:spPr>
          <a:xfrm>
            <a:off x="8358789" y="4306331"/>
            <a:ext cx="3339548" cy="958852"/>
          </a:xfrm>
          <a:prstGeom prst="rect">
            <a:avLst/>
          </a:prstGeom>
          <a:noFill/>
        </p:spPr>
        <p:txBody>
          <a:bodyPr wrap="square" rtlCol="0">
            <a:spAutoFit/>
          </a:bodyPr>
          <a:lstStyle/>
          <a:p>
            <a:pPr>
              <a:lnSpc>
                <a:spcPct val="150000"/>
              </a:lnSpc>
            </a:pPr>
            <a:r>
              <a:rPr lang="zh-CN" altLang="en-US" sz="2000" dirty="0">
                <a:latin typeface="+mj-ea"/>
                <a:ea typeface="+mj-ea"/>
              </a:rPr>
              <a:t>请在此处输入文本内容</a:t>
            </a:r>
            <a:endParaRPr lang="en-US" altLang="zh-CN" sz="2000" dirty="0">
              <a:latin typeface="+mj-ea"/>
              <a:ea typeface="+mj-ea"/>
            </a:endParaRPr>
          </a:p>
          <a:p>
            <a:pPr>
              <a:lnSpc>
                <a:spcPct val="150000"/>
              </a:lnSpc>
            </a:pPr>
            <a:r>
              <a:rPr lang="zh-CN" altLang="en-US" sz="2000" dirty="0">
                <a:latin typeface="+mj-ea"/>
                <a:ea typeface="+mj-ea"/>
              </a:rPr>
              <a:t>请在此处输入文本内容</a:t>
            </a:r>
            <a:endParaRPr lang="en-US" altLang="zh-CN" sz="2000" dirty="0">
              <a:latin typeface="+mj-ea"/>
              <a:ea typeface="+mj-ea"/>
            </a:endParaRPr>
          </a:p>
        </p:txBody>
      </p:sp>
      <p:sp>
        <p:nvSpPr>
          <p:cNvPr id="15" name="文本框 14">
            <a:extLst>
              <a:ext uri="{FF2B5EF4-FFF2-40B4-BE49-F238E27FC236}">
                <a16:creationId xmlns:a16="http://schemas.microsoft.com/office/drawing/2014/main" id="{2A7F7089-F831-4EBB-87F3-8C8B93B911BD}"/>
              </a:ext>
            </a:extLst>
          </p:cNvPr>
          <p:cNvSpPr txBox="1"/>
          <p:nvPr/>
        </p:nvSpPr>
        <p:spPr>
          <a:xfrm>
            <a:off x="967047" y="4306331"/>
            <a:ext cx="3339548" cy="958852"/>
          </a:xfrm>
          <a:prstGeom prst="rect">
            <a:avLst/>
          </a:prstGeom>
          <a:noFill/>
        </p:spPr>
        <p:txBody>
          <a:bodyPr wrap="square" rtlCol="0">
            <a:spAutoFit/>
          </a:bodyPr>
          <a:lstStyle/>
          <a:p>
            <a:pPr>
              <a:lnSpc>
                <a:spcPct val="150000"/>
              </a:lnSpc>
            </a:pPr>
            <a:r>
              <a:rPr lang="zh-CN" altLang="en-US" sz="2000" dirty="0">
                <a:latin typeface="+mj-ea"/>
                <a:ea typeface="+mj-ea"/>
              </a:rPr>
              <a:t>请在此处输入文本内容</a:t>
            </a:r>
            <a:endParaRPr lang="en-US" altLang="zh-CN" sz="2000" dirty="0">
              <a:latin typeface="+mj-ea"/>
              <a:ea typeface="+mj-ea"/>
            </a:endParaRPr>
          </a:p>
          <a:p>
            <a:pPr>
              <a:lnSpc>
                <a:spcPct val="150000"/>
              </a:lnSpc>
            </a:pPr>
            <a:r>
              <a:rPr lang="zh-CN" altLang="en-US" sz="2000" dirty="0">
                <a:latin typeface="+mj-ea"/>
                <a:ea typeface="+mj-ea"/>
              </a:rPr>
              <a:t>请在此处输入文本内容</a:t>
            </a:r>
            <a:endParaRPr lang="en-US" altLang="zh-CN" sz="2000" dirty="0">
              <a:latin typeface="+mj-ea"/>
              <a:ea typeface="+mj-ea"/>
            </a:endParaRPr>
          </a:p>
        </p:txBody>
      </p:sp>
      <p:sp>
        <p:nvSpPr>
          <p:cNvPr id="16" name="文本框 15">
            <a:extLst>
              <a:ext uri="{FF2B5EF4-FFF2-40B4-BE49-F238E27FC236}">
                <a16:creationId xmlns:a16="http://schemas.microsoft.com/office/drawing/2014/main" id="{C55E571A-782F-4459-B3BC-050F991A9600}"/>
              </a:ext>
            </a:extLst>
          </p:cNvPr>
          <p:cNvSpPr txBox="1"/>
          <p:nvPr/>
        </p:nvSpPr>
        <p:spPr>
          <a:xfrm>
            <a:off x="981668" y="1425578"/>
            <a:ext cx="3339548" cy="958852"/>
          </a:xfrm>
          <a:prstGeom prst="rect">
            <a:avLst/>
          </a:prstGeom>
          <a:noFill/>
        </p:spPr>
        <p:txBody>
          <a:bodyPr wrap="square" rtlCol="0">
            <a:spAutoFit/>
          </a:bodyPr>
          <a:lstStyle/>
          <a:p>
            <a:pPr>
              <a:lnSpc>
                <a:spcPct val="150000"/>
              </a:lnSpc>
            </a:pPr>
            <a:r>
              <a:rPr lang="zh-CN" altLang="en-US" sz="2000" dirty="0">
                <a:latin typeface="+mj-ea"/>
                <a:ea typeface="+mj-ea"/>
              </a:rPr>
              <a:t>请在此处输入文本内容</a:t>
            </a:r>
            <a:endParaRPr lang="en-US" altLang="zh-CN" sz="2000" dirty="0">
              <a:latin typeface="+mj-ea"/>
              <a:ea typeface="+mj-ea"/>
            </a:endParaRPr>
          </a:p>
          <a:p>
            <a:pPr>
              <a:lnSpc>
                <a:spcPct val="150000"/>
              </a:lnSpc>
            </a:pPr>
            <a:r>
              <a:rPr lang="zh-CN" altLang="en-US" sz="2000" dirty="0">
                <a:latin typeface="+mj-ea"/>
                <a:ea typeface="+mj-ea"/>
              </a:rPr>
              <a:t>请在此处输入文本内容</a:t>
            </a:r>
            <a:endParaRPr lang="en-US" altLang="zh-CN" sz="2000" dirty="0">
              <a:latin typeface="+mj-ea"/>
              <a:ea typeface="+mj-ea"/>
            </a:endParaRPr>
          </a:p>
        </p:txBody>
      </p:sp>
      <p:sp>
        <p:nvSpPr>
          <p:cNvPr id="3" name="不完整圆 2">
            <a:extLst>
              <a:ext uri="{FF2B5EF4-FFF2-40B4-BE49-F238E27FC236}">
                <a16:creationId xmlns:a16="http://schemas.microsoft.com/office/drawing/2014/main" id="{5E605522-A5C8-4227-9ECA-A0C2F96221CD}"/>
              </a:ext>
            </a:extLst>
          </p:cNvPr>
          <p:cNvSpPr/>
          <p:nvPr/>
        </p:nvSpPr>
        <p:spPr>
          <a:xfrm>
            <a:off x="4809221" y="2142221"/>
            <a:ext cx="2430684" cy="2430684"/>
          </a:xfrm>
          <a:prstGeom prst="pie">
            <a:avLst>
              <a:gd name="adj1" fmla="val 1080598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4" name="不完整圆 3">
            <a:extLst>
              <a:ext uri="{FF2B5EF4-FFF2-40B4-BE49-F238E27FC236}">
                <a16:creationId xmlns:a16="http://schemas.microsoft.com/office/drawing/2014/main" id="{F99F3FF8-F662-4BC6-AD1E-403624F000AC}"/>
              </a:ext>
            </a:extLst>
          </p:cNvPr>
          <p:cNvSpPr/>
          <p:nvPr/>
        </p:nvSpPr>
        <p:spPr>
          <a:xfrm rot="5400000">
            <a:off x="4952096" y="2142221"/>
            <a:ext cx="2430684" cy="2430684"/>
          </a:xfrm>
          <a:prstGeom prst="pie">
            <a:avLst>
              <a:gd name="adj1" fmla="val 1080598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不完整圆 4">
            <a:extLst>
              <a:ext uri="{FF2B5EF4-FFF2-40B4-BE49-F238E27FC236}">
                <a16:creationId xmlns:a16="http://schemas.microsoft.com/office/drawing/2014/main" id="{E7EE7C2C-3238-40E2-AE95-C9BB47600785}"/>
              </a:ext>
            </a:extLst>
          </p:cNvPr>
          <p:cNvSpPr/>
          <p:nvPr/>
        </p:nvSpPr>
        <p:spPr>
          <a:xfrm rot="10800000">
            <a:off x="4952096" y="2285096"/>
            <a:ext cx="2430684" cy="2430684"/>
          </a:xfrm>
          <a:prstGeom prst="pie">
            <a:avLst>
              <a:gd name="adj1" fmla="val 1080598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不完整圆 5">
            <a:extLst>
              <a:ext uri="{FF2B5EF4-FFF2-40B4-BE49-F238E27FC236}">
                <a16:creationId xmlns:a16="http://schemas.microsoft.com/office/drawing/2014/main" id="{6BF71A6F-CF8A-4DF9-8C97-5C2C013A920D}"/>
              </a:ext>
            </a:extLst>
          </p:cNvPr>
          <p:cNvSpPr/>
          <p:nvPr/>
        </p:nvSpPr>
        <p:spPr>
          <a:xfrm rot="16200000">
            <a:off x="4809221" y="2285096"/>
            <a:ext cx="2430684" cy="2430684"/>
          </a:xfrm>
          <a:prstGeom prst="pie">
            <a:avLst>
              <a:gd name="adj1" fmla="val 10805986"/>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a:extLst>
              <a:ext uri="{FF2B5EF4-FFF2-40B4-BE49-F238E27FC236}">
                <a16:creationId xmlns:a16="http://schemas.microsoft.com/office/drawing/2014/main" id="{0F1D5688-555C-4565-922A-302F58F35BEB}"/>
              </a:ext>
            </a:extLst>
          </p:cNvPr>
          <p:cNvSpPr/>
          <p:nvPr/>
        </p:nvSpPr>
        <p:spPr>
          <a:xfrm>
            <a:off x="4321217" y="1654218"/>
            <a:ext cx="3549568" cy="3549566"/>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B94B1E16-F70D-4A66-9BA3-651701FA874D}"/>
              </a:ext>
            </a:extLst>
          </p:cNvPr>
          <p:cNvSpPr/>
          <p:nvPr/>
        </p:nvSpPr>
        <p:spPr>
          <a:xfrm>
            <a:off x="4693473" y="2052778"/>
            <a:ext cx="231494" cy="2314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95A92D67-ECD9-40F9-8309-7C01F60D966F}"/>
              </a:ext>
            </a:extLst>
          </p:cNvPr>
          <p:cNvSpPr/>
          <p:nvPr/>
        </p:nvSpPr>
        <p:spPr>
          <a:xfrm>
            <a:off x="7252413" y="2052778"/>
            <a:ext cx="231494" cy="2314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363CBE9C-CC91-4FDD-8541-C35E3BF36CA3}"/>
              </a:ext>
            </a:extLst>
          </p:cNvPr>
          <p:cNvSpPr/>
          <p:nvPr/>
        </p:nvSpPr>
        <p:spPr>
          <a:xfrm>
            <a:off x="7252413" y="4546601"/>
            <a:ext cx="231494" cy="2314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32130B61-C617-4D85-B16E-4D0025209273}"/>
              </a:ext>
            </a:extLst>
          </p:cNvPr>
          <p:cNvSpPr/>
          <p:nvPr/>
        </p:nvSpPr>
        <p:spPr>
          <a:xfrm>
            <a:off x="4693473" y="4537216"/>
            <a:ext cx="231494" cy="2314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B7A14449-DD15-4AB3-A640-2B10186BDD78}"/>
              </a:ext>
            </a:extLst>
          </p:cNvPr>
          <p:cNvSpPr/>
          <p:nvPr/>
        </p:nvSpPr>
        <p:spPr>
          <a:xfrm>
            <a:off x="5115046" y="2448046"/>
            <a:ext cx="1961908" cy="19619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形 21">
            <a:extLst>
              <a:ext uri="{FF2B5EF4-FFF2-40B4-BE49-F238E27FC236}">
                <a16:creationId xmlns:a16="http://schemas.microsoft.com/office/drawing/2014/main" id="{95FF56F7-6BFA-43D9-AD83-F131DDE6118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94430" y="2905245"/>
            <a:ext cx="1003140" cy="1003140"/>
          </a:xfrm>
          <a:prstGeom prst="rect">
            <a:avLst/>
          </a:prstGeom>
          <a:effectLst>
            <a:outerShdw blurRad="190500" dist="38100" dir="2700000" sx="101000" sy="101000" algn="tl" rotWithShape="0">
              <a:prstClr val="black">
                <a:alpha val="20000"/>
              </a:prstClr>
            </a:outerShdw>
          </a:effectLst>
        </p:spPr>
      </p:pic>
      <p:sp>
        <p:nvSpPr>
          <p:cNvPr id="28" name="文本框 27">
            <a:extLst>
              <a:ext uri="{FF2B5EF4-FFF2-40B4-BE49-F238E27FC236}">
                <a16:creationId xmlns:a16="http://schemas.microsoft.com/office/drawing/2014/main" id="{D1FA9370-88AB-4E66-8418-587ED535C05F}"/>
              </a:ext>
            </a:extLst>
          </p:cNvPr>
          <p:cNvSpPr txBox="1"/>
          <p:nvPr/>
        </p:nvSpPr>
        <p:spPr>
          <a:xfrm>
            <a:off x="3423906" y="442635"/>
            <a:ext cx="5150224" cy="923330"/>
          </a:xfrm>
          <a:prstGeom prst="rect">
            <a:avLst/>
          </a:prstGeom>
          <a:noFill/>
        </p:spPr>
        <p:txBody>
          <a:bodyPr wrap="square" rtlCol="0">
            <a:spAutoFit/>
          </a:bodyPr>
          <a:lstStyle/>
          <a:p>
            <a:pPr algn="ctr"/>
            <a:r>
              <a:rPr lang="zh-CN" altLang="en-US" sz="5400" i="1" dirty="0">
                <a:solidFill>
                  <a:schemeClr val="accent1"/>
                </a:solidFill>
                <a:latin typeface="+mn-ea"/>
                <a:sym typeface="思源黑体 CN Normal" panose="020B0400000000000000" pitchFamily="34" charset="-122"/>
              </a:rPr>
              <a:t>团队介绍</a:t>
            </a:r>
          </a:p>
        </p:txBody>
      </p:sp>
      <p:grpSp>
        <p:nvGrpSpPr>
          <p:cNvPr id="30" name="组合 29">
            <a:extLst>
              <a:ext uri="{FF2B5EF4-FFF2-40B4-BE49-F238E27FC236}">
                <a16:creationId xmlns:a16="http://schemas.microsoft.com/office/drawing/2014/main" id="{86897D26-115C-4B53-A7FE-D9F5A8DC1B85}"/>
              </a:ext>
            </a:extLst>
          </p:cNvPr>
          <p:cNvGrpSpPr/>
          <p:nvPr/>
        </p:nvGrpSpPr>
        <p:grpSpPr>
          <a:xfrm>
            <a:off x="4901799" y="5770026"/>
            <a:ext cx="2388402" cy="584732"/>
            <a:chOff x="10221559" y="213921"/>
            <a:chExt cx="1807881" cy="442608"/>
          </a:xfrm>
        </p:grpSpPr>
        <p:pic>
          <p:nvPicPr>
            <p:cNvPr id="31" name="图片 30">
              <a:extLst>
                <a:ext uri="{FF2B5EF4-FFF2-40B4-BE49-F238E27FC236}">
                  <a16:creationId xmlns:a16="http://schemas.microsoft.com/office/drawing/2014/main" id="{29A5304C-E7E3-49F9-9C7C-3F33B09B1E3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32" name="图片 31">
              <a:extLst>
                <a:ext uri="{FF2B5EF4-FFF2-40B4-BE49-F238E27FC236}">
                  <a16:creationId xmlns:a16="http://schemas.microsoft.com/office/drawing/2014/main" id="{7A9CFA7F-015E-467C-96CD-CCD910D057C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Tree>
    <p:extLst>
      <p:ext uri="{BB962C8B-B14F-4D97-AF65-F5344CB8AC3E}">
        <p14:creationId xmlns:p14="http://schemas.microsoft.com/office/powerpoint/2010/main" val="1655259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图片包含 树, 户外, 建筑物&#10;&#10;描述已自动生成">
            <a:extLst>
              <a:ext uri="{FF2B5EF4-FFF2-40B4-BE49-F238E27FC236}">
                <a16:creationId xmlns:a16="http://schemas.microsoft.com/office/drawing/2014/main" id="{22FE057B-2FD0-4C14-BBB5-BBE286CB6DEC}"/>
              </a:ext>
            </a:extLst>
          </p:cNvPr>
          <p:cNvPicPr>
            <a:picLocks noChangeAspect="1"/>
          </p:cNvPicPr>
          <p:nvPr/>
        </p:nvPicPr>
        <p:blipFill rotWithShape="1">
          <a:blip r:embed="rId3">
            <a:alphaModFix amt="19000"/>
            <a:extLst>
              <a:ext uri="{28A0092B-C50C-407E-A947-70E740481C1C}">
                <a14:useLocalDpi xmlns:a14="http://schemas.microsoft.com/office/drawing/2010/main" val="0"/>
              </a:ext>
            </a:extLst>
          </a:blip>
          <a:srcRect t="7786" b="7786"/>
          <a:stretch/>
        </p:blipFill>
        <p:spPr>
          <a:xfrm>
            <a:off x="0" y="0"/>
            <a:ext cx="12192000" cy="6858000"/>
          </a:xfrm>
          <a:prstGeom prst="rect">
            <a:avLst/>
          </a:prstGeom>
        </p:spPr>
      </p:pic>
      <p:sp>
        <p:nvSpPr>
          <p:cNvPr id="8" name="等腰三角形 7">
            <a:extLst>
              <a:ext uri="{FF2B5EF4-FFF2-40B4-BE49-F238E27FC236}">
                <a16:creationId xmlns:a16="http://schemas.microsoft.com/office/drawing/2014/main" id="{A759AAC7-EA89-4365-83C9-A7AC7EDF9A92}"/>
              </a:ext>
            </a:extLst>
          </p:cNvPr>
          <p:cNvSpPr/>
          <p:nvPr/>
        </p:nvSpPr>
        <p:spPr>
          <a:xfrm rot="5400000">
            <a:off x="2280781" y="2759776"/>
            <a:ext cx="2444570" cy="2107387"/>
          </a:xfrm>
          <a:prstGeom prst="triangle">
            <a:avLst/>
          </a:prstGeom>
          <a:gradFill flip="none" rotWithShape="1">
            <a:gsLst>
              <a:gs pos="0">
                <a:schemeClr val="accent2">
                  <a:alpha val="65000"/>
                </a:schemeClr>
              </a:gs>
              <a:gs pos="44000">
                <a:schemeClr val="accent2">
                  <a:alpha val="32000"/>
                </a:schemeClr>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id="{035F08FA-778C-4724-B2BD-F3BE2C274690}"/>
              </a:ext>
            </a:extLst>
          </p:cNvPr>
          <p:cNvSpPr/>
          <p:nvPr/>
        </p:nvSpPr>
        <p:spPr>
          <a:xfrm rot="16200000" flipH="1">
            <a:off x="3498306" y="2781187"/>
            <a:ext cx="2444570" cy="2107387"/>
          </a:xfrm>
          <a:prstGeom prst="triangle">
            <a:avLst/>
          </a:prstGeom>
          <a:gradFill flip="none" rotWithShape="1">
            <a:gsLst>
              <a:gs pos="0">
                <a:schemeClr val="accent2">
                  <a:alpha val="65000"/>
                </a:schemeClr>
              </a:gs>
              <a:gs pos="44000">
                <a:schemeClr val="accent2">
                  <a:alpha val="32000"/>
                </a:schemeClr>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id="{F4E2E1DD-ADDD-487E-B2C4-42CFFEEE5A52}"/>
              </a:ext>
            </a:extLst>
          </p:cNvPr>
          <p:cNvSpPr/>
          <p:nvPr/>
        </p:nvSpPr>
        <p:spPr>
          <a:xfrm rot="5400000">
            <a:off x="6246153" y="2738364"/>
            <a:ext cx="2444570" cy="2107387"/>
          </a:xfrm>
          <a:prstGeom prst="triangle">
            <a:avLst/>
          </a:prstGeom>
          <a:gradFill flip="none" rotWithShape="1">
            <a:gsLst>
              <a:gs pos="0">
                <a:schemeClr val="accent2">
                  <a:alpha val="65000"/>
                </a:schemeClr>
              </a:gs>
              <a:gs pos="44000">
                <a:schemeClr val="accent2">
                  <a:alpha val="32000"/>
                </a:schemeClr>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FD6CDA3C-C3B9-4C0C-83A3-22F5DE758A07}"/>
              </a:ext>
            </a:extLst>
          </p:cNvPr>
          <p:cNvSpPr/>
          <p:nvPr/>
        </p:nvSpPr>
        <p:spPr>
          <a:xfrm rot="16200000" flipH="1">
            <a:off x="7463678" y="2759775"/>
            <a:ext cx="2444570" cy="2107387"/>
          </a:xfrm>
          <a:prstGeom prst="triangle">
            <a:avLst/>
          </a:prstGeom>
          <a:gradFill flip="none" rotWithShape="1">
            <a:gsLst>
              <a:gs pos="0">
                <a:schemeClr val="accent2">
                  <a:alpha val="65000"/>
                </a:schemeClr>
              </a:gs>
              <a:gs pos="44000">
                <a:schemeClr val="accent2">
                  <a:alpha val="32000"/>
                </a:schemeClr>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B32C857F-67C6-4D5C-9880-57A0C5383B74}"/>
              </a:ext>
            </a:extLst>
          </p:cNvPr>
          <p:cNvSpPr/>
          <p:nvPr/>
        </p:nvSpPr>
        <p:spPr>
          <a:xfrm>
            <a:off x="922020" y="2612594"/>
            <a:ext cx="2423160" cy="24231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mj-ea"/>
                <a:ea typeface="+mj-ea"/>
              </a:rPr>
              <a:t>内容一</a:t>
            </a:r>
          </a:p>
        </p:txBody>
      </p:sp>
      <p:sp>
        <p:nvSpPr>
          <p:cNvPr id="4" name="椭圆 3">
            <a:extLst>
              <a:ext uri="{FF2B5EF4-FFF2-40B4-BE49-F238E27FC236}">
                <a16:creationId xmlns:a16="http://schemas.microsoft.com/office/drawing/2014/main" id="{8437B5E1-4E44-453E-85E7-82F2D9CE0C17}"/>
              </a:ext>
            </a:extLst>
          </p:cNvPr>
          <p:cNvSpPr/>
          <p:nvPr/>
        </p:nvSpPr>
        <p:spPr>
          <a:xfrm>
            <a:off x="8846820" y="2612594"/>
            <a:ext cx="2423160" cy="24231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方正清刻本悦宋简体" panose="02000000000000000000" pitchFamily="2" charset="-122"/>
                <a:ea typeface="方正清刻本悦宋简体" panose="02000000000000000000" pitchFamily="2" charset="-122"/>
              </a:rPr>
              <a:t>内容三</a:t>
            </a:r>
          </a:p>
        </p:txBody>
      </p:sp>
      <p:sp>
        <p:nvSpPr>
          <p:cNvPr id="5" name="椭圆 4">
            <a:extLst>
              <a:ext uri="{FF2B5EF4-FFF2-40B4-BE49-F238E27FC236}">
                <a16:creationId xmlns:a16="http://schemas.microsoft.com/office/drawing/2014/main" id="{A724175E-0233-4176-AC63-BC388491430B}"/>
              </a:ext>
            </a:extLst>
          </p:cNvPr>
          <p:cNvSpPr/>
          <p:nvPr/>
        </p:nvSpPr>
        <p:spPr>
          <a:xfrm>
            <a:off x="4884420" y="2612594"/>
            <a:ext cx="2423160" cy="24231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方正清刻本悦宋简体" panose="02000000000000000000" pitchFamily="2" charset="-122"/>
                <a:ea typeface="方正清刻本悦宋简体" panose="02000000000000000000" pitchFamily="2" charset="-122"/>
              </a:rPr>
              <a:t>内容二</a:t>
            </a:r>
          </a:p>
        </p:txBody>
      </p:sp>
      <p:grpSp>
        <p:nvGrpSpPr>
          <p:cNvPr id="10" name="组合 9">
            <a:extLst>
              <a:ext uri="{FF2B5EF4-FFF2-40B4-BE49-F238E27FC236}">
                <a16:creationId xmlns:a16="http://schemas.microsoft.com/office/drawing/2014/main" id="{DB3C5463-B3BC-4719-AA8F-DB672F45ECCC}"/>
              </a:ext>
            </a:extLst>
          </p:cNvPr>
          <p:cNvGrpSpPr/>
          <p:nvPr/>
        </p:nvGrpSpPr>
        <p:grpSpPr>
          <a:xfrm>
            <a:off x="407988" y="6197534"/>
            <a:ext cx="5355583" cy="274320"/>
            <a:chOff x="407988" y="6197534"/>
            <a:chExt cx="5355583" cy="274320"/>
          </a:xfrm>
        </p:grpSpPr>
        <p:cxnSp>
          <p:nvCxnSpPr>
            <p:cNvPr id="7" name="直接连接符 6">
              <a:extLst>
                <a:ext uri="{FF2B5EF4-FFF2-40B4-BE49-F238E27FC236}">
                  <a16:creationId xmlns:a16="http://schemas.microsoft.com/office/drawing/2014/main" id="{797F7D92-2B7D-4C21-8B96-8A1AED2EA490}"/>
                </a:ext>
              </a:extLst>
            </p:cNvPr>
            <p:cNvCxnSpPr/>
            <p:nvPr/>
          </p:nvCxnSpPr>
          <p:spPr>
            <a:xfrm>
              <a:off x="407988" y="6197534"/>
              <a:ext cx="233331" cy="274320"/>
            </a:xfrm>
            <a:prstGeom prst="line">
              <a:avLst/>
            </a:prstGeom>
            <a:ln w="25400">
              <a:solidFill>
                <a:schemeClr val="accent1"/>
              </a:solidFill>
            </a:ln>
          </p:spPr>
          <p:style>
            <a:lnRef idx="1">
              <a:schemeClr val="accent4"/>
            </a:lnRef>
            <a:fillRef idx="0">
              <a:schemeClr val="accent4"/>
            </a:fillRef>
            <a:effectRef idx="0">
              <a:schemeClr val="accent4"/>
            </a:effectRef>
            <a:fontRef idx="minor">
              <a:schemeClr val="tx1"/>
            </a:fontRef>
          </p:style>
        </p:cxnSp>
        <p:cxnSp>
          <p:nvCxnSpPr>
            <p:cNvPr id="15" name="直接连接符 14">
              <a:extLst>
                <a:ext uri="{FF2B5EF4-FFF2-40B4-BE49-F238E27FC236}">
                  <a16:creationId xmlns:a16="http://schemas.microsoft.com/office/drawing/2014/main" id="{56503F18-F32E-49CC-93E0-7C77ED7E6311}"/>
                </a:ext>
              </a:extLst>
            </p:cNvPr>
            <p:cNvCxnSpPr>
              <a:cxnSpLocks/>
            </p:cNvCxnSpPr>
            <p:nvPr/>
          </p:nvCxnSpPr>
          <p:spPr>
            <a:xfrm>
              <a:off x="1261697"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cxnSp>
          <p:nvCxnSpPr>
            <p:cNvPr id="16" name="直接连接符 15">
              <a:extLst>
                <a:ext uri="{FF2B5EF4-FFF2-40B4-BE49-F238E27FC236}">
                  <a16:creationId xmlns:a16="http://schemas.microsoft.com/office/drawing/2014/main" id="{B0FF3384-7A39-479A-931E-6851D3A811BD}"/>
                </a:ext>
              </a:extLst>
            </p:cNvPr>
            <p:cNvCxnSpPr>
              <a:cxnSpLocks/>
            </p:cNvCxnSpPr>
            <p:nvPr/>
          </p:nvCxnSpPr>
          <p:spPr>
            <a:xfrm>
              <a:off x="2115405"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cxnSp>
          <p:nvCxnSpPr>
            <p:cNvPr id="17" name="直接连接符 16">
              <a:extLst>
                <a:ext uri="{FF2B5EF4-FFF2-40B4-BE49-F238E27FC236}">
                  <a16:creationId xmlns:a16="http://schemas.microsoft.com/office/drawing/2014/main" id="{A0AA01EC-CD19-4783-8034-4FA03024ABC5}"/>
                </a:ext>
              </a:extLst>
            </p:cNvPr>
            <p:cNvCxnSpPr>
              <a:cxnSpLocks/>
            </p:cNvCxnSpPr>
            <p:nvPr/>
          </p:nvCxnSpPr>
          <p:spPr>
            <a:xfrm>
              <a:off x="2969114"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cxnSp>
          <p:nvCxnSpPr>
            <p:cNvPr id="18" name="直接连接符 17">
              <a:extLst>
                <a:ext uri="{FF2B5EF4-FFF2-40B4-BE49-F238E27FC236}">
                  <a16:creationId xmlns:a16="http://schemas.microsoft.com/office/drawing/2014/main" id="{75C8523E-FCA1-476E-9925-0B1216D67D96}"/>
                </a:ext>
              </a:extLst>
            </p:cNvPr>
            <p:cNvCxnSpPr>
              <a:cxnSpLocks/>
            </p:cNvCxnSpPr>
            <p:nvPr/>
          </p:nvCxnSpPr>
          <p:spPr>
            <a:xfrm>
              <a:off x="3822822"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cxnSp>
          <p:nvCxnSpPr>
            <p:cNvPr id="19" name="直接连接符 18">
              <a:extLst>
                <a:ext uri="{FF2B5EF4-FFF2-40B4-BE49-F238E27FC236}">
                  <a16:creationId xmlns:a16="http://schemas.microsoft.com/office/drawing/2014/main" id="{620DA321-B327-410B-8A3F-22DFF96DE975}"/>
                </a:ext>
              </a:extLst>
            </p:cNvPr>
            <p:cNvCxnSpPr>
              <a:cxnSpLocks/>
            </p:cNvCxnSpPr>
            <p:nvPr/>
          </p:nvCxnSpPr>
          <p:spPr>
            <a:xfrm>
              <a:off x="4676531"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cxnSp>
          <p:nvCxnSpPr>
            <p:cNvPr id="20" name="直接连接符 19">
              <a:extLst>
                <a:ext uri="{FF2B5EF4-FFF2-40B4-BE49-F238E27FC236}">
                  <a16:creationId xmlns:a16="http://schemas.microsoft.com/office/drawing/2014/main" id="{2559EAD9-B5E7-4E1E-9EF1-B3A2432719B9}"/>
                </a:ext>
              </a:extLst>
            </p:cNvPr>
            <p:cNvCxnSpPr>
              <a:cxnSpLocks/>
            </p:cNvCxnSpPr>
            <p:nvPr/>
          </p:nvCxnSpPr>
          <p:spPr>
            <a:xfrm>
              <a:off x="5530240"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grpSp>
      <p:cxnSp>
        <p:nvCxnSpPr>
          <p:cNvPr id="21" name="直接连接符 20">
            <a:extLst>
              <a:ext uri="{FF2B5EF4-FFF2-40B4-BE49-F238E27FC236}">
                <a16:creationId xmlns:a16="http://schemas.microsoft.com/office/drawing/2014/main" id="{22C09F84-882A-41E0-8F34-F304D4955525}"/>
              </a:ext>
            </a:extLst>
          </p:cNvPr>
          <p:cNvCxnSpPr>
            <a:cxnSpLocks/>
          </p:cNvCxnSpPr>
          <p:nvPr/>
        </p:nvCxnSpPr>
        <p:spPr>
          <a:xfrm>
            <a:off x="6383948"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cxnSp>
        <p:nvCxnSpPr>
          <p:cNvPr id="22" name="直接连接符 21">
            <a:extLst>
              <a:ext uri="{FF2B5EF4-FFF2-40B4-BE49-F238E27FC236}">
                <a16:creationId xmlns:a16="http://schemas.microsoft.com/office/drawing/2014/main" id="{5ED40AFB-EA17-4D22-98BC-D72CE01A1F96}"/>
              </a:ext>
            </a:extLst>
          </p:cNvPr>
          <p:cNvCxnSpPr>
            <a:cxnSpLocks/>
          </p:cNvCxnSpPr>
          <p:nvPr/>
        </p:nvCxnSpPr>
        <p:spPr>
          <a:xfrm>
            <a:off x="7237657"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cxnSp>
        <p:nvCxnSpPr>
          <p:cNvPr id="23" name="直接连接符 22">
            <a:extLst>
              <a:ext uri="{FF2B5EF4-FFF2-40B4-BE49-F238E27FC236}">
                <a16:creationId xmlns:a16="http://schemas.microsoft.com/office/drawing/2014/main" id="{7EAB834C-52B6-4676-8F0B-D56FE096937E}"/>
              </a:ext>
            </a:extLst>
          </p:cNvPr>
          <p:cNvCxnSpPr>
            <a:cxnSpLocks/>
          </p:cNvCxnSpPr>
          <p:nvPr/>
        </p:nvCxnSpPr>
        <p:spPr>
          <a:xfrm>
            <a:off x="8091366"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cxnSp>
        <p:nvCxnSpPr>
          <p:cNvPr id="24" name="直接连接符 23">
            <a:extLst>
              <a:ext uri="{FF2B5EF4-FFF2-40B4-BE49-F238E27FC236}">
                <a16:creationId xmlns:a16="http://schemas.microsoft.com/office/drawing/2014/main" id="{FC4B6390-FDB2-4FA5-8B92-121541F5B8B6}"/>
              </a:ext>
            </a:extLst>
          </p:cNvPr>
          <p:cNvCxnSpPr>
            <a:cxnSpLocks/>
          </p:cNvCxnSpPr>
          <p:nvPr/>
        </p:nvCxnSpPr>
        <p:spPr>
          <a:xfrm>
            <a:off x="8945074"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cxnSp>
        <p:nvCxnSpPr>
          <p:cNvPr id="25" name="直接连接符 24">
            <a:extLst>
              <a:ext uri="{FF2B5EF4-FFF2-40B4-BE49-F238E27FC236}">
                <a16:creationId xmlns:a16="http://schemas.microsoft.com/office/drawing/2014/main" id="{C4185369-1D9C-4F8E-BF7F-E81C861CC793}"/>
              </a:ext>
            </a:extLst>
          </p:cNvPr>
          <p:cNvCxnSpPr>
            <a:cxnSpLocks/>
          </p:cNvCxnSpPr>
          <p:nvPr/>
        </p:nvCxnSpPr>
        <p:spPr>
          <a:xfrm>
            <a:off x="9798783"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cxnSp>
        <p:nvCxnSpPr>
          <p:cNvPr id="26" name="直接连接符 25">
            <a:extLst>
              <a:ext uri="{FF2B5EF4-FFF2-40B4-BE49-F238E27FC236}">
                <a16:creationId xmlns:a16="http://schemas.microsoft.com/office/drawing/2014/main" id="{6D3F963B-D58B-4C7D-9375-CCB9739409B1}"/>
              </a:ext>
            </a:extLst>
          </p:cNvPr>
          <p:cNvCxnSpPr>
            <a:cxnSpLocks/>
          </p:cNvCxnSpPr>
          <p:nvPr/>
        </p:nvCxnSpPr>
        <p:spPr>
          <a:xfrm>
            <a:off x="10652492" y="6197534"/>
            <a:ext cx="233331" cy="274320"/>
          </a:xfrm>
          <a:prstGeom prst="line">
            <a:avLst/>
          </a:prstGeom>
          <a:ln w="25400" cap="flat" cmpd="sng" algn="ctr">
            <a:solidFill>
              <a:schemeClr val="accent1"/>
            </a:solidFill>
            <a:prstDash val="solid"/>
            <a:miter lim="800000"/>
            <a:headEnd type="none" w="med" len="med"/>
            <a:tailEnd type="none" w="med" len="med"/>
          </a:ln>
          <a:effectLst/>
        </p:spPr>
        <p:style>
          <a:lnRef idx="1">
            <a:schemeClr val="accent4"/>
          </a:lnRef>
          <a:fillRef idx="0">
            <a:schemeClr val="accent4"/>
          </a:fillRef>
          <a:effectRef idx="0">
            <a:schemeClr val="accent4"/>
          </a:effectRef>
          <a:fontRef idx="minor">
            <a:schemeClr val="tx1"/>
          </a:fontRef>
        </p:style>
      </p:cxnSp>
      <p:cxnSp>
        <p:nvCxnSpPr>
          <p:cNvPr id="14" name="直接连接符 13">
            <a:extLst>
              <a:ext uri="{FF2B5EF4-FFF2-40B4-BE49-F238E27FC236}">
                <a16:creationId xmlns:a16="http://schemas.microsoft.com/office/drawing/2014/main" id="{8E34A8B3-6DCE-4060-B403-0CE4EFBBB528}"/>
              </a:ext>
            </a:extLst>
          </p:cNvPr>
          <p:cNvCxnSpPr/>
          <p:nvPr/>
        </p:nvCxnSpPr>
        <p:spPr>
          <a:xfrm>
            <a:off x="11506200" y="6197534"/>
            <a:ext cx="233331" cy="274320"/>
          </a:xfrm>
          <a:prstGeom prst="line">
            <a:avLst/>
          </a:prstGeom>
          <a:ln w="25400">
            <a:solidFill>
              <a:schemeClr val="accent1"/>
            </a:solidFill>
          </a:ln>
        </p:spPr>
        <p:style>
          <a:lnRef idx="1">
            <a:schemeClr val="accent4"/>
          </a:lnRef>
          <a:fillRef idx="0">
            <a:schemeClr val="accent4"/>
          </a:fillRef>
          <a:effectRef idx="0">
            <a:schemeClr val="accent4"/>
          </a:effectRef>
          <a:fontRef idx="minor">
            <a:schemeClr val="tx1"/>
          </a:fontRef>
        </p:style>
      </p:cxnSp>
      <p:grpSp>
        <p:nvGrpSpPr>
          <p:cNvPr id="29" name="组合 28">
            <a:extLst>
              <a:ext uri="{FF2B5EF4-FFF2-40B4-BE49-F238E27FC236}">
                <a16:creationId xmlns:a16="http://schemas.microsoft.com/office/drawing/2014/main" id="{9F6085DD-1DE9-4616-B097-A16F0B9E8BFE}"/>
              </a:ext>
            </a:extLst>
          </p:cNvPr>
          <p:cNvGrpSpPr/>
          <p:nvPr/>
        </p:nvGrpSpPr>
        <p:grpSpPr>
          <a:xfrm>
            <a:off x="502024" y="427023"/>
            <a:ext cx="6233667" cy="885293"/>
            <a:chOff x="502024" y="427023"/>
            <a:chExt cx="6233667" cy="885293"/>
          </a:xfrm>
        </p:grpSpPr>
        <p:grpSp>
          <p:nvGrpSpPr>
            <p:cNvPr id="30" name="组合 29">
              <a:extLst>
                <a:ext uri="{FF2B5EF4-FFF2-40B4-BE49-F238E27FC236}">
                  <a16:creationId xmlns:a16="http://schemas.microsoft.com/office/drawing/2014/main" id="{451E1174-E980-4EDD-9576-371E201A610F}"/>
                </a:ext>
              </a:extLst>
            </p:cNvPr>
            <p:cNvGrpSpPr/>
            <p:nvPr/>
          </p:nvGrpSpPr>
          <p:grpSpPr>
            <a:xfrm>
              <a:off x="502024" y="427023"/>
              <a:ext cx="6233667" cy="885293"/>
              <a:chOff x="502024" y="427023"/>
              <a:chExt cx="6233667" cy="885293"/>
            </a:xfrm>
          </p:grpSpPr>
          <p:sp>
            <p:nvSpPr>
              <p:cNvPr id="32" name="椭圆 31">
                <a:extLst>
                  <a:ext uri="{FF2B5EF4-FFF2-40B4-BE49-F238E27FC236}">
                    <a16:creationId xmlns:a16="http://schemas.microsoft.com/office/drawing/2014/main" id="{BD6E65DA-5D42-4B2A-8B0E-A7CEF38AFACD}"/>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3" name="文本框 32">
                <a:extLst>
                  <a:ext uri="{FF2B5EF4-FFF2-40B4-BE49-F238E27FC236}">
                    <a16:creationId xmlns:a16="http://schemas.microsoft.com/office/drawing/2014/main" id="{D0BCF35B-D72A-42C1-A0E8-CD6D756030CE}"/>
                  </a:ext>
                </a:extLst>
              </p:cNvPr>
              <p:cNvSpPr txBox="1"/>
              <p:nvPr/>
            </p:nvSpPr>
            <p:spPr>
              <a:xfrm>
                <a:off x="1585467" y="498053"/>
                <a:ext cx="5150224" cy="707886"/>
              </a:xfrm>
              <a:prstGeom prst="rect">
                <a:avLst/>
              </a:prstGeom>
              <a:noFill/>
            </p:spPr>
            <p:txBody>
              <a:bodyPr wrap="square" rtlCol="0">
                <a:spAutoFit/>
              </a:bodyPr>
              <a:lstStyle/>
              <a:p>
                <a:r>
                  <a:rPr lang="zh-CN" altLang="en-US"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团队介绍</a:t>
                </a:r>
              </a:p>
            </p:txBody>
          </p:sp>
        </p:grpSp>
        <p:sp>
          <p:nvSpPr>
            <p:cNvPr id="31" name="文本框 30">
              <a:extLst>
                <a:ext uri="{FF2B5EF4-FFF2-40B4-BE49-F238E27FC236}">
                  <a16:creationId xmlns:a16="http://schemas.microsoft.com/office/drawing/2014/main" id="{C1CA6486-EE8A-4C89-BCCA-6A425EFA53E2}"/>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grpSp>
        <p:nvGrpSpPr>
          <p:cNvPr id="35" name="组合 34">
            <a:extLst>
              <a:ext uri="{FF2B5EF4-FFF2-40B4-BE49-F238E27FC236}">
                <a16:creationId xmlns:a16="http://schemas.microsoft.com/office/drawing/2014/main" id="{18F0DDEA-A49E-48D7-8F83-BA7F64749D98}"/>
              </a:ext>
            </a:extLst>
          </p:cNvPr>
          <p:cNvGrpSpPr/>
          <p:nvPr/>
        </p:nvGrpSpPr>
        <p:grpSpPr>
          <a:xfrm>
            <a:off x="9803598" y="237906"/>
            <a:ext cx="2388402" cy="584732"/>
            <a:chOff x="10221559" y="213921"/>
            <a:chExt cx="1807881" cy="442608"/>
          </a:xfrm>
        </p:grpSpPr>
        <p:pic>
          <p:nvPicPr>
            <p:cNvPr id="36" name="图片 35">
              <a:extLst>
                <a:ext uri="{FF2B5EF4-FFF2-40B4-BE49-F238E27FC236}">
                  <a16:creationId xmlns:a16="http://schemas.microsoft.com/office/drawing/2014/main" id="{F6D537F2-CAD3-4AC1-B873-75E70C3681B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37" name="图片 36">
              <a:extLst>
                <a:ext uri="{FF2B5EF4-FFF2-40B4-BE49-F238E27FC236}">
                  <a16:creationId xmlns:a16="http://schemas.microsoft.com/office/drawing/2014/main" id="{6CBCB558-BA6B-41F2-BBCD-81DB48513EA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Tree>
    <p:extLst>
      <p:ext uri="{BB962C8B-B14F-4D97-AF65-F5344CB8AC3E}">
        <p14:creationId xmlns:p14="http://schemas.microsoft.com/office/powerpoint/2010/main" val="42027900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图片包含 树, 户外, 建筑物&#10;&#10;描述已自动生成">
            <a:extLst>
              <a:ext uri="{FF2B5EF4-FFF2-40B4-BE49-F238E27FC236}">
                <a16:creationId xmlns:a16="http://schemas.microsoft.com/office/drawing/2014/main" id="{71075859-D392-45D6-AA32-14C4390E5E0B}"/>
              </a:ext>
            </a:extLst>
          </p:cNvPr>
          <p:cNvPicPr>
            <a:picLocks noChangeAspect="1"/>
          </p:cNvPicPr>
          <p:nvPr/>
        </p:nvPicPr>
        <p:blipFill rotWithShape="1">
          <a:blip r:embed="rId3">
            <a:alphaModFix amt="10000"/>
            <a:extLst>
              <a:ext uri="{28A0092B-C50C-407E-A947-70E740481C1C}">
                <a14:useLocalDpi xmlns:a14="http://schemas.microsoft.com/office/drawing/2010/main" val="0"/>
              </a:ext>
            </a:extLst>
          </a:blip>
          <a:srcRect t="7786" b="7786"/>
          <a:stretch/>
        </p:blipFill>
        <p:spPr>
          <a:xfrm>
            <a:off x="0" y="0"/>
            <a:ext cx="12192000" cy="6858000"/>
          </a:xfrm>
          <a:prstGeom prst="rect">
            <a:avLst/>
          </a:prstGeom>
        </p:spPr>
      </p:pic>
      <p:grpSp>
        <p:nvGrpSpPr>
          <p:cNvPr id="30" name="组合 29">
            <a:extLst>
              <a:ext uri="{FF2B5EF4-FFF2-40B4-BE49-F238E27FC236}">
                <a16:creationId xmlns:a16="http://schemas.microsoft.com/office/drawing/2014/main" id="{A2174DC2-7371-4D52-A5BA-CA7B0CCC5E32}"/>
              </a:ext>
            </a:extLst>
          </p:cNvPr>
          <p:cNvGrpSpPr/>
          <p:nvPr/>
        </p:nvGrpSpPr>
        <p:grpSpPr>
          <a:xfrm>
            <a:off x="4234335" y="1779820"/>
            <a:ext cx="3617259" cy="4338899"/>
            <a:chOff x="4287370" y="1662954"/>
            <a:chExt cx="3617259" cy="4338899"/>
          </a:xfrm>
        </p:grpSpPr>
        <p:grpSp>
          <p:nvGrpSpPr>
            <p:cNvPr id="7" name="组合 6">
              <a:extLst>
                <a:ext uri="{FF2B5EF4-FFF2-40B4-BE49-F238E27FC236}">
                  <a16:creationId xmlns:a16="http://schemas.microsoft.com/office/drawing/2014/main" id="{DA24E2E9-80B2-433C-ACD2-00930ED26290}"/>
                </a:ext>
              </a:extLst>
            </p:cNvPr>
            <p:cNvGrpSpPr/>
            <p:nvPr/>
          </p:nvGrpSpPr>
          <p:grpSpPr>
            <a:xfrm>
              <a:off x="4872319" y="1662954"/>
              <a:ext cx="2649071" cy="2554940"/>
              <a:chOff x="5069541" y="1532965"/>
              <a:chExt cx="2649071" cy="2554940"/>
            </a:xfrm>
          </p:grpSpPr>
          <p:sp>
            <p:nvSpPr>
              <p:cNvPr id="2" name="椭圆 1">
                <a:extLst>
                  <a:ext uri="{FF2B5EF4-FFF2-40B4-BE49-F238E27FC236}">
                    <a16:creationId xmlns:a16="http://schemas.microsoft.com/office/drawing/2014/main" id="{09CEFAD1-CF01-4DAC-BAF5-42756FA91A6B}"/>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 name="椭圆 2">
                <a:extLst>
                  <a:ext uri="{FF2B5EF4-FFF2-40B4-BE49-F238E27FC236}">
                    <a16:creationId xmlns:a16="http://schemas.microsoft.com/office/drawing/2014/main" id="{0EA1A90B-0487-4B16-8BAC-4C6AFBBE93A8}"/>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 name="椭圆 3">
                <a:extLst>
                  <a:ext uri="{FF2B5EF4-FFF2-40B4-BE49-F238E27FC236}">
                    <a16:creationId xmlns:a16="http://schemas.microsoft.com/office/drawing/2014/main" id="{A267FB9C-00A8-470E-8995-61503B24B28E}"/>
                  </a:ext>
                </a:extLst>
              </p:cNvPr>
              <p:cNvSpPr/>
              <p:nvPr/>
            </p:nvSpPr>
            <p:spPr>
              <a:xfrm>
                <a:off x="5181600" y="1573305"/>
                <a:ext cx="2447365" cy="2447365"/>
              </a:xfrm>
              <a:prstGeom prst="ellipse">
                <a:avLst/>
              </a:prstGeom>
              <a:blipFill>
                <a:blip r:embed="rId4"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8" name="文本框 7">
              <a:extLst>
                <a:ext uri="{FF2B5EF4-FFF2-40B4-BE49-F238E27FC236}">
                  <a16:creationId xmlns:a16="http://schemas.microsoft.com/office/drawing/2014/main" id="{FA588352-042D-47E6-8609-3B9B9E30ECCC}"/>
                </a:ext>
              </a:extLst>
            </p:cNvPr>
            <p:cNvSpPr txBox="1"/>
            <p:nvPr/>
          </p:nvSpPr>
          <p:spPr>
            <a:xfrm>
              <a:off x="4489075" y="4464516"/>
              <a:ext cx="3213847" cy="584775"/>
            </a:xfrm>
            <a:prstGeom prst="rect">
              <a:avLst/>
            </a:prstGeom>
            <a:noFill/>
          </p:spPr>
          <p:txBody>
            <a:bodyPr wrap="square" rtlCol="0">
              <a:spAutoFit/>
            </a:bodyPr>
            <a:lstStyle/>
            <a:p>
              <a:pPr algn="ctr"/>
              <a:r>
                <a:rPr lang="en-US" altLang="zh-CN" sz="32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32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9" name="文本框 8">
              <a:extLst>
                <a:ext uri="{FF2B5EF4-FFF2-40B4-BE49-F238E27FC236}">
                  <a16:creationId xmlns:a16="http://schemas.microsoft.com/office/drawing/2014/main" id="{70E5D70D-C052-4928-B576-2909F01F0B37}"/>
                </a:ext>
              </a:extLst>
            </p:cNvPr>
            <p:cNvSpPr txBox="1"/>
            <p:nvPr/>
          </p:nvSpPr>
          <p:spPr>
            <a:xfrm>
              <a:off x="4287370" y="5078180"/>
              <a:ext cx="3617259" cy="400110"/>
            </a:xfrm>
            <a:prstGeom prst="rect">
              <a:avLst/>
            </a:prstGeom>
            <a:noFill/>
          </p:spPr>
          <p:txBody>
            <a:bodyPr wrap="square" rtlCol="0">
              <a:spAutoFit/>
            </a:bodyPr>
            <a:lstStyle/>
            <a:p>
              <a:pPr algn="ctr"/>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sp>
          <p:nvSpPr>
            <p:cNvPr id="10" name="文本框 9">
              <a:extLst>
                <a:ext uri="{FF2B5EF4-FFF2-40B4-BE49-F238E27FC236}">
                  <a16:creationId xmlns:a16="http://schemas.microsoft.com/office/drawing/2014/main" id="{F18FB534-1A1F-40E7-AFB3-E67C81DF601D}"/>
                </a:ext>
              </a:extLst>
            </p:cNvPr>
            <p:cNvSpPr txBox="1"/>
            <p:nvPr/>
          </p:nvSpPr>
          <p:spPr>
            <a:xfrm>
              <a:off x="4489077" y="5540188"/>
              <a:ext cx="3213847" cy="461665"/>
            </a:xfrm>
            <a:prstGeom prst="rect">
              <a:avLst/>
            </a:prstGeom>
            <a:noFill/>
          </p:spPr>
          <p:txBody>
            <a:bodyPr wrap="square" rtlCol="0">
              <a:spAutoFit/>
            </a:bodyPr>
            <a:lstStyle/>
            <a:p>
              <a:pPr algn="ctr"/>
              <a:r>
                <a:rPr lang="zh-CN" altLang="en-US" sz="24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grpSp>
      <p:grpSp>
        <p:nvGrpSpPr>
          <p:cNvPr id="13" name="组合 12">
            <a:extLst>
              <a:ext uri="{FF2B5EF4-FFF2-40B4-BE49-F238E27FC236}">
                <a16:creationId xmlns:a16="http://schemas.microsoft.com/office/drawing/2014/main" id="{1C94A7D0-C4D7-4550-8008-D3FAD5961CA9}"/>
              </a:ext>
            </a:extLst>
          </p:cNvPr>
          <p:cNvGrpSpPr/>
          <p:nvPr/>
        </p:nvGrpSpPr>
        <p:grpSpPr>
          <a:xfrm>
            <a:off x="8680851" y="1779820"/>
            <a:ext cx="2649071" cy="2554940"/>
            <a:chOff x="5069541" y="1532965"/>
            <a:chExt cx="2649071" cy="2554940"/>
          </a:xfrm>
        </p:grpSpPr>
        <p:sp>
          <p:nvSpPr>
            <p:cNvPr id="17" name="椭圆 16">
              <a:extLst>
                <a:ext uri="{FF2B5EF4-FFF2-40B4-BE49-F238E27FC236}">
                  <a16:creationId xmlns:a16="http://schemas.microsoft.com/office/drawing/2014/main" id="{5C6003E7-EFF7-4661-8CCC-2B2B192BA278}"/>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8" name="椭圆 17">
              <a:extLst>
                <a:ext uri="{FF2B5EF4-FFF2-40B4-BE49-F238E27FC236}">
                  <a16:creationId xmlns:a16="http://schemas.microsoft.com/office/drawing/2014/main" id="{2C22DAD0-9A2D-4048-985B-219B1DAD63D8}"/>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9" name="椭圆 18">
              <a:extLst>
                <a:ext uri="{FF2B5EF4-FFF2-40B4-BE49-F238E27FC236}">
                  <a16:creationId xmlns:a16="http://schemas.microsoft.com/office/drawing/2014/main" id="{DE546D29-D57B-4C90-8D23-5BEE9E83AF6C}"/>
                </a:ext>
              </a:extLst>
            </p:cNvPr>
            <p:cNvSpPr/>
            <p:nvPr/>
          </p:nvSpPr>
          <p:spPr>
            <a:xfrm>
              <a:off x="5181600" y="1573305"/>
              <a:ext cx="2447365" cy="2447365"/>
            </a:xfrm>
            <a:prstGeom prst="ellipse">
              <a:avLst/>
            </a:prstGeom>
            <a:blipFill>
              <a:blip r:embed="rId4"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14" name="文本框 13">
            <a:extLst>
              <a:ext uri="{FF2B5EF4-FFF2-40B4-BE49-F238E27FC236}">
                <a16:creationId xmlns:a16="http://schemas.microsoft.com/office/drawing/2014/main" id="{CAC4CB0C-7D4A-462D-97CF-FE35E214C48C}"/>
              </a:ext>
            </a:extLst>
          </p:cNvPr>
          <p:cNvSpPr txBox="1"/>
          <p:nvPr/>
        </p:nvSpPr>
        <p:spPr>
          <a:xfrm>
            <a:off x="8297608" y="4551423"/>
            <a:ext cx="3213847" cy="584775"/>
          </a:xfrm>
          <a:prstGeom prst="rect">
            <a:avLst/>
          </a:prstGeom>
          <a:noFill/>
        </p:spPr>
        <p:txBody>
          <a:bodyPr wrap="square" rtlCol="0">
            <a:spAutoFit/>
          </a:bodyPr>
          <a:lstStyle/>
          <a:p>
            <a:pPr algn="ctr"/>
            <a:r>
              <a:rPr lang="en-US" altLang="zh-CN" sz="32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32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5" name="文本框 14">
            <a:extLst>
              <a:ext uri="{FF2B5EF4-FFF2-40B4-BE49-F238E27FC236}">
                <a16:creationId xmlns:a16="http://schemas.microsoft.com/office/drawing/2014/main" id="{700CD891-88A4-4981-BCE5-04E80FF5743F}"/>
              </a:ext>
            </a:extLst>
          </p:cNvPr>
          <p:cNvSpPr txBox="1"/>
          <p:nvPr/>
        </p:nvSpPr>
        <p:spPr>
          <a:xfrm>
            <a:off x="8095902" y="5195046"/>
            <a:ext cx="3617259" cy="400110"/>
          </a:xfrm>
          <a:prstGeom prst="rect">
            <a:avLst/>
          </a:prstGeom>
          <a:noFill/>
        </p:spPr>
        <p:txBody>
          <a:bodyPr wrap="square" rtlCol="0">
            <a:spAutoFit/>
          </a:bodyPr>
          <a:lstStyle/>
          <a:p>
            <a:pPr algn="ctr"/>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sp>
        <p:nvSpPr>
          <p:cNvPr id="16" name="文本框 15">
            <a:extLst>
              <a:ext uri="{FF2B5EF4-FFF2-40B4-BE49-F238E27FC236}">
                <a16:creationId xmlns:a16="http://schemas.microsoft.com/office/drawing/2014/main" id="{E4988E78-34FA-464A-84B5-828749600B63}"/>
              </a:ext>
            </a:extLst>
          </p:cNvPr>
          <p:cNvSpPr txBox="1"/>
          <p:nvPr/>
        </p:nvSpPr>
        <p:spPr>
          <a:xfrm>
            <a:off x="8297609" y="5657054"/>
            <a:ext cx="3213847" cy="461665"/>
          </a:xfrm>
          <a:prstGeom prst="rect">
            <a:avLst/>
          </a:prstGeom>
          <a:noFill/>
        </p:spPr>
        <p:txBody>
          <a:bodyPr wrap="square" rtlCol="0">
            <a:spAutoFit/>
          </a:bodyPr>
          <a:lstStyle/>
          <a:p>
            <a:pPr algn="ctr"/>
            <a:r>
              <a:rPr lang="zh-CN" altLang="en-US" sz="24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sp>
        <p:nvSpPr>
          <p:cNvPr id="23" name="文本框 22">
            <a:extLst>
              <a:ext uri="{FF2B5EF4-FFF2-40B4-BE49-F238E27FC236}">
                <a16:creationId xmlns:a16="http://schemas.microsoft.com/office/drawing/2014/main" id="{859DA716-4648-411D-AFD5-06F6B79766A0}"/>
              </a:ext>
            </a:extLst>
          </p:cNvPr>
          <p:cNvSpPr txBox="1"/>
          <p:nvPr/>
        </p:nvSpPr>
        <p:spPr>
          <a:xfrm>
            <a:off x="478839" y="5078180"/>
            <a:ext cx="3617259" cy="400110"/>
          </a:xfrm>
          <a:prstGeom prst="rect">
            <a:avLst/>
          </a:prstGeom>
          <a:noFill/>
        </p:spPr>
        <p:txBody>
          <a:bodyPr wrap="square" rtlCol="0">
            <a:spAutoFit/>
          </a:bodyPr>
          <a:lstStyle/>
          <a:p>
            <a:pPr algn="ctr"/>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grpSp>
        <p:nvGrpSpPr>
          <p:cNvPr id="29" name="组合 28">
            <a:extLst>
              <a:ext uri="{FF2B5EF4-FFF2-40B4-BE49-F238E27FC236}">
                <a16:creationId xmlns:a16="http://schemas.microsoft.com/office/drawing/2014/main" id="{CA7CE421-14DB-4724-BFB9-7462D622DFB3}"/>
              </a:ext>
            </a:extLst>
          </p:cNvPr>
          <p:cNvGrpSpPr/>
          <p:nvPr/>
        </p:nvGrpSpPr>
        <p:grpSpPr>
          <a:xfrm>
            <a:off x="776179" y="1779820"/>
            <a:ext cx="3213848" cy="4338899"/>
            <a:chOff x="680545" y="1662954"/>
            <a:chExt cx="3213848" cy="4338899"/>
          </a:xfrm>
        </p:grpSpPr>
        <p:grpSp>
          <p:nvGrpSpPr>
            <p:cNvPr id="21" name="组合 20">
              <a:extLst>
                <a:ext uri="{FF2B5EF4-FFF2-40B4-BE49-F238E27FC236}">
                  <a16:creationId xmlns:a16="http://schemas.microsoft.com/office/drawing/2014/main" id="{39D8AD0F-13D7-4F07-A8FA-EA4977E4A203}"/>
                </a:ext>
              </a:extLst>
            </p:cNvPr>
            <p:cNvGrpSpPr/>
            <p:nvPr/>
          </p:nvGrpSpPr>
          <p:grpSpPr>
            <a:xfrm>
              <a:off x="1063788" y="1662954"/>
              <a:ext cx="2649071" cy="2554940"/>
              <a:chOff x="5069541" y="1532965"/>
              <a:chExt cx="2649071" cy="2554940"/>
            </a:xfrm>
          </p:grpSpPr>
          <p:sp>
            <p:nvSpPr>
              <p:cNvPr id="25" name="椭圆 24">
                <a:extLst>
                  <a:ext uri="{FF2B5EF4-FFF2-40B4-BE49-F238E27FC236}">
                    <a16:creationId xmlns:a16="http://schemas.microsoft.com/office/drawing/2014/main" id="{F71BF234-1739-436B-A368-1EEBA84AA401}"/>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6" name="椭圆 25">
                <a:extLst>
                  <a:ext uri="{FF2B5EF4-FFF2-40B4-BE49-F238E27FC236}">
                    <a16:creationId xmlns:a16="http://schemas.microsoft.com/office/drawing/2014/main" id="{1EAEB040-E439-43ED-BB06-21AED9FD47C7}"/>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7" name="椭圆 26">
                <a:extLst>
                  <a:ext uri="{FF2B5EF4-FFF2-40B4-BE49-F238E27FC236}">
                    <a16:creationId xmlns:a16="http://schemas.microsoft.com/office/drawing/2014/main" id="{B4BA357E-8282-41E3-9258-4673805E3AF8}"/>
                  </a:ext>
                </a:extLst>
              </p:cNvPr>
              <p:cNvSpPr/>
              <p:nvPr/>
            </p:nvSpPr>
            <p:spPr>
              <a:xfrm>
                <a:off x="5181600" y="1573305"/>
                <a:ext cx="2447365" cy="2447365"/>
              </a:xfrm>
              <a:prstGeom prst="ellipse">
                <a:avLst/>
              </a:prstGeom>
              <a:blipFill>
                <a:blip r:embed="rId4"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22" name="文本框 21">
              <a:extLst>
                <a:ext uri="{FF2B5EF4-FFF2-40B4-BE49-F238E27FC236}">
                  <a16:creationId xmlns:a16="http://schemas.microsoft.com/office/drawing/2014/main" id="{1F7B9CE2-A231-42BD-A489-53A8E6C46B0C}"/>
                </a:ext>
              </a:extLst>
            </p:cNvPr>
            <p:cNvSpPr txBox="1"/>
            <p:nvPr/>
          </p:nvSpPr>
          <p:spPr>
            <a:xfrm>
              <a:off x="680545" y="4464516"/>
              <a:ext cx="3213847" cy="584775"/>
            </a:xfrm>
            <a:prstGeom prst="rect">
              <a:avLst/>
            </a:prstGeom>
            <a:noFill/>
          </p:spPr>
          <p:txBody>
            <a:bodyPr wrap="square" rtlCol="0">
              <a:spAutoFit/>
            </a:bodyPr>
            <a:lstStyle/>
            <a:p>
              <a:pPr algn="ctr"/>
              <a:r>
                <a:rPr lang="en-US" altLang="zh-CN" sz="32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32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4" name="文本框 23">
              <a:extLst>
                <a:ext uri="{FF2B5EF4-FFF2-40B4-BE49-F238E27FC236}">
                  <a16:creationId xmlns:a16="http://schemas.microsoft.com/office/drawing/2014/main" id="{63BD5736-B227-4691-AB03-5E8415AFF327}"/>
                </a:ext>
              </a:extLst>
            </p:cNvPr>
            <p:cNvSpPr txBox="1"/>
            <p:nvPr/>
          </p:nvSpPr>
          <p:spPr>
            <a:xfrm>
              <a:off x="680546" y="5540188"/>
              <a:ext cx="3213847" cy="461665"/>
            </a:xfrm>
            <a:prstGeom prst="rect">
              <a:avLst/>
            </a:prstGeom>
            <a:noFill/>
          </p:spPr>
          <p:txBody>
            <a:bodyPr wrap="square" rtlCol="0">
              <a:spAutoFit/>
            </a:bodyPr>
            <a:lstStyle/>
            <a:p>
              <a:pPr algn="ctr"/>
              <a:r>
                <a:rPr lang="zh-CN" altLang="en-US" sz="24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grpSp>
      <p:grpSp>
        <p:nvGrpSpPr>
          <p:cNvPr id="35" name="组合 34">
            <a:extLst>
              <a:ext uri="{FF2B5EF4-FFF2-40B4-BE49-F238E27FC236}">
                <a16:creationId xmlns:a16="http://schemas.microsoft.com/office/drawing/2014/main" id="{A844E01F-B9EB-4ABF-A794-F5832254E577}"/>
              </a:ext>
            </a:extLst>
          </p:cNvPr>
          <p:cNvGrpSpPr/>
          <p:nvPr/>
        </p:nvGrpSpPr>
        <p:grpSpPr>
          <a:xfrm>
            <a:off x="9801058" y="192186"/>
            <a:ext cx="2388402" cy="584732"/>
            <a:chOff x="10221559" y="213921"/>
            <a:chExt cx="1807881" cy="442608"/>
          </a:xfrm>
        </p:grpSpPr>
        <p:pic>
          <p:nvPicPr>
            <p:cNvPr id="36" name="图片 35">
              <a:extLst>
                <a:ext uri="{FF2B5EF4-FFF2-40B4-BE49-F238E27FC236}">
                  <a16:creationId xmlns:a16="http://schemas.microsoft.com/office/drawing/2014/main" id="{53055A07-6AFC-4144-81FD-D7206A443D1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37" name="图片 36">
              <a:extLst>
                <a:ext uri="{FF2B5EF4-FFF2-40B4-BE49-F238E27FC236}">
                  <a16:creationId xmlns:a16="http://schemas.microsoft.com/office/drawing/2014/main" id="{41273010-47F3-4761-BF48-17A89E47FD4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grpSp>
        <p:nvGrpSpPr>
          <p:cNvPr id="5" name="组合 4">
            <a:extLst>
              <a:ext uri="{FF2B5EF4-FFF2-40B4-BE49-F238E27FC236}">
                <a16:creationId xmlns:a16="http://schemas.microsoft.com/office/drawing/2014/main" id="{E5E9C77C-E9B5-4897-92F1-1639552E10C1}"/>
              </a:ext>
            </a:extLst>
          </p:cNvPr>
          <p:cNvGrpSpPr/>
          <p:nvPr/>
        </p:nvGrpSpPr>
        <p:grpSpPr>
          <a:xfrm>
            <a:off x="502024" y="427023"/>
            <a:ext cx="6233667" cy="885293"/>
            <a:chOff x="502024" y="427023"/>
            <a:chExt cx="6233667" cy="885293"/>
          </a:xfrm>
        </p:grpSpPr>
        <p:grpSp>
          <p:nvGrpSpPr>
            <p:cNvPr id="32" name="组合 31">
              <a:extLst>
                <a:ext uri="{FF2B5EF4-FFF2-40B4-BE49-F238E27FC236}">
                  <a16:creationId xmlns:a16="http://schemas.microsoft.com/office/drawing/2014/main" id="{AB4E8971-7F4F-4030-B8A0-74A47BCEBA5E}"/>
                </a:ext>
              </a:extLst>
            </p:cNvPr>
            <p:cNvGrpSpPr/>
            <p:nvPr/>
          </p:nvGrpSpPr>
          <p:grpSpPr>
            <a:xfrm>
              <a:off x="502024" y="427023"/>
              <a:ext cx="6233667" cy="885293"/>
              <a:chOff x="502024" y="427023"/>
              <a:chExt cx="6233667" cy="885293"/>
            </a:xfrm>
          </p:grpSpPr>
          <p:sp>
            <p:nvSpPr>
              <p:cNvPr id="33" name="椭圆 32">
                <a:extLst>
                  <a:ext uri="{FF2B5EF4-FFF2-40B4-BE49-F238E27FC236}">
                    <a16:creationId xmlns:a16="http://schemas.microsoft.com/office/drawing/2014/main" id="{68ECC228-A31E-4D2E-BF91-5821406FDAB9}"/>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4" name="文本框 33">
                <a:extLst>
                  <a:ext uri="{FF2B5EF4-FFF2-40B4-BE49-F238E27FC236}">
                    <a16:creationId xmlns:a16="http://schemas.microsoft.com/office/drawing/2014/main" id="{9207112F-D102-4240-B9D0-E3BA9A0DB21D}"/>
                  </a:ext>
                </a:extLst>
              </p:cNvPr>
              <p:cNvSpPr txBox="1"/>
              <p:nvPr/>
            </p:nvSpPr>
            <p:spPr>
              <a:xfrm>
                <a:off x="1585467" y="498053"/>
                <a:ext cx="5150224" cy="707886"/>
              </a:xfrm>
              <a:prstGeom prst="rect">
                <a:avLst/>
              </a:prstGeom>
              <a:noFill/>
            </p:spPr>
            <p:txBody>
              <a:bodyPr wrap="square" rtlCol="0">
                <a:spAutoFit/>
              </a:bodyPr>
              <a:lstStyle/>
              <a:p>
                <a:r>
                  <a:rPr lang="zh-CN" altLang="en-US"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团队介绍</a:t>
                </a:r>
              </a:p>
            </p:txBody>
          </p:sp>
        </p:grpSp>
        <p:sp>
          <p:nvSpPr>
            <p:cNvPr id="38" name="文本框 37">
              <a:extLst>
                <a:ext uri="{FF2B5EF4-FFF2-40B4-BE49-F238E27FC236}">
                  <a16:creationId xmlns:a16="http://schemas.microsoft.com/office/drawing/2014/main" id="{25FC00C7-6345-4843-A16E-37548A4D5C08}"/>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Tree>
    <p:extLst>
      <p:ext uri="{BB962C8B-B14F-4D97-AF65-F5344CB8AC3E}">
        <p14:creationId xmlns:p14="http://schemas.microsoft.com/office/powerpoint/2010/main" val="1897111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id="{40F61590-1083-4046-B666-0B6460A7F302}"/>
              </a:ext>
            </a:extLst>
          </p:cNvPr>
          <p:cNvGrpSpPr/>
          <p:nvPr/>
        </p:nvGrpSpPr>
        <p:grpSpPr>
          <a:xfrm>
            <a:off x="1159428" y="1657935"/>
            <a:ext cx="5591382" cy="4637854"/>
            <a:chOff x="1441816" y="1657935"/>
            <a:chExt cx="5591382" cy="4637854"/>
          </a:xfrm>
        </p:grpSpPr>
        <p:grpSp>
          <p:nvGrpSpPr>
            <p:cNvPr id="19" name="组合 18">
              <a:extLst>
                <a:ext uri="{FF2B5EF4-FFF2-40B4-BE49-F238E27FC236}">
                  <a16:creationId xmlns:a16="http://schemas.microsoft.com/office/drawing/2014/main" id="{0D4DBD16-78AE-473A-ADE7-F24664497255}"/>
                </a:ext>
              </a:extLst>
            </p:cNvPr>
            <p:cNvGrpSpPr/>
            <p:nvPr/>
          </p:nvGrpSpPr>
          <p:grpSpPr>
            <a:xfrm>
              <a:off x="1441816" y="1657935"/>
              <a:ext cx="5591382" cy="1389740"/>
              <a:chOff x="1468324" y="1657935"/>
              <a:chExt cx="5591382" cy="1389740"/>
            </a:xfrm>
          </p:grpSpPr>
          <p:grpSp>
            <p:nvGrpSpPr>
              <p:cNvPr id="3" name="组合 2">
                <a:extLst>
                  <a:ext uri="{FF2B5EF4-FFF2-40B4-BE49-F238E27FC236}">
                    <a16:creationId xmlns:a16="http://schemas.microsoft.com/office/drawing/2014/main" id="{A47AF942-CF60-401E-ACD0-C031527DAA73}"/>
                  </a:ext>
                </a:extLst>
              </p:cNvPr>
              <p:cNvGrpSpPr/>
              <p:nvPr/>
            </p:nvGrpSpPr>
            <p:grpSpPr>
              <a:xfrm>
                <a:off x="1468324" y="1657935"/>
                <a:ext cx="1440942" cy="1389740"/>
                <a:chOff x="5069541" y="1532965"/>
                <a:chExt cx="2649071" cy="2554940"/>
              </a:xfrm>
            </p:grpSpPr>
            <p:sp>
              <p:nvSpPr>
                <p:cNvPr id="7" name="椭圆 6">
                  <a:extLst>
                    <a:ext uri="{FF2B5EF4-FFF2-40B4-BE49-F238E27FC236}">
                      <a16:creationId xmlns:a16="http://schemas.microsoft.com/office/drawing/2014/main" id="{C4CF3E8B-FBAC-440F-88CE-56392B06E2F8}"/>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8" name="椭圆 7">
                  <a:extLst>
                    <a:ext uri="{FF2B5EF4-FFF2-40B4-BE49-F238E27FC236}">
                      <a16:creationId xmlns:a16="http://schemas.microsoft.com/office/drawing/2014/main" id="{39666DDE-6EF4-4262-B423-9F684B9BA52D}"/>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9" name="椭圆 8">
                  <a:extLst>
                    <a:ext uri="{FF2B5EF4-FFF2-40B4-BE49-F238E27FC236}">
                      <a16:creationId xmlns:a16="http://schemas.microsoft.com/office/drawing/2014/main" id="{A54F0CEC-588A-49C0-8BAC-FA52053750D3}"/>
                    </a:ext>
                  </a:extLst>
                </p:cNvPr>
                <p:cNvSpPr/>
                <p:nvPr/>
              </p:nvSpPr>
              <p:spPr>
                <a:xfrm>
                  <a:off x="5181600" y="1573305"/>
                  <a:ext cx="2447365" cy="2447365"/>
                </a:xfrm>
                <a:prstGeom prst="ellipse">
                  <a:avLst/>
                </a:prstGeom>
                <a:blipFill>
                  <a:blip r:embed="rId3"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4" name="文本框 3">
                <a:extLst>
                  <a:ext uri="{FF2B5EF4-FFF2-40B4-BE49-F238E27FC236}">
                    <a16:creationId xmlns:a16="http://schemas.microsoft.com/office/drawing/2014/main" id="{5F900F45-4270-416D-90DE-98327CF89CE9}"/>
                  </a:ext>
                </a:extLst>
              </p:cNvPr>
              <p:cNvSpPr txBox="1"/>
              <p:nvPr/>
            </p:nvSpPr>
            <p:spPr>
              <a:xfrm>
                <a:off x="3054706" y="1896254"/>
                <a:ext cx="3213847" cy="523220"/>
              </a:xfrm>
              <a:prstGeom prst="rect">
                <a:avLst/>
              </a:prstGeom>
              <a:noFill/>
            </p:spPr>
            <p:txBody>
              <a:bodyPr wrap="square" rtlCol="0">
                <a:spAutoFit/>
              </a:bodyPr>
              <a:lstStyle/>
              <a:p>
                <a:r>
                  <a:rPr lang="en-US" altLang="zh-CN"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5" name="文本框 4">
                <a:extLst>
                  <a:ext uri="{FF2B5EF4-FFF2-40B4-BE49-F238E27FC236}">
                    <a16:creationId xmlns:a16="http://schemas.microsoft.com/office/drawing/2014/main" id="{3301F23C-FD40-4A3A-8BAA-4412301ABE33}"/>
                  </a:ext>
                </a:extLst>
              </p:cNvPr>
              <p:cNvSpPr txBox="1"/>
              <p:nvPr/>
            </p:nvSpPr>
            <p:spPr>
              <a:xfrm>
                <a:off x="3054707" y="2481029"/>
                <a:ext cx="2392109" cy="400110"/>
              </a:xfrm>
              <a:prstGeom prst="rect">
                <a:avLst/>
              </a:prstGeom>
              <a:noFill/>
            </p:spPr>
            <p:txBody>
              <a:bodyPr wrap="square" rtlCol="0">
                <a:spAutoFit/>
              </a:bodyPr>
              <a:lstStyle/>
              <a:p>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sp>
            <p:nvSpPr>
              <p:cNvPr id="6" name="文本框 5">
                <a:extLst>
                  <a:ext uri="{FF2B5EF4-FFF2-40B4-BE49-F238E27FC236}">
                    <a16:creationId xmlns:a16="http://schemas.microsoft.com/office/drawing/2014/main" id="{2CE056B8-99A3-483D-8F7A-C06E0AB0F8E3}"/>
                  </a:ext>
                </a:extLst>
              </p:cNvPr>
              <p:cNvSpPr txBox="1"/>
              <p:nvPr/>
            </p:nvSpPr>
            <p:spPr>
              <a:xfrm>
                <a:off x="4960205" y="2419474"/>
                <a:ext cx="2099501" cy="461665"/>
              </a:xfrm>
              <a:prstGeom prst="rect">
                <a:avLst/>
              </a:prstGeom>
              <a:noFill/>
            </p:spPr>
            <p:txBody>
              <a:bodyPr wrap="square" rtlCol="0">
                <a:spAutoFit/>
              </a:bodyPr>
              <a:lstStyle/>
              <a:p>
                <a:r>
                  <a:rPr lang="zh-CN" altLang="en-US" sz="24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grpSp>
        <p:grpSp>
          <p:nvGrpSpPr>
            <p:cNvPr id="20" name="组合 19">
              <a:extLst>
                <a:ext uri="{FF2B5EF4-FFF2-40B4-BE49-F238E27FC236}">
                  <a16:creationId xmlns:a16="http://schemas.microsoft.com/office/drawing/2014/main" id="{6F42CEA7-2124-45AC-B4C5-0AF09D2FB8C6}"/>
                </a:ext>
              </a:extLst>
            </p:cNvPr>
            <p:cNvGrpSpPr/>
            <p:nvPr/>
          </p:nvGrpSpPr>
          <p:grpSpPr>
            <a:xfrm>
              <a:off x="1441816" y="3281992"/>
              <a:ext cx="5576263" cy="1389740"/>
              <a:chOff x="1468324" y="1657935"/>
              <a:chExt cx="5576263" cy="1389740"/>
            </a:xfrm>
          </p:grpSpPr>
          <p:grpSp>
            <p:nvGrpSpPr>
              <p:cNvPr id="21" name="组合 20">
                <a:extLst>
                  <a:ext uri="{FF2B5EF4-FFF2-40B4-BE49-F238E27FC236}">
                    <a16:creationId xmlns:a16="http://schemas.microsoft.com/office/drawing/2014/main" id="{F2128BAF-799F-4DA8-AE8B-AE24A65D6F8E}"/>
                  </a:ext>
                </a:extLst>
              </p:cNvPr>
              <p:cNvGrpSpPr/>
              <p:nvPr/>
            </p:nvGrpSpPr>
            <p:grpSpPr>
              <a:xfrm>
                <a:off x="1468324" y="1657935"/>
                <a:ext cx="1440942" cy="1389740"/>
                <a:chOff x="5069541" y="1532965"/>
                <a:chExt cx="2649071" cy="2554940"/>
              </a:xfrm>
            </p:grpSpPr>
            <p:sp>
              <p:nvSpPr>
                <p:cNvPr id="25" name="椭圆 24">
                  <a:extLst>
                    <a:ext uri="{FF2B5EF4-FFF2-40B4-BE49-F238E27FC236}">
                      <a16:creationId xmlns:a16="http://schemas.microsoft.com/office/drawing/2014/main" id="{CE7582BE-CB7E-4008-A311-70F0EA03AF13}"/>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6" name="椭圆 25">
                  <a:extLst>
                    <a:ext uri="{FF2B5EF4-FFF2-40B4-BE49-F238E27FC236}">
                      <a16:creationId xmlns:a16="http://schemas.microsoft.com/office/drawing/2014/main" id="{AC2D9250-1EB0-4E36-8806-70289CD7DA74}"/>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7" name="椭圆 26">
                  <a:extLst>
                    <a:ext uri="{FF2B5EF4-FFF2-40B4-BE49-F238E27FC236}">
                      <a16:creationId xmlns:a16="http://schemas.microsoft.com/office/drawing/2014/main" id="{4AD91D38-8EA4-421C-8B49-B8605399572B}"/>
                    </a:ext>
                  </a:extLst>
                </p:cNvPr>
                <p:cNvSpPr/>
                <p:nvPr/>
              </p:nvSpPr>
              <p:spPr>
                <a:xfrm>
                  <a:off x="5181600" y="1573305"/>
                  <a:ext cx="2447365" cy="2447365"/>
                </a:xfrm>
                <a:prstGeom prst="ellipse">
                  <a:avLst/>
                </a:prstGeom>
                <a:blipFill>
                  <a:blip r:embed="rId3"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22" name="文本框 21">
                <a:extLst>
                  <a:ext uri="{FF2B5EF4-FFF2-40B4-BE49-F238E27FC236}">
                    <a16:creationId xmlns:a16="http://schemas.microsoft.com/office/drawing/2014/main" id="{FD17163E-D39B-43DF-AED1-141945C6E8D4}"/>
                  </a:ext>
                </a:extLst>
              </p:cNvPr>
              <p:cNvSpPr txBox="1"/>
              <p:nvPr/>
            </p:nvSpPr>
            <p:spPr>
              <a:xfrm>
                <a:off x="3054706" y="1858842"/>
                <a:ext cx="3213847" cy="523220"/>
              </a:xfrm>
              <a:prstGeom prst="rect">
                <a:avLst/>
              </a:prstGeom>
              <a:noFill/>
            </p:spPr>
            <p:txBody>
              <a:bodyPr wrap="square" rtlCol="0">
                <a:spAutoFit/>
              </a:bodyPr>
              <a:lstStyle/>
              <a:p>
                <a:r>
                  <a:rPr lang="en-US" altLang="zh-CN"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3" name="文本框 22">
                <a:extLst>
                  <a:ext uri="{FF2B5EF4-FFF2-40B4-BE49-F238E27FC236}">
                    <a16:creationId xmlns:a16="http://schemas.microsoft.com/office/drawing/2014/main" id="{4AD73629-AF07-4935-8576-36D9EE9A4B0C}"/>
                  </a:ext>
                </a:extLst>
              </p:cNvPr>
              <p:cNvSpPr txBox="1"/>
              <p:nvPr/>
            </p:nvSpPr>
            <p:spPr>
              <a:xfrm>
                <a:off x="3054707" y="2433269"/>
                <a:ext cx="2392109" cy="400110"/>
              </a:xfrm>
              <a:prstGeom prst="rect">
                <a:avLst/>
              </a:prstGeom>
              <a:noFill/>
            </p:spPr>
            <p:txBody>
              <a:bodyPr wrap="square" rtlCol="0">
                <a:spAutoFit/>
              </a:bodyPr>
              <a:lstStyle/>
              <a:p>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sp>
            <p:nvSpPr>
              <p:cNvPr id="24" name="文本框 23">
                <a:extLst>
                  <a:ext uri="{FF2B5EF4-FFF2-40B4-BE49-F238E27FC236}">
                    <a16:creationId xmlns:a16="http://schemas.microsoft.com/office/drawing/2014/main" id="{02A3FE63-98F5-48B7-B162-7834F26CEF0C}"/>
                  </a:ext>
                </a:extLst>
              </p:cNvPr>
              <p:cNvSpPr txBox="1"/>
              <p:nvPr/>
            </p:nvSpPr>
            <p:spPr>
              <a:xfrm>
                <a:off x="4945086" y="2310159"/>
                <a:ext cx="2099501"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grpSp>
        <p:grpSp>
          <p:nvGrpSpPr>
            <p:cNvPr id="28" name="组合 27">
              <a:extLst>
                <a:ext uri="{FF2B5EF4-FFF2-40B4-BE49-F238E27FC236}">
                  <a16:creationId xmlns:a16="http://schemas.microsoft.com/office/drawing/2014/main" id="{67CA2CB7-A74A-4915-BED5-5CF685D25410}"/>
                </a:ext>
              </a:extLst>
            </p:cNvPr>
            <p:cNvGrpSpPr/>
            <p:nvPr/>
          </p:nvGrpSpPr>
          <p:grpSpPr>
            <a:xfrm>
              <a:off x="1441816" y="4906049"/>
              <a:ext cx="5591382" cy="1389740"/>
              <a:chOff x="1468324" y="1657935"/>
              <a:chExt cx="5591382" cy="1389740"/>
            </a:xfrm>
          </p:grpSpPr>
          <p:grpSp>
            <p:nvGrpSpPr>
              <p:cNvPr id="29" name="组合 28">
                <a:extLst>
                  <a:ext uri="{FF2B5EF4-FFF2-40B4-BE49-F238E27FC236}">
                    <a16:creationId xmlns:a16="http://schemas.microsoft.com/office/drawing/2014/main" id="{0D04F310-C21B-4381-992D-1FD4244FE27C}"/>
                  </a:ext>
                </a:extLst>
              </p:cNvPr>
              <p:cNvGrpSpPr/>
              <p:nvPr/>
            </p:nvGrpSpPr>
            <p:grpSpPr>
              <a:xfrm>
                <a:off x="1468324" y="1657935"/>
                <a:ext cx="1440942" cy="1389740"/>
                <a:chOff x="5069541" y="1532965"/>
                <a:chExt cx="2649071" cy="2554940"/>
              </a:xfrm>
            </p:grpSpPr>
            <p:sp>
              <p:nvSpPr>
                <p:cNvPr id="33" name="椭圆 32">
                  <a:extLst>
                    <a:ext uri="{FF2B5EF4-FFF2-40B4-BE49-F238E27FC236}">
                      <a16:creationId xmlns:a16="http://schemas.microsoft.com/office/drawing/2014/main" id="{049C3634-FB1B-4326-8F7C-43805747AEC4}"/>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4" name="椭圆 33">
                  <a:extLst>
                    <a:ext uri="{FF2B5EF4-FFF2-40B4-BE49-F238E27FC236}">
                      <a16:creationId xmlns:a16="http://schemas.microsoft.com/office/drawing/2014/main" id="{F532B1ED-3666-4F85-A4EB-9A0A48577FB3}"/>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5" name="椭圆 34">
                  <a:extLst>
                    <a:ext uri="{FF2B5EF4-FFF2-40B4-BE49-F238E27FC236}">
                      <a16:creationId xmlns:a16="http://schemas.microsoft.com/office/drawing/2014/main" id="{A5DFC1F5-CCD9-4C36-8404-76A825632EF7}"/>
                    </a:ext>
                  </a:extLst>
                </p:cNvPr>
                <p:cNvSpPr/>
                <p:nvPr/>
              </p:nvSpPr>
              <p:spPr>
                <a:xfrm>
                  <a:off x="5181600" y="1573305"/>
                  <a:ext cx="2447365" cy="2447365"/>
                </a:xfrm>
                <a:prstGeom prst="ellipse">
                  <a:avLst/>
                </a:prstGeom>
                <a:blipFill>
                  <a:blip r:embed="rId3"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30" name="文本框 29">
                <a:extLst>
                  <a:ext uri="{FF2B5EF4-FFF2-40B4-BE49-F238E27FC236}">
                    <a16:creationId xmlns:a16="http://schemas.microsoft.com/office/drawing/2014/main" id="{373C91B9-BC41-4FC3-8CF0-C55B527D7CFA}"/>
                  </a:ext>
                </a:extLst>
              </p:cNvPr>
              <p:cNvSpPr txBox="1"/>
              <p:nvPr/>
            </p:nvSpPr>
            <p:spPr>
              <a:xfrm>
                <a:off x="3054706" y="1855180"/>
                <a:ext cx="3213847" cy="523220"/>
              </a:xfrm>
              <a:prstGeom prst="rect">
                <a:avLst/>
              </a:prstGeom>
              <a:noFill/>
            </p:spPr>
            <p:txBody>
              <a:bodyPr wrap="square" rtlCol="0">
                <a:spAutoFit/>
              </a:bodyPr>
              <a:lstStyle/>
              <a:p>
                <a:r>
                  <a:rPr lang="en-US" altLang="zh-CN"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1" name="文本框 30">
                <a:extLst>
                  <a:ext uri="{FF2B5EF4-FFF2-40B4-BE49-F238E27FC236}">
                    <a16:creationId xmlns:a16="http://schemas.microsoft.com/office/drawing/2014/main" id="{2F890E1F-FCA3-4C57-9579-7FFE9F4EDB5B}"/>
                  </a:ext>
                </a:extLst>
              </p:cNvPr>
              <p:cNvSpPr txBox="1"/>
              <p:nvPr/>
            </p:nvSpPr>
            <p:spPr>
              <a:xfrm>
                <a:off x="3054707" y="2481029"/>
                <a:ext cx="2392109" cy="400110"/>
              </a:xfrm>
              <a:prstGeom prst="rect">
                <a:avLst/>
              </a:prstGeom>
              <a:noFill/>
            </p:spPr>
            <p:txBody>
              <a:bodyPr wrap="square" rtlCol="0">
                <a:spAutoFit/>
              </a:bodyPr>
              <a:lstStyle/>
              <a:p>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sp>
            <p:nvSpPr>
              <p:cNvPr id="32" name="文本框 31">
                <a:extLst>
                  <a:ext uri="{FF2B5EF4-FFF2-40B4-BE49-F238E27FC236}">
                    <a16:creationId xmlns:a16="http://schemas.microsoft.com/office/drawing/2014/main" id="{073540B6-D71A-4129-982E-C3AE4D901AA7}"/>
                  </a:ext>
                </a:extLst>
              </p:cNvPr>
              <p:cNvSpPr txBox="1"/>
              <p:nvPr/>
            </p:nvSpPr>
            <p:spPr>
              <a:xfrm>
                <a:off x="4960205" y="2399470"/>
                <a:ext cx="2099501"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grpSp>
      </p:grpSp>
      <p:sp>
        <p:nvSpPr>
          <p:cNvPr id="37" name="矩形 36">
            <a:extLst>
              <a:ext uri="{FF2B5EF4-FFF2-40B4-BE49-F238E27FC236}">
                <a16:creationId xmlns:a16="http://schemas.microsoft.com/office/drawing/2014/main" id="{3F93455E-9792-486B-B571-3133C593C6F6}"/>
              </a:ext>
            </a:extLst>
          </p:cNvPr>
          <p:cNvSpPr/>
          <p:nvPr/>
        </p:nvSpPr>
        <p:spPr>
          <a:xfrm>
            <a:off x="6877113" y="1407124"/>
            <a:ext cx="4781488" cy="45924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8" name="文本框 37">
            <a:extLst>
              <a:ext uri="{FF2B5EF4-FFF2-40B4-BE49-F238E27FC236}">
                <a16:creationId xmlns:a16="http://schemas.microsoft.com/office/drawing/2014/main" id="{5D4570D2-462B-4A8C-AD2E-194CFC3DB0F4}"/>
              </a:ext>
            </a:extLst>
          </p:cNvPr>
          <p:cNvSpPr txBox="1"/>
          <p:nvPr/>
        </p:nvSpPr>
        <p:spPr>
          <a:xfrm>
            <a:off x="8730972" y="6067997"/>
            <a:ext cx="2003981" cy="338554"/>
          </a:xfrm>
          <a:prstGeom prst="rect">
            <a:avLst/>
          </a:prstGeom>
          <a:noFill/>
        </p:spPr>
        <p:txBody>
          <a:bodyPr wrap="square" rtlCol="0">
            <a:spAutoFit/>
          </a:bodyPr>
          <a:lstStyle/>
          <a:p>
            <a:pPr algn="ctr"/>
            <a:r>
              <a:rPr lang="zh-CN" altLang="en-US" sz="1600" spc="10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团队合影</a:t>
            </a:r>
          </a:p>
        </p:txBody>
      </p:sp>
      <p:grpSp>
        <p:nvGrpSpPr>
          <p:cNvPr id="48" name="组合 47">
            <a:extLst>
              <a:ext uri="{FF2B5EF4-FFF2-40B4-BE49-F238E27FC236}">
                <a16:creationId xmlns:a16="http://schemas.microsoft.com/office/drawing/2014/main" id="{43EB7C7A-760F-43E6-B42F-52D8F5434F2B}"/>
              </a:ext>
            </a:extLst>
          </p:cNvPr>
          <p:cNvGrpSpPr/>
          <p:nvPr/>
        </p:nvGrpSpPr>
        <p:grpSpPr>
          <a:xfrm>
            <a:off x="502024" y="427023"/>
            <a:ext cx="6233667" cy="885293"/>
            <a:chOff x="502024" y="427023"/>
            <a:chExt cx="6233667" cy="885293"/>
          </a:xfrm>
        </p:grpSpPr>
        <p:sp>
          <p:nvSpPr>
            <p:cNvPr id="46" name="椭圆 45">
              <a:extLst>
                <a:ext uri="{FF2B5EF4-FFF2-40B4-BE49-F238E27FC236}">
                  <a16:creationId xmlns:a16="http://schemas.microsoft.com/office/drawing/2014/main" id="{70C1E115-8819-437E-BC33-90DBCAC729E4}"/>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7" name="文本框 46">
              <a:extLst>
                <a:ext uri="{FF2B5EF4-FFF2-40B4-BE49-F238E27FC236}">
                  <a16:creationId xmlns:a16="http://schemas.microsoft.com/office/drawing/2014/main" id="{C57F3340-7B3C-44AF-91BA-DDE68C588B98}"/>
                </a:ext>
              </a:extLst>
            </p:cNvPr>
            <p:cNvSpPr txBox="1"/>
            <p:nvPr/>
          </p:nvSpPr>
          <p:spPr>
            <a:xfrm>
              <a:off x="1585467" y="498053"/>
              <a:ext cx="5150224" cy="707886"/>
            </a:xfrm>
            <a:prstGeom prst="rect">
              <a:avLst/>
            </a:prstGeom>
            <a:noFill/>
          </p:spPr>
          <p:txBody>
            <a:bodyPr wrap="square" rtlCol="0">
              <a:spAutoFit/>
            </a:bodyPr>
            <a:lstStyle/>
            <a:p>
              <a:r>
                <a:rPr lang="zh-CN" altLang="en-US"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团队介绍</a:t>
              </a:r>
            </a:p>
          </p:txBody>
        </p:sp>
      </p:grpSp>
      <p:pic>
        <p:nvPicPr>
          <p:cNvPr id="50" name="图片 49" descr="图片包含 户外, 天空, 树, 建筑物&#10;&#10;已生成极高可信度的说明">
            <a:extLst>
              <a:ext uri="{FF2B5EF4-FFF2-40B4-BE49-F238E27FC236}">
                <a16:creationId xmlns:a16="http://schemas.microsoft.com/office/drawing/2014/main" id="{9951501B-E972-4846-8145-34FE8A5E0A5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67397" y="1312316"/>
            <a:ext cx="4813141" cy="4592456"/>
          </a:xfrm>
          <a:prstGeom prst="rect">
            <a:avLst/>
          </a:prstGeom>
        </p:spPr>
      </p:pic>
      <p:grpSp>
        <p:nvGrpSpPr>
          <p:cNvPr id="51" name="组合 50">
            <a:extLst>
              <a:ext uri="{FF2B5EF4-FFF2-40B4-BE49-F238E27FC236}">
                <a16:creationId xmlns:a16="http://schemas.microsoft.com/office/drawing/2014/main" id="{0557BA71-C47F-4DE1-8575-5DE14C744EC1}"/>
              </a:ext>
            </a:extLst>
          </p:cNvPr>
          <p:cNvGrpSpPr/>
          <p:nvPr/>
        </p:nvGrpSpPr>
        <p:grpSpPr>
          <a:xfrm>
            <a:off x="9801058" y="192186"/>
            <a:ext cx="2388402" cy="584732"/>
            <a:chOff x="10221559" y="213921"/>
            <a:chExt cx="1807881" cy="442608"/>
          </a:xfrm>
        </p:grpSpPr>
        <p:pic>
          <p:nvPicPr>
            <p:cNvPr id="52" name="图片 51">
              <a:extLst>
                <a:ext uri="{FF2B5EF4-FFF2-40B4-BE49-F238E27FC236}">
                  <a16:creationId xmlns:a16="http://schemas.microsoft.com/office/drawing/2014/main" id="{DB9C23B1-3166-4078-8CE3-112467956D0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53" name="图片 52">
              <a:extLst>
                <a:ext uri="{FF2B5EF4-FFF2-40B4-BE49-F238E27FC236}">
                  <a16:creationId xmlns:a16="http://schemas.microsoft.com/office/drawing/2014/main" id="{7202B4D4-96FD-4C6F-A2B2-E8F3BFD6631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
        <p:nvSpPr>
          <p:cNvPr id="54" name="文本框 53">
            <a:extLst>
              <a:ext uri="{FF2B5EF4-FFF2-40B4-BE49-F238E27FC236}">
                <a16:creationId xmlns:a16="http://schemas.microsoft.com/office/drawing/2014/main" id="{F4C7F2BE-C064-4A74-A7C2-82517D617230}"/>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Tree>
    <p:extLst>
      <p:ext uri="{BB962C8B-B14F-4D97-AF65-F5344CB8AC3E}">
        <p14:creationId xmlns:p14="http://schemas.microsoft.com/office/powerpoint/2010/main" val="2551899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6" name="图片 105" descr="图片包含 树, 户外, 建筑物&#10;&#10;描述已自动生成">
            <a:extLst>
              <a:ext uri="{FF2B5EF4-FFF2-40B4-BE49-F238E27FC236}">
                <a16:creationId xmlns:a16="http://schemas.microsoft.com/office/drawing/2014/main" id="{E6B03B5E-B8B9-424F-8666-57DEAA74083B}"/>
              </a:ext>
            </a:extLst>
          </p:cNvPr>
          <p:cNvPicPr>
            <a:picLocks noChangeAspect="1"/>
          </p:cNvPicPr>
          <p:nvPr/>
        </p:nvPicPr>
        <p:blipFill rotWithShape="1">
          <a:blip r:embed="rId3">
            <a:alphaModFix amt="10000"/>
            <a:extLst>
              <a:ext uri="{28A0092B-C50C-407E-A947-70E740481C1C}">
                <a14:useLocalDpi xmlns:a14="http://schemas.microsoft.com/office/drawing/2010/main" val="0"/>
              </a:ext>
            </a:extLst>
          </a:blip>
          <a:srcRect t="7786" b="7786"/>
          <a:stretch/>
        </p:blipFill>
        <p:spPr>
          <a:xfrm>
            <a:off x="0" y="0"/>
            <a:ext cx="12192000" cy="6858000"/>
          </a:xfrm>
          <a:prstGeom prst="rect">
            <a:avLst/>
          </a:prstGeom>
        </p:spPr>
      </p:pic>
      <p:grpSp>
        <p:nvGrpSpPr>
          <p:cNvPr id="53" name="组合 52">
            <a:extLst>
              <a:ext uri="{FF2B5EF4-FFF2-40B4-BE49-F238E27FC236}">
                <a16:creationId xmlns:a16="http://schemas.microsoft.com/office/drawing/2014/main" id="{728B466D-F3B3-4093-93A0-B4DDD5EADF40}"/>
              </a:ext>
            </a:extLst>
          </p:cNvPr>
          <p:cNvGrpSpPr/>
          <p:nvPr/>
        </p:nvGrpSpPr>
        <p:grpSpPr>
          <a:xfrm>
            <a:off x="502024" y="427023"/>
            <a:ext cx="6233667" cy="885293"/>
            <a:chOff x="502024" y="427023"/>
            <a:chExt cx="6233667" cy="885293"/>
          </a:xfrm>
        </p:grpSpPr>
        <p:sp>
          <p:nvSpPr>
            <p:cNvPr id="54" name="椭圆 53">
              <a:extLst>
                <a:ext uri="{FF2B5EF4-FFF2-40B4-BE49-F238E27FC236}">
                  <a16:creationId xmlns:a16="http://schemas.microsoft.com/office/drawing/2014/main" id="{C3C377BA-C109-4727-910F-9DC072A97ADD}"/>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55" name="文本框 54">
              <a:extLst>
                <a:ext uri="{FF2B5EF4-FFF2-40B4-BE49-F238E27FC236}">
                  <a16:creationId xmlns:a16="http://schemas.microsoft.com/office/drawing/2014/main" id="{0B8C7F30-9126-40A1-B644-4DAACA8C98E7}"/>
                </a:ext>
              </a:extLst>
            </p:cNvPr>
            <p:cNvSpPr txBox="1"/>
            <p:nvPr/>
          </p:nvSpPr>
          <p:spPr>
            <a:xfrm>
              <a:off x="1585467" y="498053"/>
              <a:ext cx="5150224" cy="707886"/>
            </a:xfrm>
            <a:prstGeom prst="rect">
              <a:avLst/>
            </a:prstGeom>
            <a:noFill/>
          </p:spPr>
          <p:txBody>
            <a:bodyPr wrap="square" rtlCol="0">
              <a:spAutoFit/>
            </a:bodyPr>
            <a:lstStyle/>
            <a:p>
              <a:r>
                <a:rPr lang="zh-CN" altLang="en-US"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团队介绍</a:t>
              </a:r>
            </a:p>
          </p:txBody>
        </p:sp>
      </p:grpSp>
      <p:grpSp>
        <p:nvGrpSpPr>
          <p:cNvPr id="107" name="组合 106">
            <a:extLst>
              <a:ext uri="{FF2B5EF4-FFF2-40B4-BE49-F238E27FC236}">
                <a16:creationId xmlns:a16="http://schemas.microsoft.com/office/drawing/2014/main" id="{C74F68B1-C07D-48AC-B569-76F5DD487CCD}"/>
              </a:ext>
            </a:extLst>
          </p:cNvPr>
          <p:cNvGrpSpPr/>
          <p:nvPr/>
        </p:nvGrpSpPr>
        <p:grpSpPr>
          <a:xfrm>
            <a:off x="713047" y="1771180"/>
            <a:ext cx="11397688" cy="4659797"/>
            <a:chOff x="554774" y="1532950"/>
            <a:chExt cx="11397688" cy="4659797"/>
          </a:xfrm>
        </p:grpSpPr>
        <p:grpSp>
          <p:nvGrpSpPr>
            <p:cNvPr id="56" name="组合 55">
              <a:extLst>
                <a:ext uri="{FF2B5EF4-FFF2-40B4-BE49-F238E27FC236}">
                  <a16:creationId xmlns:a16="http://schemas.microsoft.com/office/drawing/2014/main" id="{51314B06-AE43-44F3-AC97-EB52133F33ED}"/>
                </a:ext>
              </a:extLst>
            </p:cNvPr>
            <p:cNvGrpSpPr/>
            <p:nvPr/>
          </p:nvGrpSpPr>
          <p:grpSpPr>
            <a:xfrm>
              <a:off x="554774" y="1532950"/>
              <a:ext cx="5591382" cy="4637854"/>
              <a:chOff x="1441816" y="1657935"/>
              <a:chExt cx="5591382" cy="4637854"/>
            </a:xfrm>
          </p:grpSpPr>
          <p:grpSp>
            <p:nvGrpSpPr>
              <p:cNvPr id="57" name="组合 56">
                <a:extLst>
                  <a:ext uri="{FF2B5EF4-FFF2-40B4-BE49-F238E27FC236}">
                    <a16:creationId xmlns:a16="http://schemas.microsoft.com/office/drawing/2014/main" id="{AEDAEE3F-83AE-4718-BFEF-9038E84FECF1}"/>
                  </a:ext>
                </a:extLst>
              </p:cNvPr>
              <p:cNvGrpSpPr/>
              <p:nvPr/>
            </p:nvGrpSpPr>
            <p:grpSpPr>
              <a:xfrm>
                <a:off x="1441816" y="1657935"/>
                <a:ext cx="5591382" cy="1389740"/>
                <a:chOff x="1468324" y="1657935"/>
                <a:chExt cx="5591382" cy="1389740"/>
              </a:xfrm>
            </p:grpSpPr>
            <p:grpSp>
              <p:nvGrpSpPr>
                <p:cNvPr id="74" name="组合 73">
                  <a:extLst>
                    <a:ext uri="{FF2B5EF4-FFF2-40B4-BE49-F238E27FC236}">
                      <a16:creationId xmlns:a16="http://schemas.microsoft.com/office/drawing/2014/main" id="{A6250F5B-7079-42AC-AAAD-B5B00C754A6E}"/>
                    </a:ext>
                  </a:extLst>
                </p:cNvPr>
                <p:cNvGrpSpPr/>
                <p:nvPr/>
              </p:nvGrpSpPr>
              <p:grpSpPr>
                <a:xfrm>
                  <a:off x="1468324" y="1657935"/>
                  <a:ext cx="1440942" cy="1389740"/>
                  <a:chOff x="5069541" y="1532965"/>
                  <a:chExt cx="2649071" cy="2554940"/>
                </a:xfrm>
              </p:grpSpPr>
              <p:sp>
                <p:nvSpPr>
                  <p:cNvPr id="78" name="椭圆 77">
                    <a:extLst>
                      <a:ext uri="{FF2B5EF4-FFF2-40B4-BE49-F238E27FC236}">
                        <a16:creationId xmlns:a16="http://schemas.microsoft.com/office/drawing/2014/main" id="{E8F3AF03-070E-44A1-B0A5-B152440101FE}"/>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79" name="椭圆 78">
                    <a:extLst>
                      <a:ext uri="{FF2B5EF4-FFF2-40B4-BE49-F238E27FC236}">
                        <a16:creationId xmlns:a16="http://schemas.microsoft.com/office/drawing/2014/main" id="{275C444C-EF07-45BE-B439-4AA7042323C0}"/>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80" name="椭圆 79">
                    <a:extLst>
                      <a:ext uri="{FF2B5EF4-FFF2-40B4-BE49-F238E27FC236}">
                        <a16:creationId xmlns:a16="http://schemas.microsoft.com/office/drawing/2014/main" id="{15671CEA-5A05-4CA0-BDE8-C8445EF9C91F}"/>
                      </a:ext>
                    </a:extLst>
                  </p:cNvPr>
                  <p:cNvSpPr/>
                  <p:nvPr/>
                </p:nvSpPr>
                <p:spPr>
                  <a:xfrm>
                    <a:off x="5181600" y="1573305"/>
                    <a:ext cx="2447365" cy="2447365"/>
                  </a:xfrm>
                  <a:prstGeom prst="ellipse">
                    <a:avLst/>
                  </a:prstGeom>
                  <a:blipFill>
                    <a:blip r:embed="rId4"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75" name="文本框 74">
                  <a:extLst>
                    <a:ext uri="{FF2B5EF4-FFF2-40B4-BE49-F238E27FC236}">
                      <a16:creationId xmlns:a16="http://schemas.microsoft.com/office/drawing/2014/main" id="{FA3394EF-313F-47E3-9D83-132F26A38B1F}"/>
                    </a:ext>
                  </a:extLst>
                </p:cNvPr>
                <p:cNvSpPr txBox="1"/>
                <p:nvPr/>
              </p:nvSpPr>
              <p:spPr>
                <a:xfrm>
                  <a:off x="3054706" y="1896254"/>
                  <a:ext cx="3213847" cy="523220"/>
                </a:xfrm>
                <a:prstGeom prst="rect">
                  <a:avLst/>
                </a:prstGeom>
                <a:noFill/>
              </p:spPr>
              <p:txBody>
                <a:bodyPr wrap="square" rtlCol="0">
                  <a:spAutoFit/>
                </a:bodyPr>
                <a:lstStyle/>
                <a:p>
                  <a:r>
                    <a:rPr lang="en-US" altLang="zh-CN"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76" name="文本框 75">
                  <a:extLst>
                    <a:ext uri="{FF2B5EF4-FFF2-40B4-BE49-F238E27FC236}">
                      <a16:creationId xmlns:a16="http://schemas.microsoft.com/office/drawing/2014/main" id="{DC79B87E-2D5C-4920-812C-48A52A5A0523}"/>
                    </a:ext>
                  </a:extLst>
                </p:cNvPr>
                <p:cNvSpPr txBox="1"/>
                <p:nvPr/>
              </p:nvSpPr>
              <p:spPr>
                <a:xfrm>
                  <a:off x="3054707" y="2481029"/>
                  <a:ext cx="2392109" cy="400110"/>
                </a:xfrm>
                <a:prstGeom prst="rect">
                  <a:avLst/>
                </a:prstGeom>
                <a:noFill/>
              </p:spPr>
              <p:txBody>
                <a:bodyPr wrap="square" rtlCol="0">
                  <a:spAutoFit/>
                </a:bodyPr>
                <a:lstStyle/>
                <a:p>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sp>
              <p:nvSpPr>
                <p:cNvPr id="77" name="文本框 76">
                  <a:extLst>
                    <a:ext uri="{FF2B5EF4-FFF2-40B4-BE49-F238E27FC236}">
                      <a16:creationId xmlns:a16="http://schemas.microsoft.com/office/drawing/2014/main" id="{7258F2EB-0256-4677-A86F-A2673C02C538}"/>
                    </a:ext>
                  </a:extLst>
                </p:cNvPr>
                <p:cNvSpPr txBox="1"/>
                <p:nvPr/>
              </p:nvSpPr>
              <p:spPr>
                <a:xfrm>
                  <a:off x="4960205" y="2419474"/>
                  <a:ext cx="2099501" cy="461665"/>
                </a:xfrm>
                <a:prstGeom prst="rect">
                  <a:avLst/>
                </a:prstGeom>
                <a:noFill/>
              </p:spPr>
              <p:txBody>
                <a:bodyPr wrap="square" rtlCol="0">
                  <a:spAutoFit/>
                </a:bodyPr>
                <a:lstStyle/>
                <a:p>
                  <a:r>
                    <a:rPr lang="zh-CN" altLang="en-US" sz="24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grpSp>
          <p:grpSp>
            <p:nvGrpSpPr>
              <p:cNvPr id="58" name="组合 57">
                <a:extLst>
                  <a:ext uri="{FF2B5EF4-FFF2-40B4-BE49-F238E27FC236}">
                    <a16:creationId xmlns:a16="http://schemas.microsoft.com/office/drawing/2014/main" id="{35788F2B-F4CC-4BA7-9BB9-A125D979597D}"/>
                  </a:ext>
                </a:extLst>
              </p:cNvPr>
              <p:cNvGrpSpPr/>
              <p:nvPr/>
            </p:nvGrpSpPr>
            <p:grpSpPr>
              <a:xfrm>
                <a:off x="1441816" y="3281992"/>
                <a:ext cx="5576263" cy="1389740"/>
                <a:chOff x="1468324" y="1657935"/>
                <a:chExt cx="5576263" cy="1389740"/>
              </a:xfrm>
            </p:grpSpPr>
            <p:grpSp>
              <p:nvGrpSpPr>
                <p:cNvPr id="67" name="组合 66">
                  <a:extLst>
                    <a:ext uri="{FF2B5EF4-FFF2-40B4-BE49-F238E27FC236}">
                      <a16:creationId xmlns:a16="http://schemas.microsoft.com/office/drawing/2014/main" id="{6DBCD5DD-E628-4C8E-BA37-8A4F605DCEF7}"/>
                    </a:ext>
                  </a:extLst>
                </p:cNvPr>
                <p:cNvGrpSpPr/>
                <p:nvPr/>
              </p:nvGrpSpPr>
              <p:grpSpPr>
                <a:xfrm>
                  <a:off x="1468324" y="1657935"/>
                  <a:ext cx="1440942" cy="1389740"/>
                  <a:chOff x="5069541" y="1532965"/>
                  <a:chExt cx="2649071" cy="2554940"/>
                </a:xfrm>
              </p:grpSpPr>
              <p:sp>
                <p:nvSpPr>
                  <p:cNvPr id="71" name="椭圆 70">
                    <a:extLst>
                      <a:ext uri="{FF2B5EF4-FFF2-40B4-BE49-F238E27FC236}">
                        <a16:creationId xmlns:a16="http://schemas.microsoft.com/office/drawing/2014/main" id="{90A6792C-9962-4684-ABC4-1A918EE9970B}"/>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72" name="椭圆 71">
                    <a:extLst>
                      <a:ext uri="{FF2B5EF4-FFF2-40B4-BE49-F238E27FC236}">
                        <a16:creationId xmlns:a16="http://schemas.microsoft.com/office/drawing/2014/main" id="{A67BA179-F6C3-4783-A10E-7F5468D1FA74}"/>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73" name="椭圆 72">
                    <a:extLst>
                      <a:ext uri="{FF2B5EF4-FFF2-40B4-BE49-F238E27FC236}">
                        <a16:creationId xmlns:a16="http://schemas.microsoft.com/office/drawing/2014/main" id="{AD754687-1841-4798-AD4A-35F915F04770}"/>
                      </a:ext>
                    </a:extLst>
                  </p:cNvPr>
                  <p:cNvSpPr/>
                  <p:nvPr/>
                </p:nvSpPr>
                <p:spPr>
                  <a:xfrm>
                    <a:off x="5181600" y="1573305"/>
                    <a:ext cx="2447365" cy="2447365"/>
                  </a:xfrm>
                  <a:prstGeom prst="ellipse">
                    <a:avLst/>
                  </a:prstGeom>
                  <a:blipFill>
                    <a:blip r:embed="rId4"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68" name="文本框 67">
                  <a:extLst>
                    <a:ext uri="{FF2B5EF4-FFF2-40B4-BE49-F238E27FC236}">
                      <a16:creationId xmlns:a16="http://schemas.microsoft.com/office/drawing/2014/main" id="{15288106-6FDE-470C-AF5F-7F7D192607A3}"/>
                    </a:ext>
                  </a:extLst>
                </p:cNvPr>
                <p:cNvSpPr txBox="1"/>
                <p:nvPr/>
              </p:nvSpPr>
              <p:spPr>
                <a:xfrm>
                  <a:off x="3054706" y="1858842"/>
                  <a:ext cx="3213847" cy="523220"/>
                </a:xfrm>
                <a:prstGeom prst="rect">
                  <a:avLst/>
                </a:prstGeom>
                <a:noFill/>
              </p:spPr>
              <p:txBody>
                <a:bodyPr wrap="square" rtlCol="0">
                  <a:spAutoFit/>
                </a:bodyPr>
                <a:lstStyle/>
                <a:p>
                  <a:r>
                    <a:rPr lang="en-US" altLang="zh-CN"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69" name="文本框 68">
                  <a:extLst>
                    <a:ext uri="{FF2B5EF4-FFF2-40B4-BE49-F238E27FC236}">
                      <a16:creationId xmlns:a16="http://schemas.microsoft.com/office/drawing/2014/main" id="{F26F4F11-9C7A-43AD-B45C-AC35EF4767C6}"/>
                    </a:ext>
                  </a:extLst>
                </p:cNvPr>
                <p:cNvSpPr txBox="1"/>
                <p:nvPr/>
              </p:nvSpPr>
              <p:spPr>
                <a:xfrm>
                  <a:off x="3054707" y="2433269"/>
                  <a:ext cx="2392109" cy="400110"/>
                </a:xfrm>
                <a:prstGeom prst="rect">
                  <a:avLst/>
                </a:prstGeom>
                <a:noFill/>
              </p:spPr>
              <p:txBody>
                <a:bodyPr wrap="square" rtlCol="0">
                  <a:spAutoFit/>
                </a:bodyPr>
                <a:lstStyle/>
                <a:p>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sp>
              <p:nvSpPr>
                <p:cNvPr id="70" name="文本框 69">
                  <a:extLst>
                    <a:ext uri="{FF2B5EF4-FFF2-40B4-BE49-F238E27FC236}">
                      <a16:creationId xmlns:a16="http://schemas.microsoft.com/office/drawing/2014/main" id="{EA8527CE-7A22-4577-BAFA-398BC227BB28}"/>
                    </a:ext>
                  </a:extLst>
                </p:cNvPr>
                <p:cNvSpPr txBox="1"/>
                <p:nvPr/>
              </p:nvSpPr>
              <p:spPr>
                <a:xfrm>
                  <a:off x="4945086" y="2310159"/>
                  <a:ext cx="2099501"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grpSp>
          <p:grpSp>
            <p:nvGrpSpPr>
              <p:cNvPr id="59" name="组合 58">
                <a:extLst>
                  <a:ext uri="{FF2B5EF4-FFF2-40B4-BE49-F238E27FC236}">
                    <a16:creationId xmlns:a16="http://schemas.microsoft.com/office/drawing/2014/main" id="{328216C4-AC11-4326-9DC3-ADD672B8ABD2}"/>
                  </a:ext>
                </a:extLst>
              </p:cNvPr>
              <p:cNvGrpSpPr/>
              <p:nvPr/>
            </p:nvGrpSpPr>
            <p:grpSpPr>
              <a:xfrm>
                <a:off x="1441816" y="4906049"/>
                <a:ext cx="5591382" cy="1389740"/>
                <a:chOff x="1468324" y="1657935"/>
                <a:chExt cx="5591382" cy="1389740"/>
              </a:xfrm>
            </p:grpSpPr>
            <p:grpSp>
              <p:nvGrpSpPr>
                <p:cNvPr id="60" name="组合 59">
                  <a:extLst>
                    <a:ext uri="{FF2B5EF4-FFF2-40B4-BE49-F238E27FC236}">
                      <a16:creationId xmlns:a16="http://schemas.microsoft.com/office/drawing/2014/main" id="{82162B90-8E4F-4F85-9FEF-3D8399A1CF4D}"/>
                    </a:ext>
                  </a:extLst>
                </p:cNvPr>
                <p:cNvGrpSpPr/>
                <p:nvPr/>
              </p:nvGrpSpPr>
              <p:grpSpPr>
                <a:xfrm>
                  <a:off x="1468324" y="1657935"/>
                  <a:ext cx="1440942" cy="1389740"/>
                  <a:chOff x="5069541" y="1532965"/>
                  <a:chExt cx="2649071" cy="2554940"/>
                </a:xfrm>
              </p:grpSpPr>
              <p:sp>
                <p:nvSpPr>
                  <p:cNvPr id="64" name="椭圆 63">
                    <a:extLst>
                      <a:ext uri="{FF2B5EF4-FFF2-40B4-BE49-F238E27FC236}">
                        <a16:creationId xmlns:a16="http://schemas.microsoft.com/office/drawing/2014/main" id="{97C4D824-83C9-47A2-91BD-E690BBA381CD}"/>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65" name="椭圆 64">
                    <a:extLst>
                      <a:ext uri="{FF2B5EF4-FFF2-40B4-BE49-F238E27FC236}">
                        <a16:creationId xmlns:a16="http://schemas.microsoft.com/office/drawing/2014/main" id="{44E321C0-E8C7-4279-B5F7-8B7DFBFAE454}"/>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66" name="椭圆 65">
                    <a:extLst>
                      <a:ext uri="{FF2B5EF4-FFF2-40B4-BE49-F238E27FC236}">
                        <a16:creationId xmlns:a16="http://schemas.microsoft.com/office/drawing/2014/main" id="{68EBCB6B-D5D0-4819-9177-0C71DA0B4AD7}"/>
                      </a:ext>
                    </a:extLst>
                  </p:cNvPr>
                  <p:cNvSpPr/>
                  <p:nvPr/>
                </p:nvSpPr>
                <p:spPr>
                  <a:xfrm>
                    <a:off x="5181600" y="1573305"/>
                    <a:ext cx="2447365" cy="2447365"/>
                  </a:xfrm>
                  <a:prstGeom prst="ellipse">
                    <a:avLst/>
                  </a:prstGeom>
                  <a:blipFill>
                    <a:blip r:embed="rId4"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61" name="文本框 60">
                  <a:extLst>
                    <a:ext uri="{FF2B5EF4-FFF2-40B4-BE49-F238E27FC236}">
                      <a16:creationId xmlns:a16="http://schemas.microsoft.com/office/drawing/2014/main" id="{C2141207-A06A-4EDE-93E6-865705FF2A7B}"/>
                    </a:ext>
                  </a:extLst>
                </p:cNvPr>
                <p:cNvSpPr txBox="1"/>
                <p:nvPr/>
              </p:nvSpPr>
              <p:spPr>
                <a:xfrm>
                  <a:off x="3054706" y="1855180"/>
                  <a:ext cx="3213847" cy="523220"/>
                </a:xfrm>
                <a:prstGeom prst="rect">
                  <a:avLst/>
                </a:prstGeom>
                <a:noFill/>
              </p:spPr>
              <p:txBody>
                <a:bodyPr wrap="square" rtlCol="0">
                  <a:spAutoFit/>
                </a:bodyPr>
                <a:lstStyle/>
                <a:p>
                  <a:r>
                    <a:rPr lang="en-US" altLang="zh-CN"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62" name="文本框 61">
                  <a:extLst>
                    <a:ext uri="{FF2B5EF4-FFF2-40B4-BE49-F238E27FC236}">
                      <a16:creationId xmlns:a16="http://schemas.microsoft.com/office/drawing/2014/main" id="{C6AA3F60-1A2C-4644-BBFF-22304436A57C}"/>
                    </a:ext>
                  </a:extLst>
                </p:cNvPr>
                <p:cNvSpPr txBox="1"/>
                <p:nvPr/>
              </p:nvSpPr>
              <p:spPr>
                <a:xfrm>
                  <a:off x="3054707" y="2481029"/>
                  <a:ext cx="2392109" cy="400110"/>
                </a:xfrm>
                <a:prstGeom prst="rect">
                  <a:avLst/>
                </a:prstGeom>
                <a:noFill/>
              </p:spPr>
              <p:txBody>
                <a:bodyPr wrap="square" rtlCol="0">
                  <a:spAutoFit/>
                </a:bodyPr>
                <a:lstStyle/>
                <a:p>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sp>
              <p:nvSpPr>
                <p:cNvPr id="63" name="文本框 62">
                  <a:extLst>
                    <a:ext uri="{FF2B5EF4-FFF2-40B4-BE49-F238E27FC236}">
                      <a16:creationId xmlns:a16="http://schemas.microsoft.com/office/drawing/2014/main" id="{274ACD86-AF39-40C9-8BF0-15201EADC93C}"/>
                    </a:ext>
                  </a:extLst>
                </p:cNvPr>
                <p:cNvSpPr txBox="1"/>
                <p:nvPr/>
              </p:nvSpPr>
              <p:spPr>
                <a:xfrm>
                  <a:off x="4960205" y="2399470"/>
                  <a:ext cx="2099501"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grpSp>
        </p:grpSp>
        <p:grpSp>
          <p:nvGrpSpPr>
            <p:cNvPr id="81" name="组合 80">
              <a:extLst>
                <a:ext uri="{FF2B5EF4-FFF2-40B4-BE49-F238E27FC236}">
                  <a16:creationId xmlns:a16="http://schemas.microsoft.com/office/drawing/2014/main" id="{88652630-A926-4494-A18E-45C6B6C06B45}"/>
                </a:ext>
              </a:extLst>
            </p:cNvPr>
            <p:cNvGrpSpPr/>
            <p:nvPr/>
          </p:nvGrpSpPr>
          <p:grpSpPr>
            <a:xfrm>
              <a:off x="6361080" y="1554893"/>
              <a:ext cx="5591382" cy="4637854"/>
              <a:chOff x="1441816" y="1657935"/>
              <a:chExt cx="5591382" cy="4637854"/>
            </a:xfrm>
          </p:grpSpPr>
          <p:grpSp>
            <p:nvGrpSpPr>
              <p:cNvPr id="82" name="组合 81">
                <a:extLst>
                  <a:ext uri="{FF2B5EF4-FFF2-40B4-BE49-F238E27FC236}">
                    <a16:creationId xmlns:a16="http://schemas.microsoft.com/office/drawing/2014/main" id="{F5B317CC-8708-41AC-BDF1-45118B774EA9}"/>
                  </a:ext>
                </a:extLst>
              </p:cNvPr>
              <p:cNvGrpSpPr/>
              <p:nvPr/>
            </p:nvGrpSpPr>
            <p:grpSpPr>
              <a:xfrm>
                <a:off x="1441816" y="1657935"/>
                <a:ext cx="5591382" cy="1389740"/>
                <a:chOff x="1468324" y="1657935"/>
                <a:chExt cx="5591382" cy="1389740"/>
              </a:xfrm>
            </p:grpSpPr>
            <p:grpSp>
              <p:nvGrpSpPr>
                <p:cNvPr id="99" name="组合 98">
                  <a:extLst>
                    <a:ext uri="{FF2B5EF4-FFF2-40B4-BE49-F238E27FC236}">
                      <a16:creationId xmlns:a16="http://schemas.microsoft.com/office/drawing/2014/main" id="{E9F479BB-5165-4E21-B5B0-903C81B71F8B}"/>
                    </a:ext>
                  </a:extLst>
                </p:cNvPr>
                <p:cNvGrpSpPr/>
                <p:nvPr/>
              </p:nvGrpSpPr>
              <p:grpSpPr>
                <a:xfrm>
                  <a:off x="1468324" y="1657935"/>
                  <a:ext cx="1440942" cy="1389740"/>
                  <a:chOff x="5069541" y="1532965"/>
                  <a:chExt cx="2649071" cy="2554940"/>
                </a:xfrm>
              </p:grpSpPr>
              <p:sp>
                <p:nvSpPr>
                  <p:cNvPr id="103" name="椭圆 102">
                    <a:extLst>
                      <a:ext uri="{FF2B5EF4-FFF2-40B4-BE49-F238E27FC236}">
                        <a16:creationId xmlns:a16="http://schemas.microsoft.com/office/drawing/2014/main" id="{37DC4DDB-A14D-4B00-88B9-C6A8B0021273}"/>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04" name="椭圆 103">
                    <a:extLst>
                      <a:ext uri="{FF2B5EF4-FFF2-40B4-BE49-F238E27FC236}">
                        <a16:creationId xmlns:a16="http://schemas.microsoft.com/office/drawing/2014/main" id="{03C7040E-4866-4128-AF40-532516565B50}"/>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05" name="椭圆 104">
                    <a:extLst>
                      <a:ext uri="{FF2B5EF4-FFF2-40B4-BE49-F238E27FC236}">
                        <a16:creationId xmlns:a16="http://schemas.microsoft.com/office/drawing/2014/main" id="{B673A052-290D-4313-99F1-815E5F966ABA}"/>
                      </a:ext>
                    </a:extLst>
                  </p:cNvPr>
                  <p:cNvSpPr/>
                  <p:nvPr/>
                </p:nvSpPr>
                <p:spPr>
                  <a:xfrm>
                    <a:off x="5181600" y="1573305"/>
                    <a:ext cx="2447365" cy="2447365"/>
                  </a:xfrm>
                  <a:prstGeom prst="ellipse">
                    <a:avLst/>
                  </a:prstGeom>
                  <a:blipFill>
                    <a:blip r:embed="rId4"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100" name="文本框 99">
                  <a:extLst>
                    <a:ext uri="{FF2B5EF4-FFF2-40B4-BE49-F238E27FC236}">
                      <a16:creationId xmlns:a16="http://schemas.microsoft.com/office/drawing/2014/main" id="{64003445-48FD-4725-84BE-85FC20936AE0}"/>
                    </a:ext>
                  </a:extLst>
                </p:cNvPr>
                <p:cNvSpPr txBox="1"/>
                <p:nvPr/>
              </p:nvSpPr>
              <p:spPr>
                <a:xfrm>
                  <a:off x="3054706" y="1896254"/>
                  <a:ext cx="3213847" cy="523220"/>
                </a:xfrm>
                <a:prstGeom prst="rect">
                  <a:avLst/>
                </a:prstGeom>
                <a:noFill/>
              </p:spPr>
              <p:txBody>
                <a:bodyPr wrap="square" rtlCol="0">
                  <a:spAutoFit/>
                </a:bodyPr>
                <a:lstStyle/>
                <a:p>
                  <a:r>
                    <a:rPr lang="en-US" altLang="zh-CN"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01" name="文本框 100">
                  <a:extLst>
                    <a:ext uri="{FF2B5EF4-FFF2-40B4-BE49-F238E27FC236}">
                      <a16:creationId xmlns:a16="http://schemas.microsoft.com/office/drawing/2014/main" id="{62981603-B4E5-486A-9E65-84BD0861648F}"/>
                    </a:ext>
                  </a:extLst>
                </p:cNvPr>
                <p:cNvSpPr txBox="1"/>
                <p:nvPr/>
              </p:nvSpPr>
              <p:spPr>
                <a:xfrm>
                  <a:off x="3054707" y="2481029"/>
                  <a:ext cx="2392109" cy="400110"/>
                </a:xfrm>
                <a:prstGeom prst="rect">
                  <a:avLst/>
                </a:prstGeom>
                <a:noFill/>
              </p:spPr>
              <p:txBody>
                <a:bodyPr wrap="square" rtlCol="0">
                  <a:spAutoFit/>
                </a:bodyPr>
                <a:lstStyle/>
                <a:p>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sp>
              <p:nvSpPr>
                <p:cNvPr id="102" name="文本框 101">
                  <a:extLst>
                    <a:ext uri="{FF2B5EF4-FFF2-40B4-BE49-F238E27FC236}">
                      <a16:creationId xmlns:a16="http://schemas.microsoft.com/office/drawing/2014/main" id="{CEF4A352-931F-4422-B10F-5538695D3A2D}"/>
                    </a:ext>
                  </a:extLst>
                </p:cNvPr>
                <p:cNvSpPr txBox="1"/>
                <p:nvPr/>
              </p:nvSpPr>
              <p:spPr>
                <a:xfrm>
                  <a:off x="4960205" y="2419474"/>
                  <a:ext cx="2099501" cy="461665"/>
                </a:xfrm>
                <a:prstGeom prst="rect">
                  <a:avLst/>
                </a:prstGeom>
                <a:noFill/>
              </p:spPr>
              <p:txBody>
                <a:bodyPr wrap="square" rtlCol="0">
                  <a:spAutoFit/>
                </a:bodyPr>
                <a:lstStyle/>
                <a:p>
                  <a:r>
                    <a:rPr lang="zh-CN" altLang="en-US" sz="24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grpSp>
          <p:grpSp>
            <p:nvGrpSpPr>
              <p:cNvPr id="83" name="组合 82">
                <a:extLst>
                  <a:ext uri="{FF2B5EF4-FFF2-40B4-BE49-F238E27FC236}">
                    <a16:creationId xmlns:a16="http://schemas.microsoft.com/office/drawing/2014/main" id="{9EE161EA-C1A8-494E-9E49-72AE5E09D066}"/>
                  </a:ext>
                </a:extLst>
              </p:cNvPr>
              <p:cNvGrpSpPr/>
              <p:nvPr/>
            </p:nvGrpSpPr>
            <p:grpSpPr>
              <a:xfrm>
                <a:off x="1441816" y="3281992"/>
                <a:ext cx="5576263" cy="1389740"/>
                <a:chOff x="1468324" y="1657935"/>
                <a:chExt cx="5576263" cy="1389740"/>
              </a:xfrm>
            </p:grpSpPr>
            <p:grpSp>
              <p:nvGrpSpPr>
                <p:cNvPr id="92" name="组合 91">
                  <a:extLst>
                    <a:ext uri="{FF2B5EF4-FFF2-40B4-BE49-F238E27FC236}">
                      <a16:creationId xmlns:a16="http://schemas.microsoft.com/office/drawing/2014/main" id="{A8C2F9C9-755E-4254-8927-27AD3D93365B}"/>
                    </a:ext>
                  </a:extLst>
                </p:cNvPr>
                <p:cNvGrpSpPr/>
                <p:nvPr/>
              </p:nvGrpSpPr>
              <p:grpSpPr>
                <a:xfrm>
                  <a:off x="1468324" y="1657935"/>
                  <a:ext cx="1440942" cy="1389740"/>
                  <a:chOff x="5069541" y="1532965"/>
                  <a:chExt cx="2649071" cy="2554940"/>
                </a:xfrm>
              </p:grpSpPr>
              <p:sp>
                <p:nvSpPr>
                  <p:cNvPr id="96" name="椭圆 95">
                    <a:extLst>
                      <a:ext uri="{FF2B5EF4-FFF2-40B4-BE49-F238E27FC236}">
                        <a16:creationId xmlns:a16="http://schemas.microsoft.com/office/drawing/2014/main" id="{1651026F-C2FF-4831-B699-67F1386D9A27}"/>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97" name="椭圆 96">
                    <a:extLst>
                      <a:ext uri="{FF2B5EF4-FFF2-40B4-BE49-F238E27FC236}">
                        <a16:creationId xmlns:a16="http://schemas.microsoft.com/office/drawing/2014/main" id="{DB364F79-8EB6-4D42-B633-E43F20DF74A6}"/>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98" name="椭圆 97">
                    <a:extLst>
                      <a:ext uri="{FF2B5EF4-FFF2-40B4-BE49-F238E27FC236}">
                        <a16:creationId xmlns:a16="http://schemas.microsoft.com/office/drawing/2014/main" id="{FECFC215-275E-47BF-A2DC-ED5EAFAE7698}"/>
                      </a:ext>
                    </a:extLst>
                  </p:cNvPr>
                  <p:cNvSpPr/>
                  <p:nvPr/>
                </p:nvSpPr>
                <p:spPr>
                  <a:xfrm>
                    <a:off x="5181600" y="1573305"/>
                    <a:ext cx="2447365" cy="2447365"/>
                  </a:xfrm>
                  <a:prstGeom prst="ellipse">
                    <a:avLst/>
                  </a:prstGeom>
                  <a:blipFill>
                    <a:blip r:embed="rId4"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93" name="文本框 92">
                  <a:extLst>
                    <a:ext uri="{FF2B5EF4-FFF2-40B4-BE49-F238E27FC236}">
                      <a16:creationId xmlns:a16="http://schemas.microsoft.com/office/drawing/2014/main" id="{61572A25-DE31-4108-9FE3-E2CC42C0BAD8}"/>
                    </a:ext>
                  </a:extLst>
                </p:cNvPr>
                <p:cNvSpPr txBox="1"/>
                <p:nvPr/>
              </p:nvSpPr>
              <p:spPr>
                <a:xfrm>
                  <a:off x="3054706" y="1858842"/>
                  <a:ext cx="3213847" cy="523220"/>
                </a:xfrm>
                <a:prstGeom prst="rect">
                  <a:avLst/>
                </a:prstGeom>
                <a:noFill/>
              </p:spPr>
              <p:txBody>
                <a:bodyPr wrap="square" rtlCol="0">
                  <a:spAutoFit/>
                </a:bodyPr>
                <a:lstStyle/>
                <a:p>
                  <a:r>
                    <a:rPr lang="en-US" altLang="zh-CN"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94" name="文本框 93">
                  <a:extLst>
                    <a:ext uri="{FF2B5EF4-FFF2-40B4-BE49-F238E27FC236}">
                      <a16:creationId xmlns:a16="http://schemas.microsoft.com/office/drawing/2014/main" id="{DBB001A4-8857-403A-8180-91DB412DF732}"/>
                    </a:ext>
                  </a:extLst>
                </p:cNvPr>
                <p:cNvSpPr txBox="1"/>
                <p:nvPr/>
              </p:nvSpPr>
              <p:spPr>
                <a:xfrm>
                  <a:off x="3054707" y="2433269"/>
                  <a:ext cx="2392109" cy="400110"/>
                </a:xfrm>
                <a:prstGeom prst="rect">
                  <a:avLst/>
                </a:prstGeom>
                <a:noFill/>
              </p:spPr>
              <p:txBody>
                <a:bodyPr wrap="square" rtlCol="0">
                  <a:spAutoFit/>
                </a:bodyPr>
                <a:lstStyle/>
                <a:p>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sp>
              <p:nvSpPr>
                <p:cNvPr id="95" name="文本框 94">
                  <a:extLst>
                    <a:ext uri="{FF2B5EF4-FFF2-40B4-BE49-F238E27FC236}">
                      <a16:creationId xmlns:a16="http://schemas.microsoft.com/office/drawing/2014/main" id="{4B07BF9B-AF86-45DA-A870-38F390A53489}"/>
                    </a:ext>
                  </a:extLst>
                </p:cNvPr>
                <p:cNvSpPr txBox="1"/>
                <p:nvPr/>
              </p:nvSpPr>
              <p:spPr>
                <a:xfrm>
                  <a:off x="4945086" y="2310159"/>
                  <a:ext cx="2099501"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grpSp>
          <p:grpSp>
            <p:nvGrpSpPr>
              <p:cNvPr id="84" name="组合 83">
                <a:extLst>
                  <a:ext uri="{FF2B5EF4-FFF2-40B4-BE49-F238E27FC236}">
                    <a16:creationId xmlns:a16="http://schemas.microsoft.com/office/drawing/2014/main" id="{28CF55BD-6098-4A90-B3B9-0F044227BB4E}"/>
                  </a:ext>
                </a:extLst>
              </p:cNvPr>
              <p:cNvGrpSpPr/>
              <p:nvPr/>
            </p:nvGrpSpPr>
            <p:grpSpPr>
              <a:xfrm>
                <a:off x="1441816" y="4906049"/>
                <a:ext cx="5591382" cy="1389740"/>
                <a:chOff x="1468324" y="1657935"/>
                <a:chExt cx="5591382" cy="1389740"/>
              </a:xfrm>
            </p:grpSpPr>
            <p:grpSp>
              <p:nvGrpSpPr>
                <p:cNvPr id="85" name="组合 84">
                  <a:extLst>
                    <a:ext uri="{FF2B5EF4-FFF2-40B4-BE49-F238E27FC236}">
                      <a16:creationId xmlns:a16="http://schemas.microsoft.com/office/drawing/2014/main" id="{E5C29106-A45F-4710-9C90-4314E6C98E5F}"/>
                    </a:ext>
                  </a:extLst>
                </p:cNvPr>
                <p:cNvGrpSpPr/>
                <p:nvPr/>
              </p:nvGrpSpPr>
              <p:grpSpPr>
                <a:xfrm>
                  <a:off x="1468324" y="1657935"/>
                  <a:ext cx="1440942" cy="1389740"/>
                  <a:chOff x="5069541" y="1532965"/>
                  <a:chExt cx="2649071" cy="2554940"/>
                </a:xfrm>
              </p:grpSpPr>
              <p:sp>
                <p:nvSpPr>
                  <p:cNvPr id="89" name="椭圆 88">
                    <a:extLst>
                      <a:ext uri="{FF2B5EF4-FFF2-40B4-BE49-F238E27FC236}">
                        <a16:creationId xmlns:a16="http://schemas.microsoft.com/office/drawing/2014/main" id="{53F51373-8371-4C76-BD8A-F838D8F182AD}"/>
                      </a:ext>
                    </a:extLst>
                  </p:cNvPr>
                  <p:cNvSpPr/>
                  <p:nvPr/>
                </p:nvSpPr>
                <p:spPr>
                  <a:xfrm>
                    <a:off x="5069541" y="1532965"/>
                    <a:ext cx="2447365" cy="244736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90" name="椭圆 89">
                    <a:extLst>
                      <a:ext uri="{FF2B5EF4-FFF2-40B4-BE49-F238E27FC236}">
                        <a16:creationId xmlns:a16="http://schemas.microsoft.com/office/drawing/2014/main" id="{6875DD24-E428-4395-97B4-EC7FE4B7EBC1}"/>
                      </a:ext>
                    </a:extLst>
                  </p:cNvPr>
                  <p:cNvSpPr/>
                  <p:nvPr/>
                </p:nvSpPr>
                <p:spPr>
                  <a:xfrm>
                    <a:off x="5271247" y="1640540"/>
                    <a:ext cx="2447365" cy="2447365"/>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91" name="椭圆 90">
                    <a:extLst>
                      <a:ext uri="{FF2B5EF4-FFF2-40B4-BE49-F238E27FC236}">
                        <a16:creationId xmlns:a16="http://schemas.microsoft.com/office/drawing/2014/main" id="{E3E9A373-93C3-431E-A8EB-1D7BE3A6CDBB}"/>
                      </a:ext>
                    </a:extLst>
                  </p:cNvPr>
                  <p:cNvSpPr/>
                  <p:nvPr/>
                </p:nvSpPr>
                <p:spPr>
                  <a:xfrm>
                    <a:off x="5181600" y="1573305"/>
                    <a:ext cx="2447365" cy="2447365"/>
                  </a:xfrm>
                  <a:prstGeom prst="ellipse">
                    <a:avLst/>
                  </a:prstGeom>
                  <a:blipFill>
                    <a:blip r:embed="rId4" cstate="screen">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86" name="文本框 85">
                  <a:extLst>
                    <a:ext uri="{FF2B5EF4-FFF2-40B4-BE49-F238E27FC236}">
                      <a16:creationId xmlns:a16="http://schemas.microsoft.com/office/drawing/2014/main" id="{1DD5D6C1-8060-4956-A74F-95AA9C0E777D}"/>
                    </a:ext>
                  </a:extLst>
                </p:cNvPr>
                <p:cNvSpPr txBox="1"/>
                <p:nvPr/>
              </p:nvSpPr>
              <p:spPr>
                <a:xfrm>
                  <a:off x="3054706" y="1855180"/>
                  <a:ext cx="3213847" cy="523220"/>
                </a:xfrm>
                <a:prstGeom prst="rect">
                  <a:avLst/>
                </a:prstGeom>
                <a:noFill/>
              </p:spPr>
              <p:txBody>
                <a:bodyPr wrap="square" rtlCol="0">
                  <a:spAutoFit/>
                </a:bodyPr>
                <a:lstStyle/>
                <a:p>
                  <a:r>
                    <a:rPr lang="en-US" altLang="zh-CN"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800" i="1" spc="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87" name="文本框 86">
                  <a:extLst>
                    <a:ext uri="{FF2B5EF4-FFF2-40B4-BE49-F238E27FC236}">
                      <a16:creationId xmlns:a16="http://schemas.microsoft.com/office/drawing/2014/main" id="{7FA9D7F3-FD9E-4032-97CB-B68B2874E4B8}"/>
                    </a:ext>
                  </a:extLst>
                </p:cNvPr>
                <p:cNvSpPr txBox="1"/>
                <p:nvPr/>
              </p:nvSpPr>
              <p:spPr>
                <a:xfrm>
                  <a:off x="3054707" y="2481029"/>
                  <a:ext cx="2392109" cy="400110"/>
                </a:xfrm>
                <a:prstGeom prst="rect">
                  <a:avLst/>
                </a:prstGeom>
                <a:noFill/>
              </p:spPr>
              <p:txBody>
                <a:bodyPr wrap="square" rtlCol="0">
                  <a:spAutoFit/>
                </a:bodyPr>
                <a:lstStyle/>
                <a:p>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sp>
              <p:nvSpPr>
                <p:cNvPr id="88" name="文本框 87">
                  <a:extLst>
                    <a:ext uri="{FF2B5EF4-FFF2-40B4-BE49-F238E27FC236}">
                      <a16:creationId xmlns:a16="http://schemas.microsoft.com/office/drawing/2014/main" id="{6DD3F876-2C1B-434A-B57A-B2F15FD309A0}"/>
                    </a:ext>
                  </a:extLst>
                </p:cNvPr>
                <p:cNvSpPr txBox="1"/>
                <p:nvPr/>
              </p:nvSpPr>
              <p:spPr>
                <a:xfrm>
                  <a:off x="4960205" y="2399470"/>
                  <a:ext cx="2099501" cy="461665"/>
                </a:xfrm>
                <a:prstGeom prst="rect">
                  <a:avLst/>
                </a:prstGeom>
                <a:noFill/>
              </p:spPr>
              <p:txBody>
                <a:bodyPr wrap="square" rtlCol="0">
                  <a:spAutoFit/>
                </a:bodyPr>
                <a:lstStyle>
                  <a:defPPr>
                    <a:defRPr lang="zh-CN"/>
                  </a:defPPr>
                  <a:lvl1pPr>
                    <a:defRPr sz="2400">
                      <a:solidFill>
                        <a:schemeClr val="accent1"/>
                      </a:solidFill>
                      <a:latin typeface="+mj-ea"/>
                      <a:ea typeface="+mj-ea"/>
                    </a:defRPr>
                  </a:lvl1pPr>
                </a:lstStyle>
                <a:p>
                  <a:r>
                    <a:rPr lang="zh-CN" altLang="en-US" dirty="0">
                      <a:latin typeface="思源黑体 CN Normal" panose="020B0400000000000000" pitchFamily="34" charset="-122"/>
                      <a:ea typeface="站酷高端黑" panose="02010600030101010101" pitchFamily="2" charset="-122"/>
                      <a:sym typeface="思源黑体 CN Normal" panose="020B0400000000000000" pitchFamily="34" charset="-122"/>
                    </a:rPr>
                    <a:t>负责分工</a:t>
                  </a:r>
                </a:p>
              </p:txBody>
            </p:sp>
          </p:grpSp>
        </p:grpSp>
      </p:grpSp>
      <p:grpSp>
        <p:nvGrpSpPr>
          <p:cNvPr id="108" name="组合 107">
            <a:extLst>
              <a:ext uri="{FF2B5EF4-FFF2-40B4-BE49-F238E27FC236}">
                <a16:creationId xmlns:a16="http://schemas.microsoft.com/office/drawing/2014/main" id="{6F995F4F-0895-4752-A576-D24707A6CA4D}"/>
              </a:ext>
            </a:extLst>
          </p:cNvPr>
          <p:cNvGrpSpPr/>
          <p:nvPr/>
        </p:nvGrpSpPr>
        <p:grpSpPr>
          <a:xfrm>
            <a:off x="9801058" y="192186"/>
            <a:ext cx="2388402" cy="584732"/>
            <a:chOff x="10221559" y="213921"/>
            <a:chExt cx="1807881" cy="442608"/>
          </a:xfrm>
        </p:grpSpPr>
        <p:pic>
          <p:nvPicPr>
            <p:cNvPr id="109" name="图片 108">
              <a:extLst>
                <a:ext uri="{FF2B5EF4-FFF2-40B4-BE49-F238E27FC236}">
                  <a16:creationId xmlns:a16="http://schemas.microsoft.com/office/drawing/2014/main" id="{BA63E51F-D1F5-4DA3-B594-32ADEFB3EBF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110" name="图片 109">
              <a:extLst>
                <a:ext uri="{FF2B5EF4-FFF2-40B4-BE49-F238E27FC236}">
                  <a16:creationId xmlns:a16="http://schemas.microsoft.com/office/drawing/2014/main" id="{E266E55F-A359-450C-81E7-790CC1C0F9A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
        <p:nvSpPr>
          <p:cNvPr id="111" name="文本框 110">
            <a:extLst>
              <a:ext uri="{FF2B5EF4-FFF2-40B4-BE49-F238E27FC236}">
                <a16:creationId xmlns:a16="http://schemas.microsoft.com/office/drawing/2014/main" id="{E46B2E00-1725-4150-86E9-0FEB532EDE3C}"/>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Tree>
    <p:extLst>
      <p:ext uri="{BB962C8B-B14F-4D97-AF65-F5344CB8AC3E}">
        <p14:creationId xmlns:p14="http://schemas.microsoft.com/office/powerpoint/2010/main" val="14089985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952B77B3-4045-48EC-A017-0D5CFD01C49A}"/>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6" name="文本框 5">
            <a:extLst>
              <a:ext uri="{FF2B5EF4-FFF2-40B4-BE49-F238E27FC236}">
                <a16:creationId xmlns:a16="http://schemas.microsoft.com/office/drawing/2014/main" id="{83E885FA-573A-4D60-A552-C2EDD972782F}"/>
              </a:ext>
            </a:extLst>
          </p:cNvPr>
          <p:cNvSpPr txBox="1"/>
          <p:nvPr/>
        </p:nvSpPr>
        <p:spPr>
          <a:xfrm>
            <a:off x="1585467" y="498053"/>
            <a:ext cx="5150224" cy="707886"/>
          </a:xfrm>
          <a:prstGeom prst="rect">
            <a:avLst/>
          </a:prstGeom>
          <a:noFill/>
        </p:spPr>
        <p:txBody>
          <a:bodyPr wrap="square" rtlCol="0">
            <a:spAutoFit/>
          </a:bodyPr>
          <a:lstStyle/>
          <a:p>
            <a:r>
              <a:rPr lang="zh-CN" altLang="en-US"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此处填入标题</a:t>
            </a:r>
          </a:p>
        </p:txBody>
      </p:sp>
      <p:grpSp>
        <p:nvGrpSpPr>
          <p:cNvPr id="8" name="组合 7">
            <a:extLst>
              <a:ext uri="{FF2B5EF4-FFF2-40B4-BE49-F238E27FC236}">
                <a16:creationId xmlns:a16="http://schemas.microsoft.com/office/drawing/2014/main" id="{ADC6136D-A6A7-4FDC-B105-1BB9CE8B664F}"/>
              </a:ext>
            </a:extLst>
          </p:cNvPr>
          <p:cNvGrpSpPr/>
          <p:nvPr/>
        </p:nvGrpSpPr>
        <p:grpSpPr>
          <a:xfrm>
            <a:off x="9801058" y="192186"/>
            <a:ext cx="2388402" cy="584732"/>
            <a:chOff x="10221559" y="213921"/>
            <a:chExt cx="1807881" cy="442608"/>
          </a:xfrm>
        </p:grpSpPr>
        <p:pic>
          <p:nvPicPr>
            <p:cNvPr id="9" name="图片 8">
              <a:extLst>
                <a:ext uri="{FF2B5EF4-FFF2-40B4-BE49-F238E27FC236}">
                  <a16:creationId xmlns:a16="http://schemas.microsoft.com/office/drawing/2014/main" id="{C2B6538C-88DB-4165-878F-855346C3327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10" name="图片 9">
              <a:extLst>
                <a:ext uri="{FF2B5EF4-FFF2-40B4-BE49-F238E27FC236}">
                  <a16:creationId xmlns:a16="http://schemas.microsoft.com/office/drawing/2014/main" id="{5FDE8035-E1CD-4DF8-B7A7-6D8B76206FA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
        <p:nvSpPr>
          <p:cNvPr id="11" name="文本框 10">
            <a:extLst>
              <a:ext uri="{FF2B5EF4-FFF2-40B4-BE49-F238E27FC236}">
                <a16:creationId xmlns:a16="http://schemas.microsoft.com/office/drawing/2014/main" id="{3B9F220B-9FEB-40EC-B498-1385B18A4689}"/>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pic>
        <p:nvPicPr>
          <p:cNvPr id="15" name="图片 14" descr="图片包含 建筑物, 户外, 天空, 砖形&#10;&#10;已生成极高可信度的说明">
            <a:extLst>
              <a:ext uri="{FF2B5EF4-FFF2-40B4-BE49-F238E27FC236}">
                <a16:creationId xmlns:a16="http://schemas.microsoft.com/office/drawing/2014/main" id="{9114F193-49B4-40EA-8D36-7714963ED7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74920" y="1789902"/>
            <a:ext cx="6690360" cy="4458498"/>
          </a:xfrm>
          <a:prstGeom prst="rect">
            <a:avLst/>
          </a:prstGeom>
        </p:spPr>
      </p:pic>
      <p:sp>
        <p:nvSpPr>
          <p:cNvPr id="2" name="文本占位符 1">
            <a:extLst>
              <a:ext uri="{FF2B5EF4-FFF2-40B4-BE49-F238E27FC236}">
                <a16:creationId xmlns:a16="http://schemas.microsoft.com/office/drawing/2014/main" id="{9660D64F-CD61-4BE8-A1F7-A3645C81DD38}"/>
              </a:ext>
            </a:extLst>
          </p:cNvPr>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783039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id="{952B77B3-4045-48EC-A017-0D5CFD01C49A}"/>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6" name="文本框 5">
            <a:extLst>
              <a:ext uri="{FF2B5EF4-FFF2-40B4-BE49-F238E27FC236}">
                <a16:creationId xmlns:a16="http://schemas.microsoft.com/office/drawing/2014/main" id="{83E885FA-573A-4D60-A552-C2EDD972782F}"/>
              </a:ext>
            </a:extLst>
          </p:cNvPr>
          <p:cNvSpPr txBox="1"/>
          <p:nvPr/>
        </p:nvSpPr>
        <p:spPr>
          <a:xfrm>
            <a:off x="1585467" y="498053"/>
            <a:ext cx="5150224" cy="707886"/>
          </a:xfrm>
          <a:prstGeom prst="rect">
            <a:avLst/>
          </a:prstGeom>
          <a:noFill/>
        </p:spPr>
        <p:txBody>
          <a:bodyPr wrap="square" rtlCol="0">
            <a:spAutoFit/>
          </a:bodyPr>
          <a:lstStyle/>
          <a:p>
            <a:r>
              <a:rPr lang="zh-CN" altLang="en-US"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此处填入标题</a:t>
            </a:r>
          </a:p>
        </p:txBody>
      </p:sp>
      <p:grpSp>
        <p:nvGrpSpPr>
          <p:cNvPr id="8" name="组合 7">
            <a:extLst>
              <a:ext uri="{FF2B5EF4-FFF2-40B4-BE49-F238E27FC236}">
                <a16:creationId xmlns:a16="http://schemas.microsoft.com/office/drawing/2014/main" id="{ADC6136D-A6A7-4FDC-B105-1BB9CE8B664F}"/>
              </a:ext>
            </a:extLst>
          </p:cNvPr>
          <p:cNvGrpSpPr/>
          <p:nvPr/>
        </p:nvGrpSpPr>
        <p:grpSpPr>
          <a:xfrm>
            <a:off x="9801058" y="192186"/>
            <a:ext cx="2388402" cy="584732"/>
            <a:chOff x="10221559" y="213921"/>
            <a:chExt cx="1807881" cy="442608"/>
          </a:xfrm>
        </p:grpSpPr>
        <p:pic>
          <p:nvPicPr>
            <p:cNvPr id="9" name="图片 8">
              <a:extLst>
                <a:ext uri="{FF2B5EF4-FFF2-40B4-BE49-F238E27FC236}">
                  <a16:creationId xmlns:a16="http://schemas.microsoft.com/office/drawing/2014/main" id="{C2B6538C-88DB-4165-878F-855346C3327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10" name="图片 9">
              <a:extLst>
                <a:ext uri="{FF2B5EF4-FFF2-40B4-BE49-F238E27FC236}">
                  <a16:creationId xmlns:a16="http://schemas.microsoft.com/office/drawing/2014/main" id="{5FDE8035-E1CD-4DF8-B7A7-6D8B76206FA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
        <p:nvSpPr>
          <p:cNvPr id="11" name="文本框 10">
            <a:extLst>
              <a:ext uri="{FF2B5EF4-FFF2-40B4-BE49-F238E27FC236}">
                <a16:creationId xmlns:a16="http://schemas.microsoft.com/office/drawing/2014/main" id="{3B9F220B-9FEB-40EC-B498-1385B18A4689}"/>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4" name="组合 3">
            <a:extLst>
              <a:ext uri="{FF2B5EF4-FFF2-40B4-BE49-F238E27FC236}">
                <a16:creationId xmlns:a16="http://schemas.microsoft.com/office/drawing/2014/main" id="{AC2A0DC7-753B-4C72-AB8C-9D4D759C48A5}"/>
              </a:ext>
            </a:extLst>
          </p:cNvPr>
          <p:cNvGrpSpPr/>
          <p:nvPr/>
        </p:nvGrpSpPr>
        <p:grpSpPr>
          <a:xfrm>
            <a:off x="1176046" y="1807606"/>
            <a:ext cx="9839908" cy="2897001"/>
            <a:chOff x="1422565" y="1868566"/>
            <a:chExt cx="9839908" cy="2897001"/>
          </a:xfrm>
        </p:grpSpPr>
        <p:pic>
          <p:nvPicPr>
            <p:cNvPr id="15" name="图片 14" descr="图片包含 建筑物, 户外, 天空, 砖形&#10;&#10;已生成极高可信度的说明">
              <a:extLst>
                <a:ext uri="{FF2B5EF4-FFF2-40B4-BE49-F238E27FC236}">
                  <a16:creationId xmlns:a16="http://schemas.microsoft.com/office/drawing/2014/main" id="{9114F193-49B4-40EA-8D36-7714963ED7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22565" y="1868566"/>
              <a:ext cx="4347199" cy="2897000"/>
            </a:xfrm>
            <a:prstGeom prst="rect">
              <a:avLst/>
            </a:prstGeom>
          </p:spPr>
        </p:pic>
        <p:pic>
          <p:nvPicPr>
            <p:cNvPr id="3" name="图片 2" descr="图片包含 植物, 鲜花&#10;&#10;已生成高可信度的说明">
              <a:extLst>
                <a:ext uri="{FF2B5EF4-FFF2-40B4-BE49-F238E27FC236}">
                  <a16:creationId xmlns:a16="http://schemas.microsoft.com/office/drawing/2014/main" id="{90FF769C-F871-4FDC-83F7-EA43B553815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12249" y="1868566"/>
              <a:ext cx="5150224" cy="2897001"/>
            </a:xfrm>
            <a:prstGeom prst="rect">
              <a:avLst/>
            </a:prstGeom>
          </p:spPr>
        </p:pic>
      </p:grpSp>
      <p:sp>
        <p:nvSpPr>
          <p:cNvPr id="12" name="文本占位符 11">
            <a:extLst>
              <a:ext uri="{FF2B5EF4-FFF2-40B4-BE49-F238E27FC236}">
                <a16:creationId xmlns:a16="http://schemas.microsoft.com/office/drawing/2014/main" id="{E4CAB02D-4D98-49EF-95D1-046823EF38AD}"/>
              </a:ext>
            </a:extLst>
          </p:cNvPr>
          <p:cNvSpPr>
            <a:spLocks noGrp="1"/>
          </p:cNvSpPr>
          <p:nvPr>
            <p:ph type="body" sz="quarter" idx="10"/>
          </p:nvPr>
        </p:nvSpPr>
        <p:spPr/>
        <p:txBody>
          <a:bodyPr/>
          <a:lstStyle/>
          <a:p>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Tree>
    <p:extLst>
      <p:ext uri="{BB962C8B-B14F-4D97-AF65-F5344CB8AC3E}">
        <p14:creationId xmlns:p14="http://schemas.microsoft.com/office/powerpoint/2010/main" val="12088896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descr="图片包含 树, 户外, 建筑物, 天空&#10;&#10;已生成极高可信度的说明">
            <a:extLst>
              <a:ext uri="{FF2B5EF4-FFF2-40B4-BE49-F238E27FC236}">
                <a16:creationId xmlns:a16="http://schemas.microsoft.com/office/drawing/2014/main" id="{E93B18BB-CAF8-4FB6-B764-884A204B2F6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2736" r="22196"/>
          <a:stretch/>
        </p:blipFill>
        <p:spPr>
          <a:xfrm>
            <a:off x="-1" y="0"/>
            <a:ext cx="12315463" cy="1984624"/>
          </a:xfrm>
          <a:prstGeom prst="rect">
            <a:avLst/>
          </a:prstGeom>
        </p:spPr>
      </p:pic>
      <p:sp>
        <p:nvSpPr>
          <p:cNvPr id="9" name="矩形 8">
            <a:extLst>
              <a:ext uri="{FF2B5EF4-FFF2-40B4-BE49-F238E27FC236}">
                <a16:creationId xmlns:a16="http://schemas.microsoft.com/office/drawing/2014/main" id="{AA3D6D4C-0E69-4A76-A528-2D21A94536BB}"/>
              </a:ext>
            </a:extLst>
          </p:cNvPr>
          <p:cNvSpPr/>
          <p:nvPr/>
        </p:nvSpPr>
        <p:spPr>
          <a:xfrm>
            <a:off x="-1" y="0"/>
            <a:ext cx="12189461" cy="1984624"/>
          </a:xfrm>
          <a:prstGeom prst="rect">
            <a:avLst/>
          </a:prstGeom>
          <a:solidFill>
            <a:schemeClr val="tx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4" name="组合 3">
            <a:extLst>
              <a:ext uri="{FF2B5EF4-FFF2-40B4-BE49-F238E27FC236}">
                <a16:creationId xmlns:a16="http://schemas.microsoft.com/office/drawing/2014/main" id="{A5678C1B-90B1-4EA2-9753-6B447EB87F40}"/>
              </a:ext>
            </a:extLst>
          </p:cNvPr>
          <p:cNvGrpSpPr/>
          <p:nvPr/>
        </p:nvGrpSpPr>
        <p:grpSpPr>
          <a:xfrm>
            <a:off x="669420" y="624605"/>
            <a:ext cx="6326031" cy="885293"/>
            <a:chOff x="1016661" y="1012652"/>
            <a:chExt cx="6326031" cy="885293"/>
          </a:xfrm>
        </p:grpSpPr>
        <p:sp>
          <p:nvSpPr>
            <p:cNvPr id="6" name="文本框 5">
              <a:extLst>
                <a:ext uri="{FF2B5EF4-FFF2-40B4-BE49-F238E27FC236}">
                  <a16:creationId xmlns:a16="http://schemas.microsoft.com/office/drawing/2014/main" id="{83E885FA-573A-4D60-A552-C2EDD972782F}"/>
                </a:ext>
              </a:extLst>
            </p:cNvPr>
            <p:cNvSpPr txBox="1"/>
            <p:nvPr/>
          </p:nvSpPr>
          <p:spPr>
            <a:xfrm>
              <a:off x="2192468" y="1083269"/>
              <a:ext cx="5150224" cy="769441"/>
            </a:xfrm>
            <a:prstGeom prst="rect">
              <a:avLst/>
            </a:prstGeom>
            <a:noFill/>
          </p:spPr>
          <p:txBody>
            <a:bodyPr wrap="square" rtlCol="0">
              <a:spAutoFit/>
            </a:bodyPr>
            <a:lstStyle/>
            <a:p>
              <a:r>
                <a:rPr lang="zh-CN" altLang="en-US" sz="44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此处填入标题</a:t>
              </a:r>
            </a:p>
          </p:txBody>
        </p:sp>
        <p:grpSp>
          <p:nvGrpSpPr>
            <p:cNvPr id="3" name="组合 2">
              <a:extLst>
                <a:ext uri="{FF2B5EF4-FFF2-40B4-BE49-F238E27FC236}">
                  <a16:creationId xmlns:a16="http://schemas.microsoft.com/office/drawing/2014/main" id="{9527632B-0763-425C-94DE-39C15DE5B14E}"/>
                </a:ext>
              </a:extLst>
            </p:cNvPr>
            <p:cNvGrpSpPr/>
            <p:nvPr/>
          </p:nvGrpSpPr>
          <p:grpSpPr>
            <a:xfrm>
              <a:off x="1016661" y="1012652"/>
              <a:ext cx="885294" cy="885293"/>
              <a:chOff x="1016661" y="1012652"/>
              <a:chExt cx="885294" cy="885293"/>
            </a:xfrm>
          </p:grpSpPr>
          <p:sp>
            <p:nvSpPr>
              <p:cNvPr id="10" name="椭圆 9">
                <a:extLst>
                  <a:ext uri="{FF2B5EF4-FFF2-40B4-BE49-F238E27FC236}">
                    <a16:creationId xmlns:a16="http://schemas.microsoft.com/office/drawing/2014/main" id="{8E159B6B-85A1-40EB-8223-893E70372422}"/>
                  </a:ext>
                </a:extLst>
              </p:cNvPr>
              <p:cNvSpPr/>
              <p:nvPr/>
            </p:nvSpPr>
            <p:spPr>
              <a:xfrm>
                <a:off x="1016662" y="1012652"/>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5" name="文本框 14">
                <a:extLst>
                  <a:ext uri="{FF2B5EF4-FFF2-40B4-BE49-F238E27FC236}">
                    <a16:creationId xmlns:a16="http://schemas.microsoft.com/office/drawing/2014/main" id="{D3F949CD-DD70-44C8-BF24-73794E0075C3}"/>
                  </a:ext>
                </a:extLst>
              </p:cNvPr>
              <p:cNvSpPr txBox="1"/>
              <p:nvPr/>
            </p:nvSpPr>
            <p:spPr>
              <a:xfrm>
                <a:off x="1016661" y="1114400"/>
                <a:ext cx="885293" cy="707886"/>
              </a:xfrm>
              <a:prstGeom prst="rect">
                <a:avLst/>
              </a:prstGeom>
              <a:noFill/>
            </p:spPr>
            <p:txBody>
              <a:bodyPr wrap="square" rtlCol="0">
                <a:spAutoFit/>
              </a:bodyPr>
              <a:lstStyle/>
              <a:p>
                <a:pPr algn="ctr"/>
                <a:r>
                  <a:rPr lang="en-US" altLang="zh-CN" sz="4000" b="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b="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grpSp>
      <p:pic>
        <p:nvPicPr>
          <p:cNvPr id="17" name="图片 16" descr="图片包含 树, 文字, 标牌, 户外&#10;&#10;已生成极高可信度的说明">
            <a:extLst>
              <a:ext uri="{FF2B5EF4-FFF2-40B4-BE49-F238E27FC236}">
                <a16:creationId xmlns:a16="http://schemas.microsoft.com/office/drawing/2014/main" id="{7E547581-2AE2-48C1-8E5A-BDCCBE3027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44440" y="2520225"/>
            <a:ext cx="6583680" cy="3703320"/>
          </a:xfrm>
          <a:prstGeom prst="rect">
            <a:avLst/>
          </a:prstGeom>
        </p:spPr>
      </p:pic>
      <p:sp>
        <p:nvSpPr>
          <p:cNvPr id="18" name="文本占位符 17">
            <a:extLst>
              <a:ext uri="{FF2B5EF4-FFF2-40B4-BE49-F238E27FC236}">
                <a16:creationId xmlns:a16="http://schemas.microsoft.com/office/drawing/2014/main" id="{CE808DF2-B082-4225-B364-B3AD22362B6A}"/>
              </a:ext>
            </a:extLst>
          </p:cNvPr>
          <p:cNvSpPr>
            <a:spLocks noGrp="1"/>
          </p:cNvSpPr>
          <p:nvPr>
            <p:ph type="body" sz="quarter" idx="10"/>
          </p:nvPr>
        </p:nvSpPr>
        <p:spPr>
          <a:xfrm>
            <a:off x="563880" y="2530075"/>
            <a:ext cx="4203700" cy="3703320"/>
          </a:xfrm>
        </p:spPr>
        <p:txBody>
          <a:bodyPr>
            <a:normAutofit/>
          </a:bodyPr>
          <a:lstStyle/>
          <a:p>
            <a:endParaRPr lang="zh-CN" altLang="en-US" sz="2000" dirty="0">
              <a:sym typeface="思源黑体 CN Normal" panose="020B0400000000000000" pitchFamily="34" charset="-122"/>
            </a:endParaRPr>
          </a:p>
        </p:txBody>
      </p:sp>
      <p:pic>
        <p:nvPicPr>
          <p:cNvPr id="16" name="图片 15">
            <a:extLst>
              <a:ext uri="{FF2B5EF4-FFF2-40B4-BE49-F238E27FC236}">
                <a16:creationId xmlns:a16="http://schemas.microsoft.com/office/drawing/2014/main" id="{E93A49F4-A42B-44E0-9589-DE51EFD505E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24876" y="194747"/>
            <a:ext cx="2364028" cy="624532"/>
          </a:xfrm>
          <a:prstGeom prst="rect">
            <a:avLst/>
          </a:prstGeom>
        </p:spPr>
      </p:pic>
    </p:spTree>
    <p:extLst>
      <p:ext uri="{BB962C8B-B14F-4D97-AF65-F5344CB8AC3E}">
        <p14:creationId xmlns:p14="http://schemas.microsoft.com/office/powerpoint/2010/main" val="29775319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138DBD00-75D6-4A4B-92F1-52BAF3D53EC7}"/>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pic>
        <p:nvPicPr>
          <p:cNvPr id="2" name="图片 1">
            <a:extLst>
              <a:ext uri="{FF2B5EF4-FFF2-40B4-BE49-F238E27FC236}">
                <a16:creationId xmlns:a16="http://schemas.microsoft.com/office/drawing/2014/main" id="{B6C95DFE-D4CD-4E05-84E8-127674824D7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092" y="204240"/>
            <a:ext cx="11465816" cy="6449520"/>
          </a:xfrm>
          <a:prstGeom prst="rect">
            <a:avLst/>
          </a:prstGeom>
        </p:spPr>
      </p:pic>
      <p:sp>
        <p:nvSpPr>
          <p:cNvPr id="3" name="矩形 2">
            <a:extLst>
              <a:ext uri="{FF2B5EF4-FFF2-40B4-BE49-F238E27FC236}">
                <a16:creationId xmlns:a16="http://schemas.microsoft.com/office/drawing/2014/main" id="{D3ADBF97-DBC0-4DA0-9763-C0A11577E672}"/>
              </a:ext>
            </a:extLst>
          </p:cNvPr>
          <p:cNvSpPr/>
          <p:nvPr/>
        </p:nvSpPr>
        <p:spPr>
          <a:xfrm>
            <a:off x="363093" y="2137907"/>
            <a:ext cx="11465816" cy="4515853"/>
          </a:xfrm>
          <a:prstGeom prst="rect">
            <a:avLst/>
          </a:prstGeom>
          <a:gradFill>
            <a:gsLst>
              <a:gs pos="75000">
                <a:srgbClr val="000000">
                  <a:alpha val="44000"/>
                </a:srgbClr>
              </a:gs>
              <a:gs pos="32000">
                <a:srgbClr val="000000">
                  <a:alpha val="11000"/>
                </a:srgbClr>
              </a:gs>
              <a:gs pos="0">
                <a:schemeClr val="tx1">
                  <a:alpha val="0"/>
                </a:schemeClr>
              </a:gs>
              <a:gs pos="100000">
                <a:schemeClr val="tx1">
                  <a:alpha val="8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12" name="组合 11">
            <a:extLst>
              <a:ext uri="{FF2B5EF4-FFF2-40B4-BE49-F238E27FC236}">
                <a16:creationId xmlns:a16="http://schemas.microsoft.com/office/drawing/2014/main" id="{7A24240A-1526-4B28-90D8-6B17DBF5067A}"/>
              </a:ext>
            </a:extLst>
          </p:cNvPr>
          <p:cNvGrpSpPr/>
          <p:nvPr/>
        </p:nvGrpSpPr>
        <p:grpSpPr>
          <a:xfrm>
            <a:off x="363091" y="204239"/>
            <a:ext cx="11465818" cy="6479558"/>
            <a:chOff x="363091" y="204239"/>
            <a:chExt cx="11465818" cy="6479558"/>
          </a:xfrm>
        </p:grpSpPr>
        <p:sp>
          <p:nvSpPr>
            <p:cNvPr id="8" name="直角三角形 7">
              <a:extLst>
                <a:ext uri="{FF2B5EF4-FFF2-40B4-BE49-F238E27FC236}">
                  <a16:creationId xmlns:a16="http://schemas.microsoft.com/office/drawing/2014/main" id="{BD6F9EAC-D419-4ACC-9104-AE2B2BF63C39}"/>
                </a:ext>
              </a:extLst>
            </p:cNvPr>
            <p:cNvSpPr/>
            <p:nvPr/>
          </p:nvSpPr>
          <p:spPr>
            <a:xfrm rot="5400000">
              <a:off x="363091" y="204239"/>
              <a:ext cx="929640" cy="92964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9" name="直角三角形 8">
              <a:extLst>
                <a:ext uri="{FF2B5EF4-FFF2-40B4-BE49-F238E27FC236}">
                  <a16:creationId xmlns:a16="http://schemas.microsoft.com/office/drawing/2014/main" id="{5E2C4955-C95C-4B21-9D5A-5080D2D4A79D}"/>
                </a:ext>
              </a:extLst>
            </p:cNvPr>
            <p:cNvSpPr/>
            <p:nvPr/>
          </p:nvSpPr>
          <p:spPr>
            <a:xfrm rot="16200000">
              <a:off x="10899269" y="5754157"/>
              <a:ext cx="929640" cy="92964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4" name="文本框 3">
            <a:extLst>
              <a:ext uri="{FF2B5EF4-FFF2-40B4-BE49-F238E27FC236}">
                <a16:creationId xmlns:a16="http://schemas.microsoft.com/office/drawing/2014/main" id="{01941693-6B62-490C-80E0-955B190158C9}"/>
              </a:ext>
            </a:extLst>
          </p:cNvPr>
          <p:cNvSpPr txBox="1"/>
          <p:nvPr/>
        </p:nvSpPr>
        <p:spPr>
          <a:xfrm>
            <a:off x="631996" y="4894250"/>
            <a:ext cx="2031325" cy="646331"/>
          </a:xfrm>
          <a:prstGeom prst="rect">
            <a:avLst/>
          </a:prstGeom>
          <a:noFill/>
        </p:spPr>
        <p:txBody>
          <a:bodyPr wrap="none" rtlCol="0">
            <a:spAutoFit/>
          </a:bodyPr>
          <a:lstStyle/>
          <a:p>
            <a:r>
              <a:rPr lang="zh-CN" altLang="en-US" sz="3600" dirty="0">
                <a:solidFill>
                  <a:schemeClr val="bg1"/>
                </a:solidFill>
                <a:latin typeface="+mn-ea"/>
                <a:sym typeface="思源黑体 CN Normal" panose="020B0400000000000000" pitchFamily="34" charset="-122"/>
              </a:rPr>
              <a:t>社会实践</a:t>
            </a:r>
            <a:endParaRPr lang="zh-CN" altLang="en-US" sz="2800" dirty="0">
              <a:solidFill>
                <a:schemeClr val="bg1"/>
              </a:solidFill>
              <a:latin typeface="+mn-ea"/>
              <a:sym typeface="思源黑体 CN Normal" panose="020B0400000000000000" pitchFamily="34" charset="-122"/>
            </a:endParaRPr>
          </a:p>
        </p:txBody>
      </p:sp>
      <p:sp>
        <p:nvSpPr>
          <p:cNvPr id="5" name="文本框 4">
            <a:extLst>
              <a:ext uri="{FF2B5EF4-FFF2-40B4-BE49-F238E27FC236}">
                <a16:creationId xmlns:a16="http://schemas.microsoft.com/office/drawing/2014/main" id="{CFA4B1AA-DDD4-479A-8AE1-A85A88355949}"/>
              </a:ext>
            </a:extLst>
          </p:cNvPr>
          <p:cNvSpPr txBox="1"/>
          <p:nvPr/>
        </p:nvSpPr>
        <p:spPr>
          <a:xfrm>
            <a:off x="631996" y="5683265"/>
            <a:ext cx="6278906" cy="646331"/>
          </a:xfrm>
          <a:prstGeom prst="rect">
            <a:avLst/>
          </a:prstGeom>
          <a:noFill/>
        </p:spPr>
        <p:txBody>
          <a:bodyPr wrap="square" rtlCol="0">
            <a:spAutoFit/>
          </a:bodyPr>
          <a:lstStyle/>
          <a:p>
            <a:pPr algn="just"/>
            <a:r>
              <a:rPr lang="zh-CN" altLang="en-US" spc="300" dirty="0">
                <a:solidFill>
                  <a:schemeClr val="bg1"/>
                </a:solidFill>
                <a:latin typeface="+mj-ea"/>
                <a:ea typeface="+mj-ea"/>
                <a:sym typeface="思源黑体 CN Normal" panose="020B0400000000000000" pitchFamily="34" charset="-122"/>
              </a:rPr>
              <a:t>广义的社会实践是讲人类认识世界、改造世界的各种活动的总和。</a:t>
            </a:r>
          </a:p>
        </p:txBody>
      </p:sp>
      <p:cxnSp>
        <p:nvCxnSpPr>
          <p:cNvPr id="6" name="直接连接符 5">
            <a:extLst>
              <a:ext uri="{FF2B5EF4-FFF2-40B4-BE49-F238E27FC236}">
                <a16:creationId xmlns:a16="http://schemas.microsoft.com/office/drawing/2014/main" id="{9718A83D-AC2E-4BD2-8AD0-6249722A912F}"/>
              </a:ext>
            </a:extLst>
          </p:cNvPr>
          <p:cNvCxnSpPr>
            <a:cxnSpLocks/>
          </p:cNvCxnSpPr>
          <p:nvPr/>
        </p:nvCxnSpPr>
        <p:spPr>
          <a:xfrm>
            <a:off x="769156" y="5561899"/>
            <a:ext cx="775910"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任意多边形: 形状 12">
            <a:extLst>
              <a:ext uri="{FF2B5EF4-FFF2-40B4-BE49-F238E27FC236}">
                <a16:creationId xmlns:a16="http://schemas.microsoft.com/office/drawing/2014/main" id="{F83F3838-18EF-48DD-BB21-C78F2BFF8A88}"/>
              </a:ext>
            </a:extLst>
          </p:cNvPr>
          <p:cNvSpPr/>
          <p:nvPr/>
        </p:nvSpPr>
        <p:spPr>
          <a:xfrm>
            <a:off x="9717858" y="-177383"/>
            <a:ext cx="2111050" cy="2111050"/>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pic>
        <p:nvPicPr>
          <p:cNvPr id="11" name="图片 10">
            <a:extLst>
              <a:ext uri="{FF2B5EF4-FFF2-40B4-BE49-F238E27FC236}">
                <a16:creationId xmlns:a16="http://schemas.microsoft.com/office/drawing/2014/main" id="{B6FE5884-49BA-46D4-B50E-059DED43F7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289210" y="356793"/>
            <a:ext cx="2364028" cy="624532"/>
          </a:xfrm>
          <a:prstGeom prst="rect">
            <a:avLst/>
          </a:prstGeom>
        </p:spPr>
      </p:pic>
    </p:spTree>
    <p:extLst>
      <p:ext uri="{BB962C8B-B14F-4D97-AF65-F5344CB8AC3E}">
        <p14:creationId xmlns:p14="http://schemas.microsoft.com/office/powerpoint/2010/main" val="2688182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9" name="图片 8" descr="图片包含 草, 户外, 天空, 田野&#10;&#10;描述已自动生成">
            <a:extLst>
              <a:ext uri="{FF2B5EF4-FFF2-40B4-BE49-F238E27FC236}">
                <a16:creationId xmlns:a16="http://schemas.microsoft.com/office/drawing/2014/main" id="{C2998817-1DBD-463D-8A33-62E29DDEFB8E}"/>
              </a:ext>
            </a:extLst>
          </p:cNvPr>
          <p:cNvPicPr>
            <a:picLocks noChangeAspect="1"/>
          </p:cNvPicPr>
          <p:nvPr/>
        </p:nvPicPr>
        <p:blipFill rotWithShape="1">
          <a:blip r:embed="rId3">
            <a:extLst>
              <a:ext uri="{28A0092B-C50C-407E-A947-70E740481C1C}">
                <a14:useLocalDpi xmlns:a14="http://schemas.microsoft.com/office/drawing/2010/main" val="0"/>
              </a:ext>
            </a:extLst>
          </a:blip>
          <a:srcRect l="35625"/>
          <a:stretch/>
        </p:blipFill>
        <p:spPr>
          <a:xfrm>
            <a:off x="4343400" y="7620"/>
            <a:ext cx="7848600" cy="6842760"/>
          </a:xfrm>
          <a:prstGeom prst="rect">
            <a:avLst/>
          </a:prstGeom>
        </p:spPr>
      </p:pic>
      <p:sp>
        <p:nvSpPr>
          <p:cNvPr id="6" name="矩形 5">
            <a:extLst>
              <a:ext uri="{FF2B5EF4-FFF2-40B4-BE49-F238E27FC236}">
                <a16:creationId xmlns:a16="http://schemas.microsoft.com/office/drawing/2014/main" id="{AE48245D-6175-4935-A4B7-381F2FE33789}"/>
              </a:ext>
            </a:extLst>
          </p:cNvPr>
          <p:cNvSpPr/>
          <p:nvPr/>
        </p:nvSpPr>
        <p:spPr>
          <a:xfrm>
            <a:off x="0" y="0"/>
            <a:ext cx="43434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5A7EF868-1B57-4F36-89FE-7DD156648811}"/>
              </a:ext>
            </a:extLst>
          </p:cNvPr>
          <p:cNvSpPr/>
          <p:nvPr/>
        </p:nvSpPr>
        <p:spPr>
          <a:xfrm>
            <a:off x="4328160" y="-17804"/>
            <a:ext cx="7863840" cy="6875804"/>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10" name="组合 9">
            <a:extLst>
              <a:ext uri="{FF2B5EF4-FFF2-40B4-BE49-F238E27FC236}">
                <a16:creationId xmlns:a16="http://schemas.microsoft.com/office/drawing/2014/main" id="{1B5FA239-6CB3-458A-9D4B-5D7548587479}"/>
              </a:ext>
            </a:extLst>
          </p:cNvPr>
          <p:cNvGrpSpPr/>
          <p:nvPr/>
        </p:nvGrpSpPr>
        <p:grpSpPr>
          <a:xfrm flipH="1">
            <a:off x="-671692" y="879036"/>
            <a:ext cx="2500701" cy="5099927"/>
            <a:chOff x="-1235572" y="957857"/>
            <a:chExt cx="2500701" cy="5099927"/>
          </a:xfrm>
        </p:grpSpPr>
        <p:sp>
          <p:nvSpPr>
            <p:cNvPr id="36" name="任意多边形: 形状 35">
              <a:extLst>
                <a:ext uri="{FF2B5EF4-FFF2-40B4-BE49-F238E27FC236}">
                  <a16:creationId xmlns:a16="http://schemas.microsoft.com/office/drawing/2014/main" id="{84D83DC4-F654-4E49-82F1-E3DA46618F54}"/>
                </a:ext>
              </a:extLst>
            </p:cNvPr>
            <p:cNvSpPr/>
            <p:nvPr/>
          </p:nvSpPr>
          <p:spPr>
            <a:xfrm>
              <a:off x="-1206014" y="3586641"/>
              <a:ext cx="2471143" cy="2471143"/>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7" name="任意多边形: 形状 36">
              <a:extLst>
                <a:ext uri="{FF2B5EF4-FFF2-40B4-BE49-F238E27FC236}">
                  <a16:creationId xmlns:a16="http://schemas.microsoft.com/office/drawing/2014/main" id="{3FDE6949-3B60-4430-963F-0FC350B98EF1}"/>
                </a:ext>
              </a:extLst>
            </p:cNvPr>
            <p:cNvSpPr/>
            <p:nvPr/>
          </p:nvSpPr>
          <p:spPr>
            <a:xfrm>
              <a:off x="-1235572" y="957857"/>
              <a:ext cx="2471143" cy="2471143"/>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14" name="任意多边形: 形状 13">
            <a:extLst>
              <a:ext uri="{FF2B5EF4-FFF2-40B4-BE49-F238E27FC236}">
                <a16:creationId xmlns:a16="http://schemas.microsoft.com/office/drawing/2014/main" id="{D810FE21-A1A1-40E3-A618-5287F024F1CD}"/>
              </a:ext>
            </a:extLst>
          </p:cNvPr>
          <p:cNvSpPr>
            <a:spLocks noChangeArrowheads="1"/>
          </p:cNvSpPr>
          <p:nvPr/>
        </p:nvSpPr>
        <p:spPr bwMode="auto">
          <a:xfrm>
            <a:off x="2625436" y="2755687"/>
            <a:ext cx="6291060" cy="1438246"/>
          </a:xfrm>
          <a:custGeom>
            <a:avLst/>
            <a:gdLst>
              <a:gd name="connsiteX0" fmla="*/ 718112 w 6291060"/>
              <a:gd name="connsiteY0" fmla="*/ 0 h 1438246"/>
              <a:gd name="connsiteX1" fmla="*/ 758119 w 6291060"/>
              <a:gd name="connsiteY1" fmla="*/ 2023 h 1438246"/>
              <a:gd name="connsiteX2" fmla="*/ 6291060 w 6291060"/>
              <a:gd name="connsiteY2" fmla="*/ 2023 h 1438246"/>
              <a:gd name="connsiteX3" fmla="*/ 6291060 w 6291060"/>
              <a:gd name="connsiteY3" fmla="*/ 1438245 h 1438246"/>
              <a:gd name="connsiteX4" fmla="*/ 718132 w 6291060"/>
              <a:gd name="connsiteY4" fmla="*/ 1438245 h 1438246"/>
              <a:gd name="connsiteX5" fmla="*/ 718112 w 6291060"/>
              <a:gd name="connsiteY5" fmla="*/ 1438246 h 1438246"/>
              <a:gd name="connsiteX6" fmla="*/ 0 w 6291060"/>
              <a:gd name="connsiteY6" fmla="*/ 719123 h 1438246"/>
              <a:gd name="connsiteX7" fmla="*/ 718112 w 6291060"/>
              <a:gd name="connsiteY7" fmla="*/ 0 h 143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91060" h="1438246">
                <a:moveTo>
                  <a:pt x="718112" y="0"/>
                </a:moveTo>
                <a:lnTo>
                  <a:pt x="758119" y="2023"/>
                </a:lnTo>
                <a:lnTo>
                  <a:pt x="6291060" y="2023"/>
                </a:lnTo>
                <a:lnTo>
                  <a:pt x="6291060" y="1438245"/>
                </a:lnTo>
                <a:lnTo>
                  <a:pt x="718132" y="1438245"/>
                </a:lnTo>
                <a:lnTo>
                  <a:pt x="718112" y="1438246"/>
                </a:lnTo>
                <a:cubicBezTo>
                  <a:pt x="321510" y="1438246"/>
                  <a:pt x="0" y="1116284"/>
                  <a:pt x="0" y="719123"/>
                </a:cubicBezTo>
                <a:cubicBezTo>
                  <a:pt x="0" y="321962"/>
                  <a:pt x="321510" y="0"/>
                  <a:pt x="718112" y="0"/>
                </a:cubicBezTo>
                <a:close/>
              </a:path>
            </a:pathLst>
          </a:custGeom>
          <a:solidFill>
            <a:schemeClr val="accent1"/>
          </a:solidFill>
          <a:ln>
            <a:noFill/>
          </a:ln>
          <a:extLst/>
        </p:spPr>
        <p:txBody>
          <a:bodyPr wrap="square" anchor="ctr">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effectLst/>
              <a:uLnTx/>
              <a:uFillTx/>
              <a:latin typeface="Calibri" panose="020F0502020204030204" pitchFamily="34" charset="0"/>
              <a:ea typeface="宋体" panose="02010600030101010101" pitchFamily="2" charset="-122"/>
              <a:cs typeface="+mn-cs"/>
            </a:endParaRPr>
          </a:p>
        </p:txBody>
      </p:sp>
      <p:sp>
        <p:nvSpPr>
          <p:cNvPr id="2" name="椭圆 1">
            <a:extLst>
              <a:ext uri="{FF2B5EF4-FFF2-40B4-BE49-F238E27FC236}">
                <a16:creationId xmlns:a16="http://schemas.microsoft.com/office/drawing/2014/main" id="{CC6CC70E-776C-43EC-836A-766BC9B2FE80}"/>
              </a:ext>
            </a:extLst>
          </p:cNvPr>
          <p:cNvSpPr/>
          <p:nvPr/>
        </p:nvSpPr>
        <p:spPr>
          <a:xfrm>
            <a:off x="2798212" y="2892435"/>
            <a:ext cx="1164748" cy="11647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稻壳儿小白白(http://dwz.cn/Wu2UP)">
            <a:extLst>
              <a:ext uri="{FF2B5EF4-FFF2-40B4-BE49-F238E27FC236}">
                <a16:creationId xmlns:a16="http://schemas.microsoft.com/office/drawing/2014/main" id="{C868EB98-CE87-464D-B146-32C4ABE65AB3}"/>
              </a:ext>
            </a:extLst>
          </p:cNvPr>
          <p:cNvSpPr>
            <a:spLocks noEditPoints="1"/>
          </p:cNvSpPr>
          <p:nvPr/>
        </p:nvSpPr>
        <p:spPr bwMode="auto">
          <a:xfrm>
            <a:off x="2988539" y="3109546"/>
            <a:ext cx="611381" cy="677341"/>
          </a:xfrm>
          <a:custGeom>
            <a:avLst/>
            <a:gdLst>
              <a:gd name="T0" fmla="*/ 121 w 123"/>
              <a:gd name="T1" fmla="*/ 1 h 123"/>
              <a:gd name="T2" fmla="*/ 119 w 123"/>
              <a:gd name="T3" fmla="*/ 0 h 123"/>
              <a:gd name="T4" fmla="*/ 117 w 123"/>
              <a:gd name="T5" fmla="*/ 1 h 123"/>
              <a:gd name="T6" fmla="*/ 2 w 123"/>
              <a:gd name="T7" fmla="*/ 77 h 123"/>
              <a:gd name="T8" fmla="*/ 0 w 123"/>
              <a:gd name="T9" fmla="*/ 81 h 123"/>
              <a:gd name="T10" fmla="*/ 2 w 123"/>
              <a:gd name="T11" fmla="*/ 84 h 123"/>
              <a:gd name="T12" fmla="*/ 32 w 123"/>
              <a:gd name="T13" fmla="*/ 96 h 123"/>
              <a:gd name="T14" fmla="*/ 46 w 123"/>
              <a:gd name="T15" fmla="*/ 121 h 123"/>
              <a:gd name="T16" fmla="*/ 50 w 123"/>
              <a:gd name="T17" fmla="*/ 123 h 123"/>
              <a:gd name="T18" fmla="*/ 50 w 123"/>
              <a:gd name="T19" fmla="*/ 123 h 123"/>
              <a:gd name="T20" fmla="*/ 53 w 123"/>
              <a:gd name="T21" fmla="*/ 121 h 123"/>
              <a:gd name="T22" fmla="*/ 61 w 123"/>
              <a:gd name="T23" fmla="*/ 107 h 123"/>
              <a:gd name="T24" fmla="*/ 98 w 123"/>
              <a:gd name="T25" fmla="*/ 122 h 123"/>
              <a:gd name="T26" fmla="*/ 100 w 123"/>
              <a:gd name="T27" fmla="*/ 123 h 123"/>
              <a:gd name="T28" fmla="*/ 101 w 123"/>
              <a:gd name="T29" fmla="*/ 122 h 123"/>
              <a:gd name="T30" fmla="*/ 103 w 123"/>
              <a:gd name="T31" fmla="*/ 119 h 123"/>
              <a:gd name="T32" fmla="*/ 123 w 123"/>
              <a:gd name="T33" fmla="*/ 4 h 123"/>
              <a:gd name="T34" fmla="*/ 121 w 123"/>
              <a:gd name="T35" fmla="*/ 1 h 123"/>
              <a:gd name="T36" fmla="*/ 12 w 123"/>
              <a:gd name="T37" fmla="*/ 80 h 123"/>
              <a:gd name="T38" fmla="*/ 101 w 123"/>
              <a:gd name="T39" fmla="*/ 20 h 123"/>
              <a:gd name="T40" fmla="*/ 36 w 123"/>
              <a:gd name="T41" fmla="*/ 89 h 123"/>
              <a:gd name="T42" fmla="*/ 35 w 123"/>
              <a:gd name="T43" fmla="*/ 89 h 123"/>
              <a:gd name="T44" fmla="*/ 12 w 123"/>
              <a:gd name="T45" fmla="*/ 80 h 123"/>
              <a:gd name="T46" fmla="*/ 39 w 123"/>
              <a:gd name="T47" fmla="*/ 92 h 123"/>
              <a:gd name="T48" fmla="*/ 39 w 123"/>
              <a:gd name="T49" fmla="*/ 92 h 123"/>
              <a:gd name="T50" fmla="*/ 112 w 123"/>
              <a:gd name="T51" fmla="*/ 14 h 123"/>
              <a:gd name="T52" fmla="*/ 50 w 123"/>
              <a:gd name="T53" fmla="*/ 111 h 123"/>
              <a:gd name="T54" fmla="*/ 39 w 123"/>
              <a:gd name="T55" fmla="*/ 92 h 123"/>
              <a:gd name="T56" fmla="*/ 97 w 123"/>
              <a:gd name="T57" fmla="*/ 113 h 123"/>
              <a:gd name="T58" fmla="*/ 64 w 123"/>
              <a:gd name="T59" fmla="*/ 100 h 123"/>
              <a:gd name="T60" fmla="*/ 61 w 123"/>
              <a:gd name="T61" fmla="*/ 100 h 123"/>
              <a:gd name="T62" fmla="*/ 112 w 123"/>
              <a:gd name="T63" fmla="*/ 22 h 123"/>
              <a:gd name="T64" fmla="*/ 97 w 123"/>
              <a:gd name="T65" fmla="*/ 113 h 123"/>
              <a:gd name="T66" fmla="*/ 97 w 123"/>
              <a:gd name="T67" fmla="*/ 113 h 123"/>
              <a:gd name="T68" fmla="*/ 97 w 123"/>
              <a:gd name="T69" fmla="*/ 11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accent2"/>
          </a:solidFill>
          <a:ln>
            <a:noFill/>
          </a:ln>
          <a:extLst/>
        </p:spPr>
        <p:txBody>
          <a:bodyPr/>
          <a:lstStyle/>
          <a:p>
            <a:endParaRPr lang="zh-CN" altLang="en-US"/>
          </a:p>
        </p:txBody>
      </p:sp>
      <p:sp>
        <p:nvSpPr>
          <p:cNvPr id="20" name="文本框 19">
            <a:extLst>
              <a:ext uri="{FF2B5EF4-FFF2-40B4-BE49-F238E27FC236}">
                <a16:creationId xmlns:a16="http://schemas.microsoft.com/office/drawing/2014/main" id="{B7021275-8FF9-4527-8D6D-64B4DDE22B1F}"/>
              </a:ext>
            </a:extLst>
          </p:cNvPr>
          <p:cNvSpPr txBox="1"/>
          <p:nvPr/>
        </p:nvSpPr>
        <p:spPr>
          <a:xfrm>
            <a:off x="4538567" y="2820383"/>
            <a:ext cx="4181689" cy="1255665"/>
          </a:xfrm>
          <a:prstGeom prst="rect">
            <a:avLst/>
          </a:prstGeom>
          <a:noFill/>
        </p:spPr>
        <p:txBody>
          <a:bodyPr wrap="square" rtlCol="0">
            <a:spAutoFit/>
          </a:bodyPr>
          <a:lstStyle/>
          <a:p>
            <a:pPr algn="just">
              <a:lnSpc>
                <a:spcPct val="130000"/>
              </a:lnSpc>
            </a:pPr>
            <a:r>
              <a:rPr lang="zh-CN" altLang="en-US" sz="2000" dirty="0">
                <a:solidFill>
                  <a:schemeClr val="bg1"/>
                </a:solidFill>
                <a:latin typeface="微软雅黑 Light" panose="020B0502040204020203" pitchFamily="34" charset="-122"/>
                <a:ea typeface="微软雅黑 Light" panose="020B0502040204020203" pitchFamily="34" charset="-122"/>
              </a:rPr>
              <a:t>请在此处输入文本内容</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algn="just">
              <a:lnSpc>
                <a:spcPct val="130000"/>
              </a:lnSpc>
            </a:pPr>
            <a:r>
              <a:rPr lang="zh-CN" altLang="en-US" sz="2000" dirty="0">
                <a:solidFill>
                  <a:schemeClr val="bg1"/>
                </a:solidFill>
                <a:latin typeface="微软雅黑 Light" panose="020B0502040204020203" pitchFamily="34" charset="-122"/>
                <a:ea typeface="微软雅黑 Light" panose="020B0502040204020203" pitchFamily="34" charset="-122"/>
              </a:rPr>
              <a:t>请在此处输入文本内容</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algn="just">
              <a:lnSpc>
                <a:spcPct val="130000"/>
              </a:lnSpc>
            </a:pPr>
            <a:r>
              <a:rPr lang="zh-CN" altLang="en-US" sz="2000" dirty="0">
                <a:solidFill>
                  <a:schemeClr val="bg1"/>
                </a:solidFill>
                <a:latin typeface="微软雅黑 Light" panose="020B0502040204020203" pitchFamily="34" charset="-122"/>
                <a:ea typeface="微软雅黑 Light" panose="020B0502040204020203" pitchFamily="34" charset="-122"/>
              </a:rPr>
              <a:t>请在此处输入文本内容</a:t>
            </a:r>
          </a:p>
        </p:txBody>
      </p:sp>
      <p:sp>
        <p:nvSpPr>
          <p:cNvPr id="15" name="任意多边形: 形状 14">
            <a:extLst>
              <a:ext uri="{FF2B5EF4-FFF2-40B4-BE49-F238E27FC236}">
                <a16:creationId xmlns:a16="http://schemas.microsoft.com/office/drawing/2014/main" id="{8B2FCDF6-B8EF-452F-BAAF-5F1993EAE79E}"/>
              </a:ext>
            </a:extLst>
          </p:cNvPr>
          <p:cNvSpPr>
            <a:spLocks noChangeArrowheads="1"/>
          </p:cNvSpPr>
          <p:nvPr/>
        </p:nvSpPr>
        <p:spPr bwMode="auto">
          <a:xfrm>
            <a:off x="2625436" y="4667572"/>
            <a:ext cx="6291060" cy="1438246"/>
          </a:xfrm>
          <a:custGeom>
            <a:avLst/>
            <a:gdLst>
              <a:gd name="connsiteX0" fmla="*/ 718112 w 6291060"/>
              <a:gd name="connsiteY0" fmla="*/ 0 h 1438246"/>
              <a:gd name="connsiteX1" fmla="*/ 758119 w 6291060"/>
              <a:gd name="connsiteY1" fmla="*/ 2023 h 1438246"/>
              <a:gd name="connsiteX2" fmla="*/ 6291060 w 6291060"/>
              <a:gd name="connsiteY2" fmla="*/ 2023 h 1438246"/>
              <a:gd name="connsiteX3" fmla="*/ 6291060 w 6291060"/>
              <a:gd name="connsiteY3" fmla="*/ 1438245 h 1438246"/>
              <a:gd name="connsiteX4" fmla="*/ 718132 w 6291060"/>
              <a:gd name="connsiteY4" fmla="*/ 1438245 h 1438246"/>
              <a:gd name="connsiteX5" fmla="*/ 718112 w 6291060"/>
              <a:gd name="connsiteY5" fmla="*/ 1438246 h 1438246"/>
              <a:gd name="connsiteX6" fmla="*/ 0 w 6291060"/>
              <a:gd name="connsiteY6" fmla="*/ 719123 h 1438246"/>
              <a:gd name="connsiteX7" fmla="*/ 718112 w 6291060"/>
              <a:gd name="connsiteY7" fmla="*/ 0 h 143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91060" h="1438246">
                <a:moveTo>
                  <a:pt x="718112" y="0"/>
                </a:moveTo>
                <a:lnTo>
                  <a:pt x="758119" y="2023"/>
                </a:lnTo>
                <a:lnTo>
                  <a:pt x="6291060" y="2023"/>
                </a:lnTo>
                <a:lnTo>
                  <a:pt x="6291060" y="1438245"/>
                </a:lnTo>
                <a:lnTo>
                  <a:pt x="718132" y="1438245"/>
                </a:lnTo>
                <a:lnTo>
                  <a:pt x="718112" y="1438246"/>
                </a:lnTo>
                <a:cubicBezTo>
                  <a:pt x="321510" y="1438246"/>
                  <a:pt x="0" y="1116284"/>
                  <a:pt x="0" y="719123"/>
                </a:cubicBezTo>
                <a:cubicBezTo>
                  <a:pt x="0" y="321962"/>
                  <a:pt x="321510" y="0"/>
                  <a:pt x="718112" y="0"/>
                </a:cubicBezTo>
                <a:close/>
              </a:path>
            </a:pathLst>
          </a:custGeom>
          <a:solidFill>
            <a:schemeClr val="accent1"/>
          </a:solidFill>
          <a:ln>
            <a:noFill/>
          </a:ln>
          <a:extLst/>
        </p:spPr>
        <p:txBody>
          <a:bodyPr wrap="square" anchor="ctr">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effectLst/>
              <a:uLnTx/>
              <a:uFillTx/>
              <a:latin typeface="Calibri" panose="020F0502020204030204" pitchFamily="34" charset="0"/>
              <a:ea typeface="宋体" panose="02010600030101010101" pitchFamily="2" charset="-122"/>
              <a:cs typeface="+mn-cs"/>
            </a:endParaRPr>
          </a:p>
        </p:txBody>
      </p:sp>
      <p:sp>
        <p:nvSpPr>
          <p:cNvPr id="16" name="椭圆 15">
            <a:extLst>
              <a:ext uri="{FF2B5EF4-FFF2-40B4-BE49-F238E27FC236}">
                <a16:creationId xmlns:a16="http://schemas.microsoft.com/office/drawing/2014/main" id="{AC45F9E9-8232-4CD2-9497-A79D8F7D2525}"/>
              </a:ext>
            </a:extLst>
          </p:cNvPr>
          <p:cNvSpPr/>
          <p:nvPr/>
        </p:nvSpPr>
        <p:spPr>
          <a:xfrm>
            <a:off x="2798212" y="4804321"/>
            <a:ext cx="1164748" cy="11647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稻壳儿小白白(http://dwz.cn/Wu2UP)">
            <a:extLst>
              <a:ext uri="{FF2B5EF4-FFF2-40B4-BE49-F238E27FC236}">
                <a16:creationId xmlns:a16="http://schemas.microsoft.com/office/drawing/2014/main" id="{0D815545-E725-4AF4-898D-84C0A012697E}"/>
              </a:ext>
            </a:extLst>
          </p:cNvPr>
          <p:cNvSpPr>
            <a:spLocks noEditPoints="1"/>
          </p:cNvSpPr>
          <p:nvPr/>
        </p:nvSpPr>
        <p:spPr bwMode="auto">
          <a:xfrm>
            <a:off x="3069837" y="5081810"/>
            <a:ext cx="686141" cy="629714"/>
          </a:xfrm>
          <a:custGeom>
            <a:avLst/>
            <a:gdLst>
              <a:gd name="T0" fmla="*/ 116 w 129"/>
              <a:gd name="T1" fmla="*/ 14 h 118"/>
              <a:gd name="T2" fmla="*/ 67 w 129"/>
              <a:gd name="T3" fmla="*/ 14 h 118"/>
              <a:gd name="T4" fmla="*/ 11 w 129"/>
              <a:gd name="T5" fmla="*/ 69 h 118"/>
              <a:gd name="T6" fmla="*/ 11 w 129"/>
              <a:gd name="T7" fmla="*/ 107 h 118"/>
              <a:gd name="T8" fmla="*/ 49 w 129"/>
              <a:gd name="T9" fmla="*/ 107 h 118"/>
              <a:gd name="T10" fmla="*/ 105 w 129"/>
              <a:gd name="T11" fmla="*/ 52 h 118"/>
              <a:gd name="T12" fmla="*/ 105 w 129"/>
              <a:gd name="T13" fmla="*/ 25 h 118"/>
              <a:gd name="T14" fmla="*/ 78 w 129"/>
              <a:gd name="T15" fmla="*/ 25 h 118"/>
              <a:gd name="T16" fmla="*/ 36 w 129"/>
              <a:gd name="T17" fmla="*/ 67 h 118"/>
              <a:gd name="T18" fmla="*/ 36 w 129"/>
              <a:gd name="T19" fmla="*/ 72 h 118"/>
              <a:gd name="T20" fmla="*/ 41 w 129"/>
              <a:gd name="T21" fmla="*/ 72 h 118"/>
              <a:gd name="T22" fmla="*/ 83 w 129"/>
              <a:gd name="T23" fmla="*/ 30 h 118"/>
              <a:gd name="T24" fmla="*/ 99 w 129"/>
              <a:gd name="T25" fmla="*/ 30 h 118"/>
              <a:gd name="T26" fmla="*/ 99 w 129"/>
              <a:gd name="T27" fmla="*/ 46 h 118"/>
              <a:gd name="T28" fmla="*/ 43 w 129"/>
              <a:gd name="T29" fmla="*/ 102 h 118"/>
              <a:gd name="T30" fmla="*/ 16 w 129"/>
              <a:gd name="T31" fmla="*/ 102 h 118"/>
              <a:gd name="T32" fmla="*/ 16 w 129"/>
              <a:gd name="T33" fmla="*/ 75 h 118"/>
              <a:gd name="T34" fmla="*/ 72 w 129"/>
              <a:gd name="T35" fmla="*/ 20 h 118"/>
              <a:gd name="T36" fmla="*/ 110 w 129"/>
              <a:gd name="T37" fmla="*/ 20 h 118"/>
              <a:gd name="T38" fmla="*/ 110 w 129"/>
              <a:gd name="T39" fmla="*/ 58 h 118"/>
              <a:gd name="T40" fmla="*/ 68 w 129"/>
              <a:gd name="T41" fmla="*/ 99 h 118"/>
              <a:gd name="T42" fmla="*/ 68 w 129"/>
              <a:gd name="T43" fmla="*/ 105 h 118"/>
              <a:gd name="T44" fmla="*/ 73 w 129"/>
              <a:gd name="T45" fmla="*/ 105 h 118"/>
              <a:gd name="T46" fmla="*/ 116 w 129"/>
              <a:gd name="T47" fmla="*/ 63 h 118"/>
              <a:gd name="T48" fmla="*/ 116 w 129"/>
              <a:gd name="T49" fmla="*/ 14 h 118"/>
              <a:gd name="T50" fmla="*/ 116 w 129"/>
              <a:gd name="T51" fmla="*/ 14 h 118"/>
              <a:gd name="T52" fmla="*/ 116 w 129"/>
              <a:gd name="T53" fmla="*/ 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118">
                <a:moveTo>
                  <a:pt x="116" y="14"/>
                </a:moveTo>
                <a:cubicBezTo>
                  <a:pt x="102" y="0"/>
                  <a:pt x="80" y="0"/>
                  <a:pt x="67" y="14"/>
                </a:cubicBezTo>
                <a:cubicBezTo>
                  <a:pt x="11" y="69"/>
                  <a:pt x="11" y="69"/>
                  <a:pt x="11" y="69"/>
                </a:cubicBezTo>
                <a:cubicBezTo>
                  <a:pt x="0" y="80"/>
                  <a:pt x="0" y="97"/>
                  <a:pt x="11" y="107"/>
                </a:cubicBezTo>
                <a:cubicBezTo>
                  <a:pt x="21" y="118"/>
                  <a:pt x="38" y="118"/>
                  <a:pt x="49" y="107"/>
                </a:cubicBezTo>
                <a:cubicBezTo>
                  <a:pt x="105" y="52"/>
                  <a:pt x="105" y="52"/>
                  <a:pt x="105" y="52"/>
                </a:cubicBezTo>
                <a:cubicBezTo>
                  <a:pt x="112" y="44"/>
                  <a:pt x="112" y="32"/>
                  <a:pt x="105" y="25"/>
                </a:cubicBezTo>
                <a:cubicBezTo>
                  <a:pt x="97" y="17"/>
                  <a:pt x="85" y="17"/>
                  <a:pt x="78" y="25"/>
                </a:cubicBezTo>
                <a:cubicBezTo>
                  <a:pt x="36" y="67"/>
                  <a:pt x="36" y="67"/>
                  <a:pt x="36" y="67"/>
                </a:cubicBezTo>
                <a:cubicBezTo>
                  <a:pt x="34" y="68"/>
                  <a:pt x="34" y="71"/>
                  <a:pt x="36" y="72"/>
                </a:cubicBezTo>
                <a:cubicBezTo>
                  <a:pt x="37" y="74"/>
                  <a:pt x="39" y="74"/>
                  <a:pt x="41" y="72"/>
                </a:cubicBezTo>
                <a:cubicBezTo>
                  <a:pt x="83" y="30"/>
                  <a:pt x="83" y="30"/>
                  <a:pt x="83" y="30"/>
                </a:cubicBezTo>
                <a:cubicBezTo>
                  <a:pt x="88" y="26"/>
                  <a:pt x="95" y="26"/>
                  <a:pt x="99" y="30"/>
                </a:cubicBezTo>
                <a:cubicBezTo>
                  <a:pt x="104" y="35"/>
                  <a:pt x="104" y="42"/>
                  <a:pt x="99" y="46"/>
                </a:cubicBezTo>
                <a:cubicBezTo>
                  <a:pt x="43" y="102"/>
                  <a:pt x="43" y="102"/>
                  <a:pt x="43" y="102"/>
                </a:cubicBezTo>
                <a:cubicBezTo>
                  <a:pt x="36" y="109"/>
                  <a:pt x="24" y="109"/>
                  <a:pt x="16" y="102"/>
                </a:cubicBezTo>
                <a:cubicBezTo>
                  <a:pt x="9" y="94"/>
                  <a:pt x="9" y="82"/>
                  <a:pt x="16" y="75"/>
                </a:cubicBezTo>
                <a:cubicBezTo>
                  <a:pt x="72" y="20"/>
                  <a:pt x="72" y="20"/>
                  <a:pt x="72" y="20"/>
                </a:cubicBezTo>
                <a:cubicBezTo>
                  <a:pt x="82" y="9"/>
                  <a:pt x="99" y="9"/>
                  <a:pt x="110" y="20"/>
                </a:cubicBezTo>
                <a:cubicBezTo>
                  <a:pt x="120" y="30"/>
                  <a:pt x="120" y="47"/>
                  <a:pt x="110" y="58"/>
                </a:cubicBezTo>
                <a:cubicBezTo>
                  <a:pt x="68" y="99"/>
                  <a:pt x="68" y="99"/>
                  <a:pt x="68" y="99"/>
                </a:cubicBezTo>
                <a:cubicBezTo>
                  <a:pt x="67" y="101"/>
                  <a:pt x="67" y="103"/>
                  <a:pt x="68" y="105"/>
                </a:cubicBezTo>
                <a:cubicBezTo>
                  <a:pt x="70" y="106"/>
                  <a:pt x="72" y="106"/>
                  <a:pt x="73" y="105"/>
                </a:cubicBezTo>
                <a:cubicBezTo>
                  <a:pt x="116" y="63"/>
                  <a:pt x="116" y="63"/>
                  <a:pt x="116" y="63"/>
                </a:cubicBezTo>
                <a:cubicBezTo>
                  <a:pt x="129" y="49"/>
                  <a:pt x="129" y="27"/>
                  <a:pt x="116" y="14"/>
                </a:cubicBezTo>
                <a:close/>
                <a:moveTo>
                  <a:pt x="116" y="14"/>
                </a:moveTo>
                <a:cubicBezTo>
                  <a:pt x="116" y="14"/>
                  <a:pt x="116" y="14"/>
                  <a:pt x="116" y="14"/>
                </a:cubicBezTo>
              </a:path>
            </a:pathLst>
          </a:custGeom>
          <a:solidFill>
            <a:schemeClr val="accent2"/>
          </a:solidFill>
          <a:ln>
            <a:noFill/>
          </a:ln>
          <a:extLst/>
        </p:spPr>
        <p:txBody>
          <a:bodyPr/>
          <a:lstStyle/>
          <a:p>
            <a:endParaRPr lang="zh-CN" altLang="en-US"/>
          </a:p>
        </p:txBody>
      </p:sp>
      <p:sp>
        <p:nvSpPr>
          <p:cNvPr id="21" name="文本框 20">
            <a:extLst>
              <a:ext uri="{FF2B5EF4-FFF2-40B4-BE49-F238E27FC236}">
                <a16:creationId xmlns:a16="http://schemas.microsoft.com/office/drawing/2014/main" id="{CD46F25E-FA6A-4C14-9C31-2148498BEC89}"/>
              </a:ext>
            </a:extLst>
          </p:cNvPr>
          <p:cNvSpPr txBox="1"/>
          <p:nvPr/>
        </p:nvSpPr>
        <p:spPr>
          <a:xfrm>
            <a:off x="4656664" y="4758862"/>
            <a:ext cx="4181689" cy="1255665"/>
          </a:xfrm>
          <a:prstGeom prst="rect">
            <a:avLst/>
          </a:prstGeom>
          <a:noFill/>
        </p:spPr>
        <p:txBody>
          <a:bodyPr wrap="square" rtlCol="0">
            <a:spAutoFit/>
          </a:bodyPr>
          <a:lstStyle/>
          <a:p>
            <a:pPr algn="just">
              <a:lnSpc>
                <a:spcPct val="130000"/>
              </a:lnSpc>
            </a:pPr>
            <a:r>
              <a:rPr lang="zh-CN" altLang="en-US" sz="2000" dirty="0">
                <a:solidFill>
                  <a:schemeClr val="bg1"/>
                </a:solidFill>
                <a:latin typeface="微软雅黑 Light" panose="020B0502040204020203" pitchFamily="34" charset="-122"/>
                <a:ea typeface="微软雅黑 Light" panose="020B0502040204020203" pitchFamily="34" charset="-122"/>
              </a:rPr>
              <a:t>请在此处输入文本内容</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algn="just">
              <a:lnSpc>
                <a:spcPct val="130000"/>
              </a:lnSpc>
            </a:pPr>
            <a:r>
              <a:rPr lang="zh-CN" altLang="en-US" sz="2000" dirty="0">
                <a:solidFill>
                  <a:schemeClr val="bg1"/>
                </a:solidFill>
                <a:latin typeface="微软雅黑 Light" panose="020B0502040204020203" pitchFamily="34" charset="-122"/>
                <a:ea typeface="微软雅黑 Light" panose="020B0502040204020203" pitchFamily="34" charset="-122"/>
              </a:rPr>
              <a:t>请在此处输入文本内容</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algn="just">
              <a:lnSpc>
                <a:spcPct val="130000"/>
              </a:lnSpc>
            </a:pPr>
            <a:r>
              <a:rPr lang="zh-CN" altLang="en-US" sz="2000" dirty="0">
                <a:solidFill>
                  <a:schemeClr val="bg1"/>
                </a:solidFill>
                <a:latin typeface="微软雅黑 Light" panose="020B0502040204020203" pitchFamily="34" charset="-122"/>
                <a:ea typeface="微软雅黑 Light" panose="020B0502040204020203" pitchFamily="34" charset="-122"/>
              </a:rPr>
              <a:t>请在此处输入文本内容</a:t>
            </a:r>
          </a:p>
        </p:txBody>
      </p:sp>
      <p:sp>
        <p:nvSpPr>
          <p:cNvPr id="23" name="任意多边形: 形状 22">
            <a:extLst>
              <a:ext uri="{FF2B5EF4-FFF2-40B4-BE49-F238E27FC236}">
                <a16:creationId xmlns:a16="http://schemas.microsoft.com/office/drawing/2014/main" id="{9BF89C5A-EE68-4058-807A-CF7260853EE8}"/>
              </a:ext>
            </a:extLst>
          </p:cNvPr>
          <p:cNvSpPr>
            <a:spLocks noChangeArrowheads="1"/>
          </p:cNvSpPr>
          <p:nvPr/>
        </p:nvSpPr>
        <p:spPr bwMode="auto">
          <a:xfrm>
            <a:off x="2625436" y="843622"/>
            <a:ext cx="6291060" cy="1438246"/>
          </a:xfrm>
          <a:custGeom>
            <a:avLst/>
            <a:gdLst>
              <a:gd name="connsiteX0" fmla="*/ 718112 w 6291060"/>
              <a:gd name="connsiteY0" fmla="*/ 0 h 1438246"/>
              <a:gd name="connsiteX1" fmla="*/ 758119 w 6291060"/>
              <a:gd name="connsiteY1" fmla="*/ 2023 h 1438246"/>
              <a:gd name="connsiteX2" fmla="*/ 6291060 w 6291060"/>
              <a:gd name="connsiteY2" fmla="*/ 2023 h 1438246"/>
              <a:gd name="connsiteX3" fmla="*/ 6291060 w 6291060"/>
              <a:gd name="connsiteY3" fmla="*/ 1438245 h 1438246"/>
              <a:gd name="connsiteX4" fmla="*/ 718132 w 6291060"/>
              <a:gd name="connsiteY4" fmla="*/ 1438245 h 1438246"/>
              <a:gd name="connsiteX5" fmla="*/ 718112 w 6291060"/>
              <a:gd name="connsiteY5" fmla="*/ 1438246 h 1438246"/>
              <a:gd name="connsiteX6" fmla="*/ 0 w 6291060"/>
              <a:gd name="connsiteY6" fmla="*/ 719123 h 1438246"/>
              <a:gd name="connsiteX7" fmla="*/ 718112 w 6291060"/>
              <a:gd name="connsiteY7" fmla="*/ 0 h 143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91060" h="1438246">
                <a:moveTo>
                  <a:pt x="718112" y="0"/>
                </a:moveTo>
                <a:lnTo>
                  <a:pt x="758119" y="2023"/>
                </a:lnTo>
                <a:lnTo>
                  <a:pt x="6291060" y="2023"/>
                </a:lnTo>
                <a:lnTo>
                  <a:pt x="6291060" y="1438245"/>
                </a:lnTo>
                <a:lnTo>
                  <a:pt x="718132" y="1438245"/>
                </a:lnTo>
                <a:lnTo>
                  <a:pt x="718112" y="1438246"/>
                </a:lnTo>
                <a:cubicBezTo>
                  <a:pt x="321510" y="1438246"/>
                  <a:pt x="0" y="1116284"/>
                  <a:pt x="0" y="719123"/>
                </a:cubicBezTo>
                <a:cubicBezTo>
                  <a:pt x="0" y="321962"/>
                  <a:pt x="321510" y="0"/>
                  <a:pt x="718112" y="0"/>
                </a:cubicBezTo>
                <a:close/>
              </a:path>
            </a:pathLst>
          </a:custGeom>
          <a:solidFill>
            <a:schemeClr val="accent1"/>
          </a:solidFill>
          <a:ln>
            <a:noFill/>
          </a:ln>
          <a:extLst/>
        </p:spPr>
        <p:txBody>
          <a:bodyPr wrap="square" anchor="ctr">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a:ln>
                <a:noFill/>
              </a:ln>
              <a:effectLst/>
              <a:uLnTx/>
              <a:uFillTx/>
              <a:latin typeface="Calibri" panose="020F0502020204030204" pitchFamily="34" charset="0"/>
              <a:ea typeface="宋体" panose="02010600030101010101" pitchFamily="2" charset="-122"/>
              <a:cs typeface="+mn-cs"/>
            </a:endParaRPr>
          </a:p>
        </p:txBody>
      </p:sp>
      <p:sp>
        <p:nvSpPr>
          <p:cNvPr id="24" name="椭圆 23">
            <a:extLst>
              <a:ext uri="{FF2B5EF4-FFF2-40B4-BE49-F238E27FC236}">
                <a16:creationId xmlns:a16="http://schemas.microsoft.com/office/drawing/2014/main" id="{5EFEEB60-1391-4401-98B2-2235A38D89D5}"/>
              </a:ext>
            </a:extLst>
          </p:cNvPr>
          <p:cNvSpPr/>
          <p:nvPr/>
        </p:nvSpPr>
        <p:spPr>
          <a:xfrm>
            <a:off x="2798212" y="980370"/>
            <a:ext cx="1164748" cy="11647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文本框 25">
            <a:extLst>
              <a:ext uri="{FF2B5EF4-FFF2-40B4-BE49-F238E27FC236}">
                <a16:creationId xmlns:a16="http://schemas.microsoft.com/office/drawing/2014/main" id="{40D5B58E-21B9-4284-9A85-5E2546494BDD}"/>
              </a:ext>
            </a:extLst>
          </p:cNvPr>
          <p:cNvSpPr txBox="1"/>
          <p:nvPr/>
        </p:nvSpPr>
        <p:spPr>
          <a:xfrm>
            <a:off x="4538567" y="908318"/>
            <a:ext cx="4181689" cy="1255665"/>
          </a:xfrm>
          <a:prstGeom prst="rect">
            <a:avLst/>
          </a:prstGeom>
          <a:noFill/>
        </p:spPr>
        <p:txBody>
          <a:bodyPr wrap="square" rtlCol="0">
            <a:spAutoFit/>
          </a:bodyPr>
          <a:lstStyle/>
          <a:p>
            <a:pPr algn="just">
              <a:lnSpc>
                <a:spcPct val="130000"/>
              </a:lnSpc>
            </a:pPr>
            <a:r>
              <a:rPr lang="zh-CN" altLang="en-US" sz="2000" dirty="0">
                <a:solidFill>
                  <a:schemeClr val="bg1"/>
                </a:solidFill>
                <a:latin typeface="微软雅黑 Light" panose="020B0502040204020203" pitchFamily="34" charset="-122"/>
                <a:ea typeface="微软雅黑 Light" panose="020B0502040204020203" pitchFamily="34" charset="-122"/>
              </a:rPr>
              <a:t>请在此处输入文本内容</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algn="just">
              <a:lnSpc>
                <a:spcPct val="130000"/>
              </a:lnSpc>
            </a:pPr>
            <a:r>
              <a:rPr lang="zh-CN" altLang="en-US" sz="2000" dirty="0">
                <a:solidFill>
                  <a:schemeClr val="bg1"/>
                </a:solidFill>
                <a:latin typeface="微软雅黑 Light" panose="020B0502040204020203" pitchFamily="34" charset="-122"/>
                <a:ea typeface="微软雅黑 Light" panose="020B0502040204020203" pitchFamily="34" charset="-122"/>
              </a:rPr>
              <a:t>请在此处输入文本内容</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pPr algn="just">
              <a:lnSpc>
                <a:spcPct val="130000"/>
              </a:lnSpc>
            </a:pPr>
            <a:r>
              <a:rPr lang="zh-CN" altLang="en-US" sz="2000" dirty="0">
                <a:solidFill>
                  <a:schemeClr val="bg1"/>
                </a:solidFill>
                <a:latin typeface="微软雅黑 Light" panose="020B0502040204020203" pitchFamily="34" charset="-122"/>
                <a:ea typeface="微软雅黑 Light" panose="020B0502040204020203" pitchFamily="34" charset="-122"/>
              </a:rPr>
              <a:t>请在此处输入文本内容</a:t>
            </a:r>
          </a:p>
        </p:txBody>
      </p:sp>
      <p:sp>
        <p:nvSpPr>
          <p:cNvPr id="28" name="稻壳儿小白白(http://dwz.cn/Wu2UP)">
            <a:extLst>
              <a:ext uri="{FF2B5EF4-FFF2-40B4-BE49-F238E27FC236}">
                <a16:creationId xmlns:a16="http://schemas.microsoft.com/office/drawing/2014/main" id="{1EE096BD-373F-49E0-B4FD-0F51A7EB9D0C}"/>
              </a:ext>
            </a:extLst>
          </p:cNvPr>
          <p:cNvSpPr>
            <a:spLocks noEditPoints="1"/>
          </p:cNvSpPr>
          <p:nvPr/>
        </p:nvSpPr>
        <p:spPr bwMode="auto">
          <a:xfrm>
            <a:off x="3042777" y="1221290"/>
            <a:ext cx="675617" cy="682907"/>
          </a:xfrm>
          <a:custGeom>
            <a:avLst/>
            <a:gdLst>
              <a:gd name="T0" fmla="*/ 0 w 118"/>
              <a:gd name="T1" fmla="*/ 59 h 119"/>
              <a:gd name="T2" fmla="*/ 118 w 118"/>
              <a:gd name="T3" fmla="*/ 59 h 119"/>
              <a:gd name="T4" fmla="*/ 111 w 118"/>
              <a:gd name="T5" fmla="*/ 57 h 119"/>
              <a:gd name="T6" fmla="*/ 83 w 118"/>
              <a:gd name="T7" fmla="*/ 33 h 119"/>
              <a:gd name="T8" fmla="*/ 111 w 118"/>
              <a:gd name="T9" fmla="*/ 57 h 119"/>
              <a:gd name="T10" fmla="*/ 41 w 118"/>
              <a:gd name="T11" fmla="*/ 91 h 119"/>
              <a:gd name="T12" fmla="*/ 57 w 118"/>
              <a:gd name="T13" fmla="*/ 111 h 119"/>
              <a:gd name="T14" fmla="*/ 61 w 118"/>
              <a:gd name="T15" fmla="*/ 8 h 119"/>
              <a:gd name="T16" fmla="*/ 61 w 118"/>
              <a:gd name="T17" fmla="*/ 34 h 119"/>
              <a:gd name="T18" fmla="*/ 61 w 118"/>
              <a:gd name="T19" fmla="*/ 8 h 119"/>
              <a:gd name="T20" fmla="*/ 95 w 118"/>
              <a:gd name="T21" fmla="*/ 22 h 119"/>
              <a:gd name="T22" fmla="*/ 67 w 118"/>
              <a:gd name="T23" fmla="*/ 8 h 119"/>
              <a:gd name="T24" fmla="*/ 57 w 118"/>
              <a:gd name="T25" fmla="*/ 34 h 119"/>
              <a:gd name="T26" fmla="*/ 57 w 118"/>
              <a:gd name="T27" fmla="*/ 8 h 119"/>
              <a:gd name="T28" fmla="*/ 36 w 118"/>
              <a:gd name="T29" fmla="*/ 30 h 119"/>
              <a:gd name="T30" fmla="*/ 50 w 118"/>
              <a:gd name="T31" fmla="*/ 8 h 119"/>
              <a:gd name="T32" fmla="*/ 38 w 118"/>
              <a:gd name="T33" fmla="*/ 35 h 119"/>
              <a:gd name="T34" fmla="*/ 57 w 118"/>
              <a:gd name="T35" fmla="*/ 57 h 119"/>
              <a:gd name="T36" fmla="*/ 38 w 118"/>
              <a:gd name="T37" fmla="*/ 35 h 119"/>
              <a:gd name="T38" fmla="*/ 57 w 118"/>
              <a:gd name="T39" fmla="*/ 84 h 119"/>
              <a:gd name="T40" fmla="*/ 34 w 118"/>
              <a:gd name="T41" fmla="*/ 61 h 119"/>
              <a:gd name="T42" fmla="*/ 50 w 118"/>
              <a:gd name="T43" fmla="*/ 110 h 119"/>
              <a:gd name="T44" fmla="*/ 38 w 118"/>
              <a:gd name="T45" fmla="*/ 92 h 119"/>
              <a:gd name="T46" fmla="*/ 61 w 118"/>
              <a:gd name="T47" fmla="*/ 111 h 119"/>
              <a:gd name="T48" fmla="*/ 77 w 118"/>
              <a:gd name="T49" fmla="*/ 91 h 119"/>
              <a:gd name="T50" fmla="*/ 61 w 118"/>
              <a:gd name="T51" fmla="*/ 111 h 119"/>
              <a:gd name="T52" fmla="*/ 93 w 118"/>
              <a:gd name="T53" fmla="*/ 99 h 119"/>
              <a:gd name="T54" fmla="*/ 80 w 118"/>
              <a:gd name="T55" fmla="*/ 92 h 119"/>
              <a:gd name="T56" fmla="*/ 61 w 118"/>
              <a:gd name="T57" fmla="*/ 84 h 119"/>
              <a:gd name="T58" fmla="*/ 84 w 118"/>
              <a:gd name="T59" fmla="*/ 61 h 119"/>
              <a:gd name="T60" fmla="*/ 61 w 118"/>
              <a:gd name="T61" fmla="*/ 57 h 119"/>
              <a:gd name="T62" fmla="*/ 80 w 118"/>
              <a:gd name="T63" fmla="*/ 35 h 119"/>
              <a:gd name="T64" fmla="*/ 61 w 118"/>
              <a:gd name="T65" fmla="*/ 57 h 119"/>
              <a:gd name="T66" fmla="*/ 35 w 118"/>
              <a:gd name="T67" fmla="*/ 33 h 119"/>
              <a:gd name="T68" fmla="*/ 7 w 118"/>
              <a:gd name="T69" fmla="*/ 57 h 119"/>
              <a:gd name="T70" fmla="*/ 7 w 118"/>
              <a:gd name="T71" fmla="*/ 61 h 119"/>
              <a:gd name="T72" fmla="*/ 36 w 118"/>
              <a:gd name="T73" fmla="*/ 89 h 119"/>
              <a:gd name="T74" fmla="*/ 7 w 118"/>
              <a:gd name="T75" fmla="*/ 61 h 119"/>
              <a:gd name="T76" fmla="*/ 82 w 118"/>
              <a:gd name="T77" fmla="*/ 89 h 119"/>
              <a:gd name="T78" fmla="*/ 111 w 118"/>
              <a:gd name="T79" fmla="*/ 61 h 119"/>
              <a:gd name="T80" fmla="*/ 95 w 118"/>
              <a:gd name="T81" fmla="*/ 9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chemeClr val="accent2"/>
          </a:solidFill>
          <a:ln>
            <a:noFill/>
          </a:ln>
          <a:extLst/>
        </p:spPr>
        <p:txBody>
          <a:bodyPr/>
          <a:lstStyle/>
          <a:p>
            <a:endParaRPr lang="zh-CN" altLang="en-US"/>
          </a:p>
        </p:txBody>
      </p:sp>
      <p:pic>
        <p:nvPicPr>
          <p:cNvPr id="38" name="图片 37">
            <a:extLst>
              <a:ext uri="{FF2B5EF4-FFF2-40B4-BE49-F238E27FC236}">
                <a16:creationId xmlns:a16="http://schemas.microsoft.com/office/drawing/2014/main" id="{04346863-E7AA-4B86-BEC4-E6D003AF60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27972" y="114757"/>
            <a:ext cx="2364028" cy="624532"/>
          </a:xfrm>
          <a:prstGeom prst="rect">
            <a:avLst/>
          </a:prstGeom>
        </p:spPr>
      </p:pic>
      <p:sp>
        <p:nvSpPr>
          <p:cNvPr id="39" name="文本框 38">
            <a:extLst>
              <a:ext uri="{FF2B5EF4-FFF2-40B4-BE49-F238E27FC236}">
                <a16:creationId xmlns:a16="http://schemas.microsoft.com/office/drawing/2014/main" id="{1D0CBE12-7602-476C-AC8B-C4A72AAE6705}"/>
              </a:ext>
            </a:extLst>
          </p:cNvPr>
          <p:cNvSpPr txBox="1"/>
          <p:nvPr/>
        </p:nvSpPr>
        <p:spPr>
          <a:xfrm>
            <a:off x="798997" y="2464012"/>
            <a:ext cx="861774" cy="5628427"/>
          </a:xfrm>
          <a:prstGeom prst="rect">
            <a:avLst/>
          </a:prstGeom>
          <a:noFill/>
        </p:spPr>
        <p:txBody>
          <a:bodyPr vert="eaVert" wrap="square" rtlCol="0">
            <a:spAutoFit/>
          </a:bodyPr>
          <a:lstStyle/>
          <a:p>
            <a:r>
              <a:rPr lang="zh-CN" altLang="en-US" sz="4400" dirty="0">
                <a:latin typeface="思源黑体 CN Normal" panose="020B0400000000000000" pitchFamily="34" charset="-122"/>
                <a:ea typeface="站酷高端黑" panose="02010600030101010101" pitchFamily="2" charset="-122"/>
                <a:sym typeface="思源黑体 CN Normal" panose="020B0400000000000000" pitchFamily="34" charset="-122"/>
              </a:rPr>
              <a:t>此处填入标题</a:t>
            </a:r>
          </a:p>
        </p:txBody>
      </p:sp>
      <p:sp>
        <p:nvSpPr>
          <p:cNvPr id="40" name="椭圆 39">
            <a:extLst>
              <a:ext uri="{FF2B5EF4-FFF2-40B4-BE49-F238E27FC236}">
                <a16:creationId xmlns:a16="http://schemas.microsoft.com/office/drawing/2014/main" id="{54FA9B85-223B-48BE-8EC4-0654BA25A104}"/>
              </a:ext>
            </a:extLst>
          </p:cNvPr>
          <p:cNvSpPr/>
          <p:nvPr/>
        </p:nvSpPr>
        <p:spPr>
          <a:xfrm>
            <a:off x="760861" y="822725"/>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1" name="文本框 40">
            <a:extLst>
              <a:ext uri="{FF2B5EF4-FFF2-40B4-BE49-F238E27FC236}">
                <a16:creationId xmlns:a16="http://schemas.microsoft.com/office/drawing/2014/main" id="{BFAEFAD7-D377-47BB-99A4-7E4855408C02}"/>
              </a:ext>
            </a:extLst>
          </p:cNvPr>
          <p:cNvSpPr txBox="1"/>
          <p:nvPr/>
        </p:nvSpPr>
        <p:spPr>
          <a:xfrm>
            <a:off x="760860" y="924473"/>
            <a:ext cx="885293" cy="707886"/>
          </a:xfrm>
          <a:prstGeom prst="rect">
            <a:avLst/>
          </a:prstGeom>
          <a:noFill/>
        </p:spPr>
        <p:txBody>
          <a:bodyPr wrap="square" rtlCol="0">
            <a:spAutoFit/>
          </a:bodyPr>
          <a:lstStyle/>
          <a:p>
            <a:pPr algn="ctr"/>
            <a:r>
              <a:rPr lang="en-US" altLang="zh-CN" sz="4000" b="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b="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Tree>
    <p:extLst>
      <p:ext uri="{BB962C8B-B14F-4D97-AF65-F5344CB8AC3E}">
        <p14:creationId xmlns:p14="http://schemas.microsoft.com/office/powerpoint/2010/main" val="14549213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DE3F360F-6882-406F-B672-87012E8896F3}"/>
              </a:ext>
            </a:extLst>
          </p:cNvPr>
          <p:cNvSpPr/>
          <p:nvPr/>
        </p:nvSpPr>
        <p:spPr>
          <a:xfrm>
            <a:off x="1101903" y="2119256"/>
            <a:ext cx="9988194" cy="3899490"/>
          </a:xfrm>
          <a:prstGeom prst="roundRect">
            <a:avLst>
              <a:gd name="adj" fmla="val 376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a:extLst>
              <a:ext uri="{FF2B5EF4-FFF2-40B4-BE49-F238E27FC236}">
                <a16:creationId xmlns:a16="http://schemas.microsoft.com/office/drawing/2014/main" id="{43B57568-ED3C-4CCC-A721-C0586D1681B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491985" y="456713"/>
            <a:ext cx="7964722" cy="2201554"/>
          </a:xfrm>
          <a:custGeom>
            <a:avLst/>
            <a:gdLst>
              <a:gd name="connsiteX0" fmla="*/ 4674840 w 5227074"/>
              <a:gd name="connsiteY0" fmla="*/ 0 h 1444832"/>
              <a:gd name="connsiteX1" fmla="*/ 4789696 w 5227074"/>
              <a:gd name="connsiteY1" fmla="*/ 0 h 1444832"/>
              <a:gd name="connsiteX2" fmla="*/ 4845613 w 5227074"/>
              <a:gd name="connsiteY2" fmla="*/ 0 h 1444832"/>
              <a:gd name="connsiteX3" fmla="*/ 4865259 w 5227074"/>
              <a:gd name="connsiteY3" fmla="*/ 3724 h 1444832"/>
              <a:gd name="connsiteX4" fmla="*/ 4851657 w 5227074"/>
              <a:gd name="connsiteY4" fmla="*/ 7447 h 1444832"/>
              <a:gd name="connsiteX5" fmla="*/ 4842590 w 5227074"/>
              <a:gd name="connsiteY5" fmla="*/ 12412 h 1444832"/>
              <a:gd name="connsiteX6" fmla="*/ 4836545 w 5227074"/>
              <a:gd name="connsiteY6" fmla="*/ 21101 h 1444832"/>
              <a:gd name="connsiteX7" fmla="*/ 4832011 w 5227074"/>
              <a:gd name="connsiteY7" fmla="*/ 32272 h 1444832"/>
              <a:gd name="connsiteX8" fmla="*/ 4818410 w 5227074"/>
              <a:gd name="connsiteY8" fmla="*/ 45925 h 1444832"/>
              <a:gd name="connsiteX9" fmla="*/ 4836545 w 5227074"/>
              <a:gd name="connsiteY9" fmla="*/ 48407 h 1444832"/>
              <a:gd name="connsiteX10" fmla="*/ 4764005 w 5227074"/>
              <a:gd name="connsiteY10" fmla="*/ 52131 h 1444832"/>
              <a:gd name="connsiteX11" fmla="*/ 4741335 w 5227074"/>
              <a:gd name="connsiteY11" fmla="*/ 55855 h 1444832"/>
              <a:gd name="connsiteX12" fmla="*/ 4714133 w 5227074"/>
              <a:gd name="connsiteY12" fmla="*/ 62061 h 1444832"/>
              <a:gd name="connsiteX13" fmla="*/ 4736802 w 5227074"/>
              <a:gd name="connsiteY13" fmla="*/ 64543 h 1444832"/>
              <a:gd name="connsiteX14" fmla="*/ 4893973 w 5227074"/>
              <a:gd name="connsiteY14" fmla="*/ 67026 h 1444832"/>
              <a:gd name="connsiteX15" fmla="*/ 4927221 w 5227074"/>
              <a:gd name="connsiteY15" fmla="*/ 67026 h 1444832"/>
              <a:gd name="connsiteX16" fmla="*/ 4965002 w 5227074"/>
              <a:gd name="connsiteY16" fmla="*/ 65784 h 1444832"/>
              <a:gd name="connsiteX17" fmla="*/ 5114617 w 5227074"/>
              <a:gd name="connsiteY17" fmla="*/ 68267 h 1444832"/>
              <a:gd name="connsiteX18" fmla="*/ 5114617 w 5227074"/>
              <a:gd name="connsiteY18" fmla="*/ 73232 h 1444832"/>
              <a:gd name="connsiteX19" fmla="*/ 5029986 w 5227074"/>
              <a:gd name="connsiteY19" fmla="*/ 73232 h 1444832"/>
              <a:gd name="connsiteX20" fmla="*/ 4915131 w 5227074"/>
              <a:gd name="connsiteY20" fmla="*/ 74473 h 1444832"/>
              <a:gd name="connsiteX21" fmla="*/ 4847124 w 5227074"/>
              <a:gd name="connsiteY21" fmla="*/ 75714 h 1444832"/>
              <a:gd name="connsiteX22" fmla="*/ 4773072 w 5227074"/>
              <a:gd name="connsiteY22" fmla="*/ 79438 h 1444832"/>
              <a:gd name="connsiteX23" fmla="*/ 4760982 w 5227074"/>
              <a:gd name="connsiteY23" fmla="*/ 76955 h 1444832"/>
              <a:gd name="connsiteX24" fmla="*/ 4694487 w 5227074"/>
              <a:gd name="connsiteY24" fmla="*/ 73232 h 1444832"/>
              <a:gd name="connsiteX25" fmla="*/ 4717155 w 5227074"/>
              <a:gd name="connsiteY25" fmla="*/ 79438 h 1444832"/>
              <a:gd name="connsiteX26" fmla="*/ 4751915 w 5227074"/>
              <a:gd name="connsiteY26" fmla="*/ 84403 h 1444832"/>
              <a:gd name="connsiteX27" fmla="*/ 4756448 w 5227074"/>
              <a:gd name="connsiteY27" fmla="*/ 86885 h 1444832"/>
              <a:gd name="connsiteX28" fmla="*/ 4835033 w 5227074"/>
              <a:gd name="connsiteY28" fmla="*/ 94332 h 1444832"/>
              <a:gd name="connsiteX29" fmla="*/ 4847124 w 5227074"/>
              <a:gd name="connsiteY29" fmla="*/ 98056 h 1444832"/>
              <a:gd name="connsiteX30" fmla="*/ 4865259 w 5227074"/>
              <a:gd name="connsiteY30" fmla="*/ 104262 h 1444832"/>
              <a:gd name="connsiteX31" fmla="*/ 4856191 w 5227074"/>
              <a:gd name="connsiteY31" fmla="*/ 111709 h 1444832"/>
              <a:gd name="connsiteX32" fmla="*/ 4859214 w 5227074"/>
              <a:gd name="connsiteY32" fmla="*/ 116674 h 1444832"/>
              <a:gd name="connsiteX33" fmla="*/ 4919664 w 5227074"/>
              <a:gd name="connsiteY33" fmla="*/ 117915 h 1444832"/>
              <a:gd name="connsiteX34" fmla="*/ 4986159 w 5227074"/>
              <a:gd name="connsiteY34" fmla="*/ 120398 h 1444832"/>
              <a:gd name="connsiteX35" fmla="*/ 4990693 w 5227074"/>
              <a:gd name="connsiteY35" fmla="*/ 122880 h 1444832"/>
              <a:gd name="connsiteX36" fmla="*/ 4961979 w 5227074"/>
              <a:gd name="connsiteY36" fmla="*/ 124122 h 1444832"/>
              <a:gd name="connsiteX37" fmla="*/ 4930243 w 5227074"/>
              <a:gd name="connsiteY37" fmla="*/ 124122 h 1444832"/>
              <a:gd name="connsiteX38" fmla="*/ 4907574 w 5227074"/>
              <a:gd name="connsiteY38" fmla="*/ 122880 h 1444832"/>
              <a:gd name="connsiteX39" fmla="*/ 4878860 w 5227074"/>
              <a:gd name="connsiteY39" fmla="*/ 120398 h 1444832"/>
              <a:gd name="connsiteX40" fmla="*/ 4871304 w 5227074"/>
              <a:gd name="connsiteY40" fmla="*/ 127845 h 1444832"/>
              <a:gd name="connsiteX41" fmla="*/ 4869793 w 5227074"/>
              <a:gd name="connsiteY41" fmla="*/ 135292 h 1444832"/>
              <a:gd name="connsiteX42" fmla="*/ 4889439 w 5227074"/>
              <a:gd name="connsiteY42" fmla="*/ 136534 h 1444832"/>
              <a:gd name="connsiteX43" fmla="*/ 4951401 w 5227074"/>
              <a:gd name="connsiteY43" fmla="*/ 141499 h 1444832"/>
              <a:gd name="connsiteX44" fmla="*/ 5138797 w 5227074"/>
              <a:gd name="connsiteY44" fmla="*/ 147705 h 1444832"/>
              <a:gd name="connsiteX45" fmla="*/ 5182623 w 5227074"/>
              <a:gd name="connsiteY45" fmla="*/ 146463 h 1444832"/>
              <a:gd name="connsiteX46" fmla="*/ 5227074 w 5227074"/>
              <a:gd name="connsiteY46" fmla="*/ 143856 h 1444832"/>
              <a:gd name="connsiteX47" fmla="*/ 5227074 w 5227074"/>
              <a:gd name="connsiteY47" fmla="*/ 147911 h 1444832"/>
              <a:gd name="connsiteX48" fmla="*/ 5223617 w 5227074"/>
              <a:gd name="connsiteY48" fmla="*/ 148325 h 1444832"/>
              <a:gd name="connsiteX49" fmla="*/ 5129729 w 5227074"/>
              <a:gd name="connsiteY49" fmla="*/ 151428 h 1444832"/>
              <a:gd name="connsiteX50" fmla="*/ 5052655 w 5227074"/>
              <a:gd name="connsiteY50" fmla="*/ 152669 h 1444832"/>
              <a:gd name="connsiteX51" fmla="*/ 5052655 w 5227074"/>
              <a:gd name="connsiteY51" fmla="*/ 157634 h 1444832"/>
              <a:gd name="connsiteX52" fmla="*/ 5039054 w 5227074"/>
              <a:gd name="connsiteY52" fmla="*/ 161358 h 1444832"/>
              <a:gd name="connsiteX53" fmla="*/ 5037543 w 5227074"/>
              <a:gd name="connsiteY53" fmla="*/ 162599 h 1444832"/>
              <a:gd name="connsiteX54" fmla="*/ 5037543 w 5227074"/>
              <a:gd name="connsiteY54" fmla="*/ 161358 h 1444832"/>
              <a:gd name="connsiteX55" fmla="*/ 5019407 w 5227074"/>
              <a:gd name="connsiteY55" fmla="*/ 161358 h 1444832"/>
              <a:gd name="connsiteX56" fmla="*/ 4999761 w 5227074"/>
              <a:gd name="connsiteY56" fmla="*/ 161358 h 1444832"/>
              <a:gd name="connsiteX57" fmla="*/ 4980115 w 5227074"/>
              <a:gd name="connsiteY57" fmla="*/ 163840 h 1444832"/>
              <a:gd name="connsiteX58" fmla="*/ 4946867 w 5227074"/>
              <a:gd name="connsiteY58" fmla="*/ 168805 h 1444832"/>
              <a:gd name="connsiteX59" fmla="*/ 4960468 w 5227074"/>
              <a:gd name="connsiteY59" fmla="*/ 168805 h 1444832"/>
              <a:gd name="connsiteX60" fmla="*/ 4969536 w 5227074"/>
              <a:gd name="connsiteY60" fmla="*/ 170046 h 1444832"/>
              <a:gd name="connsiteX61" fmla="*/ 4995227 w 5227074"/>
              <a:gd name="connsiteY61" fmla="*/ 171288 h 1444832"/>
              <a:gd name="connsiteX62" fmla="*/ 5028475 w 5227074"/>
              <a:gd name="connsiteY62" fmla="*/ 168805 h 1444832"/>
              <a:gd name="connsiteX63" fmla="*/ 5034520 w 5227074"/>
              <a:gd name="connsiteY63" fmla="*/ 170046 h 1444832"/>
              <a:gd name="connsiteX64" fmla="*/ 5069279 w 5227074"/>
              <a:gd name="connsiteY64" fmla="*/ 173770 h 1444832"/>
              <a:gd name="connsiteX65" fmla="*/ 5108571 w 5227074"/>
              <a:gd name="connsiteY65" fmla="*/ 177494 h 1444832"/>
              <a:gd name="connsiteX66" fmla="*/ 5119151 w 5227074"/>
              <a:gd name="connsiteY66" fmla="*/ 179976 h 1444832"/>
              <a:gd name="connsiteX67" fmla="*/ 5129729 w 5227074"/>
              <a:gd name="connsiteY67" fmla="*/ 182459 h 1444832"/>
              <a:gd name="connsiteX68" fmla="*/ 5122173 w 5227074"/>
              <a:gd name="connsiteY68" fmla="*/ 182459 h 1444832"/>
              <a:gd name="connsiteX69" fmla="*/ 5113105 w 5227074"/>
              <a:gd name="connsiteY69" fmla="*/ 183700 h 1444832"/>
              <a:gd name="connsiteX70" fmla="*/ 5153909 w 5227074"/>
              <a:gd name="connsiteY70" fmla="*/ 187423 h 1444832"/>
              <a:gd name="connsiteX71" fmla="*/ 5199247 w 5227074"/>
              <a:gd name="connsiteY71" fmla="*/ 191147 h 1444832"/>
              <a:gd name="connsiteX72" fmla="*/ 5218893 w 5227074"/>
              <a:gd name="connsiteY72" fmla="*/ 196112 h 1444832"/>
              <a:gd name="connsiteX73" fmla="*/ 5227074 w 5227074"/>
              <a:gd name="connsiteY73" fmla="*/ 198562 h 1444832"/>
              <a:gd name="connsiteX74" fmla="*/ 5227074 w 5227074"/>
              <a:gd name="connsiteY74" fmla="*/ 233906 h 1444832"/>
              <a:gd name="connsiteX75" fmla="*/ 5221916 w 5227074"/>
              <a:gd name="connsiteY75" fmla="*/ 239554 h 1444832"/>
              <a:gd name="connsiteX76" fmla="*/ 5019407 w 5227074"/>
              <a:gd name="connsiteY76" fmla="*/ 244519 h 1444832"/>
              <a:gd name="connsiteX77" fmla="*/ 4969536 w 5227074"/>
              <a:gd name="connsiteY77" fmla="*/ 248243 h 1444832"/>
              <a:gd name="connsiteX78" fmla="*/ 4948378 w 5227074"/>
              <a:gd name="connsiteY78" fmla="*/ 253208 h 1444832"/>
              <a:gd name="connsiteX79" fmla="*/ 4952912 w 5227074"/>
              <a:gd name="connsiteY79" fmla="*/ 250725 h 1444832"/>
              <a:gd name="connsiteX80" fmla="*/ 4963491 w 5227074"/>
              <a:gd name="connsiteY80" fmla="*/ 247002 h 1444832"/>
              <a:gd name="connsiteX81" fmla="*/ 4960468 w 5227074"/>
              <a:gd name="connsiteY81" fmla="*/ 244519 h 1444832"/>
              <a:gd name="connsiteX82" fmla="*/ 4957445 w 5227074"/>
              <a:gd name="connsiteY82" fmla="*/ 244519 h 1444832"/>
              <a:gd name="connsiteX83" fmla="*/ 4955935 w 5227074"/>
              <a:gd name="connsiteY83" fmla="*/ 244519 h 1444832"/>
              <a:gd name="connsiteX84" fmla="*/ 4915131 w 5227074"/>
              <a:gd name="connsiteY84" fmla="*/ 243278 h 1444832"/>
              <a:gd name="connsiteX85" fmla="*/ 4898507 w 5227074"/>
              <a:gd name="connsiteY85" fmla="*/ 243278 h 1444832"/>
              <a:gd name="connsiteX86" fmla="*/ 4900018 w 5227074"/>
              <a:gd name="connsiteY86" fmla="*/ 250725 h 1444832"/>
              <a:gd name="connsiteX87" fmla="*/ 4958957 w 5227074"/>
              <a:gd name="connsiteY87" fmla="*/ 258173 h 1444832"/>
              <a:gd name="connsiteX88" fmla="*/ 4960468 w 5227074"/>
              <a:gd name="connsiteY88" fmla="*/ 255690 h 1444832"/>
              <a:gd name="connsiteX89" fmla="*/ 4980115 w 5227074"/>
              <a:gd name="connsiteY89" fmla="*/ 255690 h 1444832"/>
              <a:gd name="connsiteX90" fmla="*/ 4990693 w 5227074"/>
              <a:gd name="connsiteY90" fmla="*/ 263138 h 1444832"/>
              <a:gd name="connsiteX91" fmla="*/ 4993716 w 5227074"/>
              <a:gd name="connsiteY91" fmla="*/ 263138 h 1444832"/>
              <a:gd name="connsiteX92" fmla="*/ 5054167 w 5227074"/>
              <a:gd name="connsiteY92" fmla="*/ 276791 h 1444832"/>
              <a:gd name="connsiteX93" fmla="*/ 5102527 w 5227074"/>
              <a:gd name="connsiteY93" fmla="*/ 289203 h 1444832"/>
              <a:gd name="connsiteX94" fmla="*/ 5155421 w 5227074"/>
              <a:gd name="connsiteY94" fmla="*/ 310304 h 1444832"/>
              <a:gd name="connsiteX95" fmla="*/ 5161466 w 5227074"/>
              <a:gd name="connsiteY95" fmla="*/ 307821 h 1444832"/>
              <a:gd name="connsiteX96" fmla="*/ 5167511 w 5227074"/>
              <a:gd name="connsiteY96" fmla="*/ 304098 h 1444832"/>
              <a:gd name="connsiteX97" fmla="*/ 5165999 w 5227074"/>
              <a:gd name="connsiteY97" fmla="*/ 307821 h 1444832"/>
              <a:gd name="connsiteX98" fmla="*/ 5155421 w 5227074"/>
              <a:gd name="connsiteY98" fmla="*/ 312786 h 1444832"/>
              <a:gd name="connsiteX99" fmla="*/ 5153909 w 5227074"/>
              <a:gd name="connsiteY99" fmla="*/ 312786 h 1444832"/>
              <a:gd name="connsiteX100" fmla="*/ 5149375 w 5227074"/>
              <a:gd name="connsiteY100" fmla="*/ 314027 h 1444832"/>
              <a:gd name="connsiteX101" fmla="*/ 5128218 w 5227074"/>
              <a:gd name="connsiteY101" fmla="*/ 318992 h 1444832"/>
              <a:gd name="connsiteX102" fmla="*/ 5134263 w 5227074"/>
              <a:gd name="connsiteY102" fmla="*/ 321475 h 1444832"/>
              <a:gd name="connsiteX103" fmla="*/ 5153909 w 5227074"/>
              <a:gd name="connsiteY103" fmla="*/ 340093 h 1444832"/>
              <a:gd name="connsiteX104" fmla="*/ 5158443 w 5227074"/>
              <a:gd name="connsiteY104" fmla="*/ 352505 h 1444832"/>
              <a:gd name="connsiteX105" fmla="*/ 5161466 w 5227074"/>
              <a:gd name="connsiteY105" fmla="*/ 361194 h 1444832"/>
              <a:gd name="connsiteX106" fmla="*/ 5158443 w 5227074"/>
              <a:gd name="connsiteY106" fmla="*/ 358711 h 1444832"/>
              <a:gd name="connsiteX107" fmla="*/ 5140308 w 5227074"/>
              <a:gd name="connsiteY107" fmla="*/ 361194 h 1444832"/>
              <a:gd name="connsiteX108" fmla="*/ 5073813 w 5227074"/>
              <a:gd name="connsiteY108" fmla="*/ 363676 h 1444832"/>
              <a:gd name="connsiteX109" fmla="*/ 5001273 w 5227074"/>
              <a:gd name="connsiteY109" fmla="*/ 354987 h 1444832"/>
              <a:gd name="connsiteX110" fmla="*/ 4940822 w 5227074"/>
              <a:gd name="connsiteY110" fmla="*/ 357470 h 1444832"/>
              <a:gd name="connsiteX111" fmla="*/ 4889439 w 5227074"/>
              <a:gd name="connsiteY111" fmla="*/ 358711 h 1444832"/>
              <a:gd name="connsiteX112" fmla="*/ 4883394 w 5227074"/>
              <a:gd name="connsiteY112" fmla="*/ 362435 h 1444832"/>
              <a:gd name="connsiteX113" fmla="*/ 4877349 w 5227074"/>
              <a:gd name="connsiteY113" fmla="*/ 359952 h 1444832"/>
              <a:gd name="connsiteX114" fmla="*/ 4810853 w 5227074"/>
              <a:gd name="connsiteY114" fmla="*/ 356229 h 1444832"/>
              <a:gd name="connsiteX115" fmla="*/ 4736802 w 5227074"/>
              <a:gd name="connsiteY115" fmla="*/ 359952 h 1444832"/>
              <a:gd name="connsiteX116" fmla="*/ 4721689 w 5227074"/>
              <a:gd name="connsiteY116" fmla="*/ 364917 h 1444832"/>
              <a:gd name="connsiteX117" fmla="*/ 4706577 w 5227074"/>
              <a:gd name="connsiteY117" fmla="*/ 371123 h 1444832"/>
              <a:gd name="connsiteX118" fmla="*/ 4723201 w 5227074"/>
              <a:gd name="connsiteY118" fmla="*/ 381053 h 1444832"/>
              <a:gd name="connsiteX119" fmla="*/ 4738313 w 5227074"/>
              <a:gd name="connsiteY119" fmla="*/ 390983 h 1444832"/>
              <a:gd name="connsiteX120" fmla="*/ 4727734 w 5227074"/>
              <a:gd name="connsiteY120" fmla="*/ 395948 h 1444832"/>
              <a:gd name="connsiteX121" fmla="*/ 4703554 w 5227074"/>
              <a:gd name="connsiteY121" fmla="*/ 398430 h 1444832"/>
              <a:gd name="connsiteX122" fmla="*/ 4682397 w 5227074"/>
              <a:gd name="connsiteY122" fmla="*/ 399671 h 1444832"/>
              <a:gd name="connsiteX123" fmla="*/ 4730757 w 5227074"/>
              <a:gd name="connsiteY123" fmla="*/ 413325 h 1444832"/>
              <a:gd name="connsiteX124" fmla="*/ 4794229 w 5227074"/>
              <a:gd name="connsiteY124" fmla="*/ 423254 h 1444832"/>
              <a:gd name="connsiteX125" fmla="*/ 4797252 w 5227074"/>
              <a:gd name="connsiteY125" fmla="*/ 428219 h 1444832"/>
              <a:gd name="connsiteX126" fmla="*/ 4806319 w 5227074"/>
              <a:gd name="connsiteY126" fmla="*/ 425737 h 1444832"/>
              <a:gd name="connsiteX127" fmla="*/ 4812365 w 5227074"/>
              <a:gd name="connsiteY127" fmla="*/ 424495 h 1444832"/>
              <a:gd name="connsiteX128" fmla="*/ 4860725 w 5227074"/>
              <a:gd name="connsiteY128" fmla="*/ 428219 h 1444832"/>
              <a:gd name="connsiteX129" fmla="*/ 4933265 w 5227074"/>
              <a:gd name="connsiteY129" fmla="*/ 410842 h 1444832"/>
              <a:gd name="connsiteX130" fmla="*/ 4939311 w 5227074"/>
              <a:gd name="connsiteY130" fmla="*/ 404636 h 1444832"/>
              <a:gd name="connsiteX131" fmla="*/ 4946867 w 5227074"/>
              <a:gd name="connsiteY131" fmla="*/ 410842 h 1444832"/>
              <a:gd name="connsiteX132" fmla="*/ 4975581 w 5227074"/>
              <a:gd name="connsiteY132" fmla="*/ 415807 h 1444832"/>
              <a:gd name="connsiteX133" fmla="*/ 5002783 w 5227074"/>
              <a:gd name="connsiteY133" fmla="*/ 413325 h 1444832"/>
              <a:gd name="connsiteX134" fmla="*/ 5001273 w 5227074"/>
              <a:gd name="connsiteY134" fmla="*/ 433184 h 1444832"/>
              <a:gd name="connsiteX135" fmla="*/ 4984649 w 5227074"/>
              <a:gd name="connsiteY135" fmla="*/ 458008 h 1444832"/>
              <a:gd name="connsiteX136" fmla="*/ 4925709 w 5227074"/>
              <a:gd name="connsiteY136" fmla="*/ 467938 h 1444832"/>
              <a:gd name="connsiteX137" fmla="*/ 4910597 w 5227074"/>
              <a:gd name="connsiteY137" fmla="*/ 470420 h 1444832"/>
              <a:gd name="connsiteX138" fmla="*/ 4910597 w 5227074"/>
              <a:gd name="connsiteY138" fmla="*/ 480350 h 1444832"/>
              <a:gd name="connsiteX139" fmla="*/ 4949889 w 5227074"/>
              <a:gd name="connsiteY139" fmla="*/ 484074 h 1444832"/>
              <a:gd name="connsiteX140" fmla="*/ 4958957 w 5227074"/>
              <a:gd name="connsiteY140" fmla="*/ 485315 h 1444832"/>
              <a:gd name="connsiteX141" fmla="*/ 4925709 w 5227074"/>
              <a:gd name="connsiteY141" fmla="*/ 491521 h 1444832"/>
              <a:gd name="connsiteX142" fmla="*/ 4924198 w 5227074"/>
              <a:gd name="connsiteY142" fmla="*/ 505174 h 1444832"/>
              <a:gd name="connsiteX143" fmla="*/ 4912108 w 5227074"/>
              <a:gd name="connsiteY143" fmla="*/ 506416 h 1444832"/>
              <a:gd name="connsiteX144" fmla="*/ 4881883 w 5227074"/>
              <a:gd name="connsiteY144" fmla="*/ 496486 h 1444832"/>
              <a:gd name="connsiteX145" fmla="*/ 4863747 w 5227074"/>
              <a:gd name="connsiteY145" fmla="*/ 498968 h 1444832"/>
              <a:gd name="connsiteX146" fmla="*/ 4767027 w 5227074"/>
              <a:gd name="connsiteY146" fmla="*/ 495245 h 1444832"/>
              <a:gd name="connsiteX147" fmla="*/ 4658217 w 5227074"/>
              <a:gd name="connsiteY147" fmla="*/ 502692 h 1444832"/>
              <a:gd name="connsiteX148" fmla="*/ 4647637 w 5227074"/>
              <a:gd name="connsiteY148" fmla="*/ 503933 h 1444832"/>
              <a:gd name="connsiteX149" fmla="*/ 4611367 w 5227074"/>
              <a:gd name="connsiteY149" fmla="*/ 498968 h 1444832"/>
              <a:gd name="connsiteX150" fmla="*/ 4585676 w 5227074"/>
              <a:gd name="connsiteY150" fmla="*/ 491521 h 1444832"/>
              <a:gd name="connsiteX151" fmla="*/ 4581142 w 5227074"/>
              <a:gd name="connsiteY151" fmla="*/ 491521 h 1444832"/>
              <a:gd name="connsiteX152" fmla="*/ 4563007 w 5227074"/>
              <a:gd name="connsiteY152" fmla="*/ 495245 h 1444832"/>
              <a:gd name="connsiteX153" fmla="*/ 4529759 w 5227074"/>
              <a:gd name="connsiteY153" fmla="*/ 500210 h 1444832"/>
              <a:gd name="connsiteX154" fmla="*/ 4496511 w 5227074"/>
              <a:gd name="connsiteY154" fmla="*/ 505174 h 1444832"/>
              <a:gd name="connsiteX155" fmla="*/ 4472331 w 5227074"/>
              <a:gd name="connsiteY155" fmla="*/ 507657 h 1444832"/>
              <a:gd name="connsiteX156" fmla="*/ 4473843 w 5227074"/>
              <a:gd name="connsiteY156" fmla="*/ 516345 h 1444832"/>
              <a:gd name="connsiteX157" fmla="*/ 4470820 w 5227074"/>
              <a:gd name="connsiteY157" fmla="*/ 521310 h 1444832"/>
              <a:gd name="connsiteX158" fmla="*/ 4463263 w 5227074"/>
              <a:gd name="connsiteY158" fmla="*/ 521310 h 1444832"/>
              <a:gd name="connsiteX159" fmla="*/ 4446640 w 5227074"/>
              <a:gd name="connsiteY159" fmla="*/ 520069 h 1444832"/>
              <a:gd name="connsiteX160" fmla="*/ 4449663 w 5227074"/>
              <a:gd name="connsiteY160" fmla="*/ 529999 h 1444832"/>
              <a:gd name="connsiteX161" fmla="*/ 4481399 w 5227074"/>
              <a:gd name="connsiteY161" fmla="*/ 528758 h 1444832"/>
              <a:gd name="connsiteX162" fmla="*/ 4569052 w 5227074"/>
              <a:gd name="connsiteY162" fmla="*/ 527516 h 1444832"/>
              <a:gd name="connsiteX163" fmla="*/ 4556962 w 5227074"/>
              <a:gd name="connsiteY163" fmla="*/ 529999 h 1444832"/>
              <a:gd name="connsiteX164" fmla="*/ 4522203 w 5227074"/>
              <a:gd name="connsiteY164" fmla="*/ 531240 h 1444832"/>
              <a:gd name="connsiteX165" fmla="*/ 4495000 w 5227074"/>
              <a:gd name="connsiteY165" fmla="*/ 536205 h 1444832"/>
              <a:gd name="connsiteX166" fmla="*/ 4484421 w 5227074"/>
              <a:gd name="connsiteY166" fmla="*/ 543652 h 1444832"/>
              <a:gd name="connsiteX167" fmla="*/ 4516158 w 5227074"/>
              <a:gd name="connsiteY167" fmla="*/ 551099 h 1444832"/>
              <a:gd name="connsiteX168" fmla="*/ 4547895 w 5227074"/>
              <a:gd name="connsiteY168" fmla="*/ 552341 h 1444832"/>
              <a:gd name="connsiteX169" fmla="*/ 4513135 w 5227074"/>
              <a:gd name="connsiteY169" fmla="*/ 553582 h 1444832"/>
              <a:gd name="connsiteX170" fmla="*/ 4485933 w 5227074"/>
              <a:gd name="connsiteY170" fmla="*/ 558547 h 1444832"/>
              <a:gd name="connsiteX171" fmla="*/ 4507091 w 5227074"/>
              <a:gd name="connsiteY171" fmla="*/ 563511 h 1444832"/>
              <a:gd name="connsiteX172" fmla="*/ 4528248 w 5227074"/>
              <a:gd name="connsiteY172" fmla="*/ 565994 h 1444832"/>
              <a:gd name="connsiteX173" fmla="*/ 4563007 w 5227074"/>
              <a:gd name="connsiteY173" fmla="*/ 565994 h 1444832"/>
              <a:gd name="connsiteX174" fmla="*/ 4637059 w 5227074"/>
              <a:gd name="connsiteY174" fmla="*/ 562270 h 1444832"/>
              <a:gd name="connsiteX175" fmla="*/ 4686930 w 5227074"/>
              <a:gd name="connsiteY175" fmla="*/ 557305 h 1444832"/>
              <a:gd name="connsiteX176" fmla="*/ 4705065 w 5227074"/>
              <a:gd name="connsiteY176" fmla="*/ 556064 h 1444832"/>
              <a:gd name="connsiteX177" fmla="*/ 4711111 w 5227074"/>
              <a:gd name="connsiteY177" fmla="*/ 559788 h 1444832"/>
              <a:gd name="connsiteX178" fmla="*/ 4709599 w 5227074"/>
              <a:gd name="connsiteY178" fmla="*/ 567235 h 1444832"/>
              <a:gd name="connsiteX179" fmla="*/ 4723201 w 5227074"/>
              <a:gd name="connsiteY179" fmla="*/ 567235 h 1444832"/>
              <a:gd name="connsiteX180" fmla="*/ 4708088 w 5227074"/>
              <a:gd name="connsiteY180" fmla="*/ 569718 h 1444832"/>
              <a:gd name="connsiteX181" fmla="*/ 4674840 w 5227074"/>
              <a:gd name="connsiteY181" fmla="*/ 573441 h 1444832"/>
              <a:gd name="connsiteX182" fmla="*/ 4661239 w 5227074"/>
              <a:gd name="connsiteY182" fmla="*/ 575924 h 1444832"/>
              <a:gd name="connsiteX183" fmla="*/ 4785162 w 5227074"/>
              <a:gd name="connsiteY183" fmla="*/ 584612 h 1444832"/>
              <a:gd name="connsiteX184" fmla="*/ 4850147 w 5227074"/>
              <a:gd name="connsiteY184" fmla="*/ 587095 h 1444832"/>
              <a:gd name="connsiteX185" fmla="*/ 4818410 w 5227074"/>
              <a:gd name="connsiteY185" fmla="*/ 589577 h 1444832"/>
              <a:gd name="connsiteX186" fmla="*/ 4783651 w 5227074"/>
              <a:gd name="connsiteY186" fmla="*/ 594542 h 1444832"/>
              <a:gd name="connsiteX187" fmla="*/ 4777606 w 5227074"/>
              <a:gd name="connsiteY187" fmla="*/ 600748 h 1444832"/>
              <a:gd name="connsiteX188" fmla="*/ 4756448 w 5227074"/>
              <a:gd name="connsiteY188" fmla="*/ 600748 h 1444832"/>
              <a:gd name="connsiteX189" fmla="*/ 4747381 w 5227074"/>
              <a:gd name="connsiteY189" fmla="*/ 601989 h 1444832"/>
              <a:gd name="connsiteX190" fmla="*/ 4736802 w 5227074"/>
              <a:gd name="connsiteY190" fmla="*/ 604472 h 1444832"/>
              <a:gd name="connsiteX191" fmla="*/ 4720178 w 5227074"/>
              <a:gd name="connsiteY191" fmla="*/ 609436 h 1444832"/>
              <a:gd name="connsiteX192" fmla="*/ 4744358 w 5227074"/>
              <a:gd name="connsiteY192" fmla="*/ 611919 h 1444832"/>
              <a:gd name="connsiteX193" fmla="*/ 4780629 w 5227074"/>
              <a:gd name="connsiteY193" fmla="*/ 616884 h 1444832"/>
              <a:gd name="connsiteX194" fmla="*/ 4803297 w 5227074"/>
              <a:gd name="connsiteY194" fmla="*/ 619366 h 1444832"/>
              <a:gd name="connsiteX195" fmla="*/ 4818410 w 5227074"/>
              <a:gd name="connsiteY195" fmla="*/ 621849 h 1444832"/>
              <a:gd name="connsiteX196" fmla="*/ 4809343 w 5227074"/>
              <a:gd name="connsiteY196" fmla="*/ 625572 h 1444832"/>
              <a:gd name="connsiteX197" fmla="*/ 4780629 w 5227074"/>
              <a:gd name="connsiteY197" fmla="*/ 625572 h 1444832"/>
              <a:gd name="connsiteX198" fmla="*/ 4786673 w 5227074"/>
              <a:gd name="connsiteY198" fmla="*/ 635502 h 1444832"/>
              <a:gd name="connsiteX199" fmla="*/ 4807831 w 5227074"/>
              <a:gd name="connsiteY199" fmla="*/ 642949 h 1444832"/>
              <a:gd name="connsiteX200" fmla="*/ 4818410 w 5227074"/>
              <a:gd name="connsiteY200" fmla="*/ 649155 h 1444832"/>
              <a:gd name="connsiteX201" fmla="*/ 4800275 w 5227074"/>
              <a:gd name="connsiteY201" fmla="*/ 652879 h 1444832"/>
              <a:gd name="connsiteX202" fmla="*/ 4777606 w 5227074"/>
              <a:gd name="connsiteY202" fmla="*/ 661567 h 1444832"/>
              <a:gd name="connsiteX203" fmla="*/ 4896995 w 5227074"/>
              <a:gd name="connsiteY203" fmla="*/ 667774 h 1444832"/>
              <a:gd name="connsiteX204" fmla="*/ 4872815 w 5227074"/>
              <a:gd name="connsiteY204" fmla="*/ 670256 h 1444832"/>
              <a:gd name="connsiteX205" fmla="*/ 4836545 w 5227074"/>
              <a:gd name="connsiteY205" fmla="*/ 675221 h 1444832"/>
              <a:gd name="connsiteX206" fmla="*/ 4818410 w 5227074"/>
              <a:gd name="connsiteY206" fmla="*/ 677703 h 1444832"/>
              <a:gd name="connsiteX207" fmla="*/ 4785162 w 5227074"/>
              <a:gd name="connsiteY207" fmla="*/ 676462 h 1444832"/>
              <a:gd name="connsiteX208" fmla="*/ 4738313 w 5227074"/>
              <a:gd name="connsiteY208" fmla="*/ 677703 h 1444832"/>
              <a:gd name="connsiteX209" fmla="*/ 4703554 w 5227074"/>
              <a:gd name="connsiteY209" fmla="*/ 682668 h 1444832"/>
              <a:gd name="connsiteX210" fmla="*/ 4686930 w 5227074"/>
              <a:gd name="connsiteY210" fmla="*/ 685151 h 1444832"/>
              <a:gd name="connsiteX211" fmla="*/ 4667284 w 5227074"/>
              <a:gd name="connsiteY211" fmla="*/ 686392 h 1444832"/>
              <a:gd name="connsiteX212" fmla="*/ 4695998 w 5227074"/>
              <a:gd name="connsiteY212" fmla="*/ 691357 h 1444832"/>
              <a:gd name="connsiteX213" fmla="*/ 4764005 w 5227074"/>
              <a:gd name="connsiteY213" fmla="*/ 696321 h 1444832"/>
              <a:gd name="connsiteX214" fmla="*/ 4760982 w 5227074"/>
              <a:gd name="connsiteY214" fmla="*/ 701286 h 1444832"/>
              <a:gd name="connsiteX215" fmla="*/ 4756448 w 5227074"/>
              <a:gd name="connsiteY215" fmla="*/ 707492 h 1444832"/>
              <a:gd name="connsiteX216" fmla="*/ 4789696 w 5227074"/>
              <a:gd name="connsiteY216" fmla="*/ 709975 h 1444832"/>
              <a:gd name="connsiteX217" fmla="*/ 4824455 w 5227074"/>
              <a:gd name="connsiteY217" fmla="*/ 714940 h 1444832"/>
              <a:gd name="connsiteX218" fmla="*/ 4925709 w 5227074"/>
              <a:gd name="connsiteY218" fmla="*/ 706251 h 1444832"/>
              <a:gd name="connsiteX219" fmla="*/ 4951401 w 5227074"/>
              <a:gd name="connsiteY219" fmla="*/ 701286 h 1444832"/>
              <a:gd name="connsiteX220" fmla="*/ 4936288 w 5227074"/>
              <a:gd name="connsiteY220" fmla="*/ 719905 h 1444832"/>
              <a:gd name="connsiteX221" fmla="*/ 4901529 w 5227074"/>
              <a:gd name="connsiteY221" fmla="*/ 731075 h 1444832"/>
              <a:gd name="connsiteX222" fmla="*/ 4806319 w 5227074"/>
              <a:gd name="connsiteY222" fmla="*/ 749694 h 1444832"/>
              <a:gd name="connsiteX223" fmla="*/ 4821433 w 5227074"/>
              <a:gd name="connsiteY223" fmla="*/ 753417 h 1444832"/>
              <a:gd name="connsiteX224" fmla="*/ 4841079 w 5227074"/>
              <a:gd name="connsiteY224" fmla="*/ 757141 h 1444832"/>
              <a:gd name="connsiteX225" fmla="*/ 4824455 w 5227074"/>
              <a:gd name="connsiteY225" fmla="*/ 759623 h 1444832"/>
              <a:gd name="connsiteX226" fmla="*/ 4801786 w 5227074"/>
              <a:gd name="connsiteY226" fmla="*/ 765829 h 1444832"/>
              <a:gd name="connsiteX227" fmla="*/ 4783651 w 5227074"/>
              <a:gd name="connsiteY227" fmla="*/ 768312 h 1444832"/>
              <a:gd name="connsiteX228" fmla="*/ 4771561 w 5227074"/>
              <a:gd name="connsiteY228" fmla="*/ 772036 h 1444832"/>
              <a:gd name="connsiteX229" fmla="*/ 4791207 w 5227074"/>
              <a:gd name="connsiteY229" fmla="*/ 773277 h 1444832"/>
              <a:gd name="connsiteX230" fmla="*/ 4828989 w 5227074"/>
              <a:gd name="connsiteY230" fmla="*/ 769553 h 1444832"/>
              <a:gd name="connsiteX231" fmla="*/ 4848635 w 5227074"/>
              <a:gd name="connsiteY231" fmla="*/ 768312 h 1444832"/>
              <a:gd name="connsiteX232" fmla="*/ 4825966 w 5227074"/>
              <a:gd name="connsiteY232" fmla="*/ 773277 h 1444832"/>
              <a:gd name="connsiteX233" fmla="*/ 4803297 w 5227074"/>
              <a:gd name="connsiteY233" fmla="*/ 781965 h 1444832"/>
              <a:gd name="connsiteX234" fmla="*/ 4813876 w 5227074"/>
              <a:gd name="connsiteY234" fmla="*/ 783207 h 1444832"/>
              <a:gd name="connsiteX235" fmla="*/ 4822943 w 5227074"/>
              <a:gd name="connsiteY235" fmla="*/ 785689 h 1444832"/>
              <a:gd name="connsiteX236" fmla="*/ 4833523 w 5227074"/>
              <a:gd name="connsiteY236" fmla="*/ 791895 h 1444832"/>
              <a:gd name="connsiteX237" fmla="*/ 4824455 w 5227074"/>
              <a:gd name="connsiteY237" fmla="*/ 796860 h 1444832"/>
              <a:gd name="connsiteX238" fmla="*/ 4789696 w 5227074"/>
              <a:gd name="connsiteY238" fmla="*/ 810513 h 1444832"/>
              <a:gd name="connsiteX239" fmla="*/ 4767027 w 5227074"/>
              <a:gd name="connsiteY239" fmla="*/ 812996 h 1444832"/>
              <a:gd name="connsiteX240" fmla="*/ 4735291 w 5227074"/>
              <a:gd name="connsiteY240" fmla="*/ 817961 h 1444832"/>
              <a:gd name="connsiteX241" fmla="*/ 4751915 w 5227074"/>
              <a:gd name="connsiteY241" fmla="*/ 819202 h 1444832"/>
              <a:gd name="connsiteX242" fmla="*/ 4771561 w 5227074"/>
              <a:gd name="connsiteY242" fmla="*/ 821684 h 1444832"/>
              <a:gd name="connsiteX243" fmla="*/ 4748892 w 5227074"/>
              <a:gd name="connsiteY243" fmla="*/ 826649 h 1444832"/>
              <a:gd name="connsiteX244" fmla="*/ 4702043 w 5227074"/>
              <a:gd name="connsiteY244" fmla="*/ 835338 h 1444832"/>
              <a:gd name="connsiteX245" fmla="*/ 4697509 w 5227074"/>
              <a:gd name="connsiteY245" fmla="*/ 840302 h 1444832"/>
              <a:gd name="connsiteX246" fmla="*/ 4697509 w 5227074"/>
              <a:gd name="connsiteY246" fmla="*/ 855197 h 1444832"/>
              <a:gd name="connsiteX247" fmla="*/ 4709599 w 5227074"/>
              <a:gd name="connsiteY247" fmla="*/ 853956 h 1444832"/>
              <a:gd name="connsiteX248" fmla="*/ 4735291 w 5227074"/>
              <a:gd name="connsiteY248" fmla="*/ 852715 h 1444832"/>
              <a:gd name="connsiteX249" fmla="*/ 4745869 w 5227074"/>
              <a:gd name="connsiteY249" fmla="*/ 853956 h 1444832"/>
              <a:gd name="connsiteX250" fmla="*/ 4757959 w 5227074"/>
              <a:gd name="connsiteY250" fmla="*/ 857679 h 1444832"/>
              <a:gd name="connsiteX251" fmla="*/ 4765515 w 5227074"/>
              <a:gd name="connsiteY251" fmla="*/ 861403 h 1444832"/>
              <a:gd name="connsiteX252" fmla="*/ 4774583 w 5227074"/>
              <a:gd name="connsiteY252" fmla="*/ 866368 h 1444832"/>
              <a:gd name="connsiteX253" fmla="*/ 4791207 w 5227074"/>
              <a:gd name="connsiteY253" fmla="*/ 871333 h 1444832"/>
              <a:gd name="connsiteX254" fmla="*/ 4795741 w 5227074"/>
              <a:gd name="connsiteY254" fmla="*/ 873815 h 1444832"/>
              <a:gd name="connsiteX255" fmla="*/ 4738313 w 5227074"/>
              <a:gd name="connsiteY255" fmla="*/ 886227 h 1444832"/>
              <a:gd name="connsiteX256" fmla="*/ 4703554 w 5227074"/>
              <a:gd name="connsiteY256" fmla="*/ 894916 h 1444832"/>
              <a:gd name="connsiteX257" fmla="*/ 4712621 w 5227074"/>
              <a:gd name="connsiteY257" fmla="*/ 891192 h 1444832"/>
              <a:gd name="connsiteX258" fmla="*/ 4717155 w 5227074"/>
              <a:gd name="connsiteY258" fmla="*/ 892433 h 1444832"/>
              <a:gd name="connsiteX259" fmla="*/ 4732268 w 5227074"/>
              <a:gd name="connsiteY259" fmla="*/ 894916 h 1444832"/>
              <a:gd name="connsiteX260" fmla="*/ 4736802 w 5227074"/>
              <a:gd name="connsiteY260" fmla="*/ 896157 h 1444832"/>
              <a:gd name="connsiteX261" fmla="*/ 4730757 w 5227074"/>
              <a:gd name="connsiteY261" fmla="*/ 907328 h 1444832"/>
              <a:gd name="connsiteX262" fmla="*/ 4741335 w 5227074"/>
              <a:gd name="connsiteY262" fmla="*/ 909810 h 1444832"/>
              <a:gd name="connsiteX263" fmla="*/ 4756448 w 5227074"/>
              <a:gd name="connsiteY263" fmla="*/ 901122 h 1444832"/>
              <a:gd name="connsiteX264" fmla="*/ 4780629 w 5227074"/>
              <a:gd name="connsiteY264" fmla="*/ 898639 h 1444832"/>
              <a:gd name="connsiteX265" fmla="*/ 4768538 w 5227074"/>
              <a:gd name="connsiteY265" fmla="*/ 904846 h 1444832"/>
              <a:gd name="connsiteX266" fmla="*/ 4762493 w 5227074"/>
              <a:gd name="connsiteY266" fmla="*/ 917258 h 1444832"/>
              <a:gd name="connsiteX267" fmla="*/ 4765515 w 5227074"/>
              <a:gd name="connsiteY267" fmla="*/ 923464 h 1444832"/>
              <a:gd name="connsiteX268" fmla="*/ 4777606 w 5227074"/>
              <a:gd name="connsiteY268" fmla="*/ 924705 h 1444832"/>
              <a:gd name="connsiteX269" fmla="*/ 4794229 w 5227074"/>
              <a:gd name="connsiteY269" fmla="*/ 924705 h 1444832"/>
              <a:gd name="connsiteX270" fmla="*/ 4818410 w 5227074"/>
              <a:gd name="connsiteY270" fmla="*/ 920981 h 1444832"/>
              <a:gd name="connsiteX271" fmla="*/ 4916641 w 5227074"/>
              <a:gd name="connsiteY271" fmla="*/ 923464 h 1444832"/>
              <a:gd name="connsiteX272" fmla="*/ 4901529 w 5227074"/>
              <a:gd name="connsiteY272" fmla="*/ 928429 h 1444832"/>
              <a:gd name="connsiteX273" fmla="*/ 4714133 w 5227074"/>
              <a:gd name="connsiteY273" fmla="*/ 935876 h 1444832"/>
              <a:gd name="connsiteX274" fmla="*/ 4615901 w 5227074"/>
              <a:gd name="connsiteY274" fmla="*/ 935876 h 1444832"/>
              <a:gd name="connsiteX275" fmla="*/ 4614389 w 5227074"/>
              <a:gd name="connsiteY275" fmla="*/ 943323 h 1444832"/>
              <a:gd name="connsiteX276" fmla="*/ 4605322 w 5227074"/>
              <a:gd name="connsiteY276" fmla="*/ 950770 h 1444832"/>
              <a:gd name="connsiteX277" fmla="*/ 4593232 w 5227074"/>
              <a:gd name="connsiteY277" fmla="*/ 954494 h 1444832"/>
              <a:gd name="connsiteX278" fmla="*/ 4596255 w 5227074"/>
              <a:gd name="connsiteY278" fmla="*/ 955735 h 1444832"/>
              <a:gd name="connsiteX279" fmla="*/ 4605322 w 5227074"/>
              <a:gd name="connsiteY279" fmla="*/ 955735 h 1444832"/>
              <a:gd name="connsiteX280" fmla="*/ 4584165 w 5227074"/>
              <a:gd name="connsiteY280" fmla="*/ 966906 h 1444832"/>
              <a:gd name="connsiteX281" fmla="*/ 4575097 w 5227074"/>
              <a:gd name="connsiteY281" fmla="*/ 971871 h 1444832"/>
              <a:gd name="connsiteX282" fmla="*/ 4546383 w 5227074"/>
              <a:gd name="connsiteY282" fmla="*/ 975595 h 1444832"/>
              <a:gd name="connsiteX283" fmla="*/ 4514647 w 5227074"/>
              <a:gd name="connsiteY283" fmla="*/ 978077 h 1444832"/>
              <a:gd name="connsiteX284" fmla="*/ 4525225 w 5227074"/>
              <a:gd name="connsiteY284" fmla="*/ 990489 h 1444832"/>
              <a:gd name="connsiteX285" fmla="*/ 4475354 w 5227074"/>
              <a:gd name="connsiteY285" fmla="*/ 990489 h 1444832"/>
              <a:gd name="connsiteX286" fmla="*/ 4417926 w 5227074"/>
              <a:gd name="connsiteY286" fmla="*/ 991731 h 1444832"/>
              <a:gd name="connsiteX287" fmla="*/ 4425482 w 5227074"/>
              <a:gd name="connsiteY287" fmla="*/ 996695 h 1444832"/>
              <a:gd name="connsiteX288" fmla="*/ 4398279 w 5227074"/>
              <a:gd name="connsiteY288" fmla="*/ 1002902 h 1444832"/>
              <a:gd name="connsiteX289" fmla="*/ 4355965 w 5227074"/>
              <a:gd name="connsiteY289" fmla="*/ 1007866 h 1444832"/>
              <a:gd name="connsiteX290" fmla="*/ 4349919 w 5227074"/>
              <a:gd name="connsiteY290" fmla="*/ 1004143 h 1444832"/>
              <a:gd name="connsiteX291" fmla="*/ 4312138 w 5227074"/>
              <a:gd name="connsiteY291" fmla="*/ 999178 h 1444832"/>
              <a:gd name="connsiteX292" fmla="*/ 4265289 w 5227074"/>
              <a:gd name="connsiteY292" fmla="*/ 996695 h 1444832"/>
              <a:gd name="connsiteX293" fmla="*/ 4333295 w 5227074"/>
              <a:gd name="connsiteY293" fmla="*/ 992972 h 1444832"/>
              <a:gd name="connsiteX294" fmla="*/ 4408859 w 5227074"/>
              <a:gd name="connsiteY294" fmla="*/ 991731 h 1444832"/>
              <a:gd name="connsiteX295" fmla="*/ 4346897 w 5227074"/>
              <a:gd name="connsiteY295" fmla="*/ 985524 h 1444832"/>
              <a:gd name="connsiteX296" fmla="*/ 4213906 w 5227074"/>
              <a:gd name="connsiteY296" fmla="*/ 991731 h 1444832"/>
              <a:gd name="connsiteX297" fmla="*/ 4200305 w 5227074"/>
              <a:gd name="connsiteY297" fmla="*/ 1001660 h 1444832"/>
              <a:gd name="connsiteX298" fmla="*/ 4182169 w 5227074"/>
              <a:gd name="connsiteY298" fmla="*/ 1004143 h 1444832"/>
              <a:gd name="connsiteX299" fmla="*/ 4203327 w 5227074"/>
              <a:gd name="connsiteY299" fmla="*/ 1006625 h 1444832"/>
              <a:gd name="connsiteX300" fmla="*/ 4238086 w 5227074"/>
              <a:gd name="connsiteY300" fmla="*/ 1006625 h 1444832"/>
              <a:gd name="connsiteX301" fmla="*/ 4248665 w 5227074"/>
              <a:gd name="connsiteY301" fmla="*/ 1009108 h 1444832"/>
              <a:gd name="connsiteX302" fmla="*/ 4239597 w 5227074"/>
              <a:gd name="connsiteY302" fmla="*/ 1015314 h 1444832"/>
              <a:gd name="connsiteX303" fmla="*/ 4233552 w 5227074"/>
              <a:gd name="connsiteY303" fmla="*/ 1021520 h 1444832"/>
              <a:gd name="connsiteX304" fmla="*/ 4221462 w 5227074"/>
              <a:gd name="connsiteY304" fmla="*/ 1027726 h 1444832"/>
              <a:gd name="connsiteX305" fmla="*/ 4197282 w 5227074"/>
              <a:gd name="connsiteY305" fmla="*/ 1033932 h 1444832"/>
              <a:gd name="connsiteX306" fmla="*/ 4186703 w 5227074"/>
              <a:gd name="connsiteY306" fmla="*/ 1040138 h 1444832"/>
              <a:gd name="connsiteX307" fmla="*/ 4212395 w 5227074"/>
              <a:gd name="connsiteY307" fmla="*/ 1042620 h 1444832"/>
              <a:gd name="connsiteX308" fmla="*/ 4248665 w 5227074"/>
              <a:gd name="connsiteY308" fmla="*/ 1041379 h 1444832"/>
              <a:gd name="connsiteX309" fmla="*/ 4275867 w 5227074"/>
              <a:gd name="connsiteY309" fmla="*/ 1038897 h 1444832"/>
              <a:gd name="connsiteX310" fmla="*/ 4287957 w 5227074"/>
              <a:gd name="connsiteY310" fmla="*/ 1043862 h 1444832"/>
              <a:gd name="connsiteX311" fmla="*/ 4331784 w 5227074"/>
              <a:gd name="connsiteY311" fmla="*/ 1047585 h 1444832"/>
              <a:gd name="connsiteX312" fmla="*/ 4392235 w 5227074"/>
              <a:gd name="connsiteY312" fmla="*/ 1043862 h 1444832"/>
              <a:gd name="connsiteX313" fmla="*/ 4404325 w 5227074"/>
              <a:gd name="connsiteY313" fmla="*/ 1041379 h 1444832"/>
              <a:gd name="connsiteX314" fmla="*/ 4393746 w 5227074"/>
              <a:gd name="connsiteY314" fmla="*/ 1046344 h 1444832"/>
              <a:gd name="connsiteX315" fmla="*/ 4384678 w 5227074"/>
              <a:gd name="connsiteY315" fmla="*/ 1052550 h 1444832"/>
              <a:gd name="connsiteX316" fmla="*/ 4443617 w 5227074"/>
              <a:gd name="connsiteY316" fmla="*/ 1051309 h 1444832"/>
              <a:gd name="connsiteX317" fmla="*/ 4457219 w 5227074"/>
              <a:gd name="connsiteY317" fmla="*/ 1053791 h 1444832"/>
              <a:gd name="connsiteX318" fmla="*/ 4445129 w 5227074"/>
              <a:gd name="connsiteY318" fmla="*/ 1057515 h 1444832"/>
              <a:gd name="connsiteX319" fmla="*/ 4420949 w 5227074"/>
              <a:gd name="connsiteY319" fmla="*/ 1061239 h 1444832"/>
              <a:gd name="connsiteX320" fmla="*/ 4333295 w 5227074"/>
              <a:gd name="connsiteY320" fmla="*/ 1067445 h 1444832"/>
              <a:gd name="connsiteX321" fmla="*/ 4253199 w 5227074"/>
              <a:gd name="connsiteY321" fmla="*/ 1073651 h 1444832"/>
              <a:gd name="connsiteX322" fmla="*/ 4280401 w 5227074"/>
              <a:gd name="connsiteY322" fmla="*/ 1084822 h 1444832"/>
              <a:gd name="connsiteX323" fmla="*/ 4304581 w 5227074"/>
              <a:gd name="connsiteY323" fmla="*/ 1088545 h 1444832"/>
              <a:gd name="connsiteX324" fmla="*/ 4330273 w 5227074"/>
              <a:gd name="connsiteY324" fmla="*/ 1086063 h 1444832"/>
              <a:gd name="connsiteX325" fmla="*/ 4349919 w 5227074"/>
              <a:gd name="connsiteY325" fmla="*/ 1081098 h 1444832"/>
              <a:gd name="connsiteX326" fmla="*/ 4349919 w 5227074"/>
              <a:gd name="connsiteY326" fmla="*/ 1084822 h 1444832"/>
              <a:gd name="connsiteX327" fmla="*/ 4378633 w 5227074"/>
              <a:gd name="connsiteY327" fmla="*/ 1089786 h 1444832"/>
              <a:gd name="connsiteX328" fmla="*/ 4399791 w 5227074"/>
              <a:gd name="connsiteY328" fmla="*/ 1086063 h 1444832"/>
              <a:gd name="connsiteX329" fmla="*/ 4396769 w 5227074"/>
              <a:gd name="connsiteY329" fmla="*/ 1089786 h 1444832"/>
              <a:gd name="connsiteX330" fmla="*/ 4383167 w 5227074"/>
              <a:gd name="connsiteY330" fmla="*/ 1095993 h 1444832"/>
              <a:gd name="connsiteX331" fmla="*/ 4395257 w 5227074"/>
              <a:gd name="connsiteY331" fmla="*/ 1098475 h 1444832"/>
              <a:gd name="connsiteX332" fmla="*/ 4413392 w 5227074"/>
              <a:gd name="connsiteY332" fmla="*/ 1092269 h 1444832"/>
              <a:gd name="connsiteX333" fmla="*/ 4440595 w 5227074"/>
              <a:gd name="connsiteY333" fmla="*/ 1086063 h 1444832"/>
              <a:gd name="connsiteX334" fmla="*/ 4464775 w 5227074"/>
              <a:gd name="connsiteY334" fmla="*/ 1089786 h 1444832"/>
              <a:gd name="connsiteX335" fmla="*/ 4496511 w 5227074"/>
              <a:gd name="connsiteY335" fmla="*/ 1083580 h 1444832"/>
              <a:gd name="connsiteX336" fmla="*/ 4487444 w 5227074"/>
              <a:gd name="connsiteY336" fmla="*/ 1073651 h 1444832"/>
              <a:gd name="connsiteX337" fmla="*/ 4479887 w 5227074"/>
              <a:gd name="connsiteY337" fmla="*/ 1071168 h 1444832"/>
              <a:gd name="connsiteX338" fmla="*/ 4496511 w 5227074"/>
              <a:gd name="connsiteY338" fmla="*/ 1069927 h 1444832"/>
              <a:gd name="connsiteX339" fmla="*/ 4517669 w 5227074"/>
              <a:gd name="connsiteY339" fmla="*/ 1066203 h 1444832"/>
              <a:gd name="connsiteX340" fmla="*/ 4502557 w 5227074"/>
              <a:gd name="connsiteY340" fmla="*/ 1061239 h 1444832"/>
              <a:gd name="connsiteX341" fmla="*/ 4479887 w 5227074"/>
              <a:gd name="connsiteY341" fmla="*/ 1063721 h 1444832"/>
              <a:gd name="connsiteX342" fmla="*/ 4439083 w 5227074"/>
              <a:gd name="connsiteY342" fmla="*/ 1074892 h 1444832"/>
              <a:gd name="connsiteX343" fmla="*/ 4426993 w 5227074"/>
              <a:gd name="connsiteY343" fmla="*/ 1072409 h 1444832"/>
              <a:gd name="connsiteX344" fmla="*/ 4442106 w 5227074"/>
              <a:gd name="connsiteY344" fmla="*/ 1067445 h 1444832"/>
              <a:gd name="connsiteX345" fmla="*/ 4467797 w 5227074"/>
              <a:gd name="connsiteY345" fmla="*/ 1058756 h 1444832"/>
              <a:gd name="connsiteX346" fmla="*/ 4498023 w 5227074"/>
              <a:gd name="connsiteY346" fmla="*/ 1053791 h 1444832"/>
              <a:gd name="connsiteX347" fmla="*/ 4532781 w 5227074"/>
              <a:gd name="connsiteY347" fmla="*/ 1047585 h 1444832"/>
              <a:gd name="connsiteX348" fmla="*/ 4534293 w 5227074"/>
              <a:gd name="connsiteY348" fmla="*/ 1040138 h 1444832"/>
              <a:gd name="connsiteX349" fmla="*/ 4460241 w 5227074"/>
              <a:gd name="connsiteY349" fmla="*/ 1036414 h 1444832"/>
              <a:gd name="connsiteX350" fmla="*/ 4384678 w 5227074"/>
              <a:gd name="connsiteY350" fmla="*/ 1031449 h 1444832"/>
              <a:gd name="connsiteX351" fmla="*/ 4395257 w 5227074"/>
              <a:gd name="connsiteY351" fmla="*/ 1028967 h 1444832"/>
              <a:gd name="connsiteX352" fmla="*/ 4417926 w 5227074"/>
              <a:gd name="connsiteY352" fmla="*/ 1025243 h 1444832"/>
              <a:gd name="connsiteX353" fmla="*/ 4446640 w 5227074"/>
              <a:gd name="connsiteY353" fmla="*/ 1020278 h 1444832"/>
              <a:gd name="connsiteX354" fmla="*/ 4473843 w 5227074"/>
              <a:gd name="connsiteY354" fmla="*/ 1011590 h 1444832"/>
              <a:gd name="connsiteX355" fmla="*/ 4481399 w 5227074"/>
              <a:gd name="connsiteY355" fmla="*/ 1006625 h 1444832"/>
              <a:gd name="connsiteX356" fmla="*/ 4493489 w 5227074"/>
              <a:gd name="connsiteY356" fmla="*/ 999178 h 1444832"/>
              <a:gd name="connsiteX357" fmla="*/ 4502557 w 5227074"/>
              <a:gd name="connsiteY357" fmla="*/ 996695 h 1444832"/>
              <a:gd name="connsiteX358" fmla="*/ 4504068 w 5227074"/>
              <a:gd name="connsiteY358" fmla="*/ 999178 h 1444832"/>
              <a:gd name="connsiteX359" fmla="*/ 4519181 w 5227074"/>
              <a:gd name="connsiteY359" fmla="*/ 1006625 h 1444832"/>
              <a:gd name="connsiteX360" fmla="*/ 4510113 w 5227074"/>
              <a:gd name="connsiteY360" fmla="*/ 1009108 h 1444832"/>
              <a:gd name="connsiteX361" fmla="*/ 4475354 w 5227074"/>
              <a:gd name="connsiteY361" fmla="*/ 1020278 h 1444832"/>
              <a:gd name="connsiteX362" fmla="*/ 4470820 w 5227074"/>
              <a:gd name="connsiteY362" fmla="*/ 1026485 h 1444832"/>
              <a:gd name="connsiteX363" fmla="*/ 4476865 w 5227074"/>
              <a:gd name="connsiteY363" fmla="*/ 1030208 h 1444832"/>
              <a:gd name="connsiteX364" fmla="*/ 4487444 w 5227074"/>
              <a:gd name="connsiteY364" fmla="*/ 1025243 h 1444832"/>
              <a:gd name="connsiteX365" fmla="*/ 4493489 w 5227074"/>
              <a:gd name="connsiteY365" fmla="*/ 1022761 h 1444832"/>
              <a:gd name="connsiteX366" fmla="*/ 4505579 w 5227074"/>
              <a:gd name="connsiteY366" fmla="*/ 1026485 h 1444832"/>
              <a:gd name="connsiteX367" fmla="*/ 4544872 w 5227074"/>
              <a:gd name="connsiteY367" fmla="*/ 1026485 h 1444832"/>
              <a:gd name="connsiteX368" fmla="*/ 4553939 w 5227074"/>
              <a:gd name="connsiteY368" fmla="*/ 1024002 h 1444832"/>
              <a:gd name="connsiteX369" fmla="*/ 4579631 w 5227074"/>
              <a:gd name="connsiteY369" fmla="*/ 1031449 h 1444832"/>
              <a:gd name="connsiteX370" fmla="*/ 4588699 w 5227074"/>
              <a:gd name="connsiteY370" fmla="*/ 1038897 h 1444832"/>
              <a:gd name="connsiteX371" fmla="*/ 4573585 w 5227074"/>
              <a:gd name="connsiteY371" fmla="*/ 1040138 h 1444832"/>
              <a:gd name="connsiteX372" fmla="*/ 4566029 w 5227074"/>
              <a:gd name="connsiteY372" fmla="*/ 1041379 h 1444832"/>
              <a:gd name="connsiteX373" fmla="*/ 4553939 w 5227074"/>
              <a:gd name="connsiteY373" fmla="*/ 1050068 h 1444832"/>
              <a:gd name="connsiteX374" fmla="*/ 4550917 w 5227074"/>
              <a:gd name="connsiteY374" fmla="*/ 1055032 h 1444832"/>
              <a:gd name="connsiteX375" fmla="*/ 4602299 w 5227074"/>
              <a:gd name="connsiteY375" fmla="*/ 1057515 h 1444832"/>
              <a:gd name="connsiteX376" fmla="*/ 4783651 w 5227074"/>
              <a:gd name="connsiteY376" fmla="*/ 1059997 h 1444832"/>
              <a:gd name="connsiteX377" fmla="*/ 4774583 w 5227074"/>
              <a:gd name="connsiteY377" fmla="*/ 1064962 h 1444832"/>
              <a:gd name="connsiteX378" fmla="*/ 4806319 w 5227074"/>
              <a:gd name="connsiteY378" fmla="*/ 1066203 h 1444832"/>
              <a:gd name="connsiteX379" fmla="*/ 4842590 w 5227074"/>
              <a:gd name="connsiteY379" fmla="*/ 1069927 h 1444832"/>
              <a:gd name="connsiteX380" fmla="*/ 4847124 w 5227074"/>
              <a:gd name="connsiteY380" fmla="*/ 1074892 h 1444832"/>
              <a:gd name="connsiteX381" fmla="*/ 4824455 w 5227074"/>
              <a:gd name="connsiteY381" fmla="*/ 1079857 h 1444832"/>
              <a:gd name="connsiteX382" fmla="*/ 4789696 w 5227074"/>
              <a:gd name="connsiteY382" fmla="*/ 1081098 h 1444832"/>
              <a:gd name="connsiteX383" fmla="*/ 4709599 w 5227074"/>
              <a:gd name="connsiteY383" fmla="*/ 1073651 h 1444832"/>
              <a:gd name="connsiteX384" fmla="*/ 4686930 w 5227074"/>
              <a:gd name="connsiteY384" fmla="*/ 1071168 h 1444832"/>
              <a:gd name="connsiteX385" fmla="*/ 4593232 w 5227074"/>
              <a:gd name="connsiteY385" fmla="*/ 1062480 h 1444832"/>
              <a:gd name="connsiteX386" fmla="*/ 4553939 w 5227074"/>
              <a:gd name="connsiteY386" fmla="*/ 1064962 h 1444832"/>
              <a:gd name="connsiteX387" fmla="*/ 4558473 w 5227074"/>
              <a:gd name="connsiteY387" fmla="*/ 1067445 h 1444832"/>
              <a:gd name="connsiteX388" fmla="*/ 4555451 w 5227074"/>
              <a:gd name="connsiteY388" fmla="*/ 1071168 h 1444832"/>
              <a:gd name="connsiteX389" fmla="*/ 4540338 w 5227074"/>
              <a:gd name="connsiteY389" fmla="*/ 1081098 h 1444832"/>
              <a:gd name="connsiteX390" fmla="*/ 4537315 w 5227074"/>
              <a:gd name="connsiteY390" fmla="*/ 1089786 h 1444832"/>
              <a:gd name="connsiteX391" fmla="*/ 4534293 w 5227074"/>
              <a:gd name="connsiteY391" fmla="*/ 1098475 h 1444832"/>
              <a:gd name="connsiteX392" fmla="*/ 4528248 w 5227074"/>
              <a:gd name="connsiteY392" fmla="*/ 1102199 h 1444832"/>
              <a:gd name="connsiteX393" fmla="*/ 4540338 w 5227074"/>
              <a:gd name="connsiteY393" fmla="*/ 1099716 h 1444832"/>
              <a:gd name="connsiteX394" fmla="*/ 4461753 w 5227074"/>
              <a:gd name="connsiteY394" fmla="*/ 1146882 h 1444832"/>
              <a:gd name="connsiteX395" fmla="*/ 4404325 w 5227074"/>
              <a:gd name="connsiteY395" fmla="*/ 1159294 h 1444832"/>
              <a:gd name="connsiteX396" fmla="*/ 4363521 w 5227074"/>
              <a:gd name="connsiteY396" fmla="*/ 1166742 h 1444832"/>
              <a:gd name="connsiteX397" fmla="*/ 4280401 w 5227074"/>
              <a:gd name="connsiteY397" fmla="*/ 1169224 h 1444832"/>
              <a:gd name="connsiteX398" fmla="*/ 4171591 w 5227074"/>
              <a:gd name="connsiteY398" fmla="*/ 1189084 h 1444832"/>
              <a:gd name="connsiteX399" fmla="*/ 4191237 w 5227074"/>
              <a:gd name="connsiteY399" fmla="*/ 1192807 h 1444832"/>
              <a:gd name="connsiteX400" fmla="*/ 4225996 w 5227074"/>
              <a:gd name="connsiteY400" fmla="*/ 1186601 h 1444832"/>
              <a:gd name="connsiteX401" fmla="*/ 4242620 w 5227074"/>
              <a:gd name="connsiteY401" fmla="*/ 1181636 h 1444832"/>
              <a:gd name="connsiteX402" fmla="*/ 4241109 w 5227074"/>
              <a:gd name="connsiteY402" fmla="*/ 1195290 h 1444832"/>
              <a:gd name="connsiteX403" fmla="*/ 4245643 w 5227074"/>
              <a:gd name="connsiteY403" fmla="*/ 1207702 h 1444832"/>
              <a:gd name="connsiteX404" fmla="*/ 4256221 w 5227074"/>
              <a:gd name="connsiteY404" fmla="*/ 1203978 h 1444832"/>
              <a:gd name="connsiteX405" fmla="*/ 4265289 w 5227074"/>
              <a:gd name="connsiteY405" fmla="*/ 1202737 h 1444832"/>
              <a:gd name="connsiteX406" fmla="*/ 4274357 w 5227074"/>
              <a:gd name="connsiteY406" fmla="*/ 1201496 h 1444832"/>
              <a:gd name="connsiteX407" fmla="*/ 4275867 w 5227074"/>
              <a:gd name="connsiteY407" fmla="*/ 1194049 h 1444832"/>
              <a:gd name="connsiteX408" fmla="*/ 4277379 w 5227074"/>
              <a:gd name="connsiteY408" fmla="*/ 1187842 h 1444832"/>
              <a:gd name="connsiteX409" fmla="*/ 4280401 w 5227074"/>
              <a:gd name="connsiteY409" fmla="*/ 1184119 h 1444832"/>
              <a:gd name="connsiteX410" fmla="*/ 4281913 w 5227074"/>
              <a:gd name="connsiteY410" fmla="*/ 1192807 h 1444832"/>
              <a:gd name="connsiteX411" fmla="*/ 4294003 w 5227074"/>
              <a:gd name="connsiteY411" fmla="*/ 1202737 h 1444832"/>
              <a:gd name="connsiteX412" fmla="*/ 4336318 w 5227074"/>
              <a:gd name="connsiteY412" fmla="*/ 1195290 h 1444832"/>
              <a:gd name="connsiteX413" fmla="*/ 4343874 w 5227074"/>
              <a:gd name="connsiteY413" fmla="*/ 1196531 h 1444832"/>
              <a:gd name="connsiteX414" fmla="*/ 4430016 w 5227074"/>
              <a:gd name="connsiteY414" fmla="*/ 1202737 h 1444832"/>
              <a:gd name="connsiteX415" fmla="*/ 4437573 w 5227074"/>
              <a:gd name="connsiteY415" fmla="*/ 1205219 h 1444832"/>
              <a:gd name="connsiteX416" fmla="*/ 4426993 w 5227074"/>
              <a:gd name="connsiteY416" fmla="*/ 1208943 h 1444832"/>
              <a:gd name="connsiteX417" fmla="*/ 4440595 w 5227074"/>
              <a:gd name="connsiteY417" fmla="*/ 1210184 h 1444832"/>
              <a:gd name="connsiteX418" fmla="*/ 4451173 w 5227074"/>
              <a:gd name="connsiteY418" fmla="*/ 1216390 h 1444832"/>
              <a:gd name="connsiteX419" fmla="*/ 4454196 w 5227074"/>
              <a:gd name="connsiteY419" fmla="*/ 1220114 h 1444832"/>
              <a:gd name="connsiteX420" fmla="*/ 4464775 w 5227074"/>
              <a:gd name="connsiteY420" fmla="*/ 1220114 h 1444832"/>
              <a:gd name="connsiteX421" fmla="*/ 4407347 w 5227074"/>
              <a:gd name="connsiteY421" fmla="*/ 1226320 h 1444832"/>
              <a:gd name="connsiteX422" fmla="*/ 4366543 w 5227074"/>
              <a:gd name="connsiteY422" fmla="*/ 1227561 h 1444832"/>
              <a:gd name="connsiteX423" fmla="*/ 4380145 w 5227074"/>
              <a:gd name="connsiteY423" fmla="*/ 1230044 h 1444832"/>
              <a:gd name="connsiteX424" fmla="*/ 4401302 w 5227074"/>
              <a:gd name="connsiteY424" fmla="*/ 1232526 h 1444832"/>
              <a:gd name="connsiteX425" fmla="*/ 4306093 w 5227074"/>
              <a:gd name="connsiteY425" fmla="*/ 1236250 h 1444832"/>
              <a:gd name="connsiteX426" fmla="*/ 4266800 w 5227074"/>
              <a:gd name="connsiteY426" fmla="*/ 1242456 h 1444832"/>
              <a:gd name="connsiteX427" fmla="*/ 4245643 w 5227074"/>
              <a:gd name="connsiteY427" fmla="*/ 1267280 h 1444832"/>
              <a:gd name="connsiteX428" fmla="*/ 4225996 w 5227074"/>
              <a:gd name="connsiteY428" fmla="*/ 1288381 h 1444832"/>
              <a:gd name="connsiteX429" fmla="*/ 4219951 w 5227074"/>
              <a:gd name="connsiteY429" fmla="*/ 1292104 h 1444832"/>
              <a:gd name="connsiteX430" fmla="*/ 4218439 w 5227074"/>
              <a:gd name="connsiteY430" fmla="*/ 1294587 h 1444832"/>
              <a:gd name="connsiteX431" fmla="*/ 4218439 w 5227074"/>
              <a:gd name="connsiteY431" fmla="*/ 1300793 h 1444832"/>
              <a:gd name="connsiteX432" fmla="*/ 4232041 w 5227074"/>
              <a:gd name="connsiteY432" fmla="*/ 1303275 h 1444832"/>
              <a:gd name="connsiteX433" fmla="*/ 4248665 w 5227074"/>
              <a:gd name="connsiteY433" fmla="*/ 1299552 h 1444832"/>
              <a:gd name="connsiteX434" fmla="*/ 4225996 w 5227074"/>
              <a:gd name="connsiteY434" fmla="*/ 1320652 h 1444832"/>
              <a:gd name="connsiteX435" fmla="*/ 4207861 w 5227074"/>
              <a:gd name="connsiteY435" fmla="*/ 1344235 h 1444832"/>
              <a:gd name="connsiteX436" fmla="*/ 4236575 w 5227074"/>
              <a:gd name="connsiteY436" fmla="*/ 1339271 h 1444832"/>
              <a:gd name="connsiteX437" fmla="*/ 4245643 w 5227074"/>
              <a:gd name="connsiteY437" fmla="*/ 1339271 h 1444832"/>
              <a:gd name="connsiteX438" fmla="*/ 4266800 w 5227074"/>
              <a:gd name="connsiteY438" fmla="*/ 1335547 h 1444832"/>
              <a:gd name="connsiteX439" fmla="*/ 4284935 w 5227074"/>
              <a:gd name="connsiteY439" fmla="*/ 1314446 h 1444832"/>
              <a:gd name="connsiteX440" fmla="*/ 4283424 w 5227074"/>
              <a:gd name="connsiteY440" fmla="*/ 1311964 h 1444832"/>
              <a:gd name="connsiteX441" fmla="*/ 4310627 w 5227074"/>
              <a:gd name="connsiteY441" fmla="*/ 1305758 h 1444832"/>
              <a:gd name="connsiteX442" fmla="*/ 4343874 w 5227074"/>
              <a:gd name="connsiteY442" fmla="*/ 1295828 h 1444832"/>
              <a:gd name="connsiteX443" fmla="*/ 4360498 w 5227074"/>
              <a:gd name="connsiteY443" fmla="*/ 1292104 h 1444832"/>
              <a:gd name="connsiteX444" fmla="*/ 4355965 w 5227074"/>
              <a:gd name="connsiteY444" fmla="*/ 1297069 h 1444832"/>
              <a:gd name="connsiteX445" fmla="*/ 4348408 w 5227074"/>
              <a:gd name="connsiteY445" fmla="*/ 1305758 h 1444832"/>
              <a:gd name="connsiteX446" fmla="*/ 4325739 w 5227074"/>
              <a:gd name="connsiteY446" fmla="*/ 1311964 h 1444832"/>
              <a:gd name="connsiteX447" fmla="*/ 4290980 w 5227074"/>
              <a:gd name="connsiteY447" fmla="*/ 1324376 h 1444832"/>
              <a:gd name="connsiteX448" fmla="*/ 4281913 w 5227074"/>
              <a:gd name="connsiteY448" fmla="*/ 1340512 h 1444832"/>
              <a:gd name="connsiteX449" fmla="*/ 4269823 w 5227074"/>
              <a:gd name="connsiteY449" fmla="*/ 1356648 h 1444832"/>
              <a:gd name="connsiteX450" fmla="*/ 4265289 w 5227074"/>
              <a:gd name="connsiteY450" fmla="*/ 1371542 h 1444832"/>
              <a:gd name="connsiteX451" fmla="*/ 4262266 w 5227074"/>
              <a:gd name="connsiteY451" fmla="*/ 1376507 h 1444832"/>
              <a:gd name="connsiteX452" fmla="*/ 4239597 w 5227074"/>
              <a:gd name="connsiteY452" fmla="*/ 1382713 h 1444832"/>
              <a:gd name="connsiteX453" fmla="*/ 4221462 w 5227074"/>
              <a:gd name="connsiteY453" fmla="*/ 1385196 h 1444832"/>
              <a:gd name="connsiteX454" fmla="*/ 4189725 w 5227074"/>
              <a:gd name="connsiteY454" fmla="*/ 1388919 h 1444832"/>
              <a:gd name="connsiteX455" fmla="*/ 4154967 w 5227074"/>
              <a:gd name="connsiteY455" fmla="*/ 1393884 h 1444832"/>
              <a:gd name="connsiteX456" fmla="*/ 4102073 w 5227074"/>
              <a:gd name="connsiteY456" fmla="*/ 1398849 h 1444832"/>
              <a:gd name="connsiteX457" fmla="*/ 4120208 w 5227074"/>
              <a:gd name="connsiteY457" fmla="*/ 1393884 h 1444832"/>
              <a:gd name="connsiteX458" fmla="*/ 4080915 w 5227074"/>
              <a:gd name="connsiteY458" fmla="*/ 1387678 h 1444832"/>
              <a:gd name="connsiteX459" fmla="*/ 3967571 w 5227074"/>
              <a:gd name="connsiteY459" fmla="*/ 1391402 h 1444832"/>
              <a:gd name="connsiteX460" fmla="*/ 3798309 w 5227074"/>
              <a:gd name="connsiteY460" fmla="*/ 1395125 h 1444832"/>
              <a:gd name="connsiteX461" fmla="*/ 3642649 w 5227074"/>
              <a:gd name="connsiteY461" fmla="*/ 1387678 h 1444832"/>
              <a:gd name="connsiteX462" fmla="*/ 3659273 w 5227074"/>
              <a:gd name="connsiteY462" fmla="*/ 1386437 h 1444832"/>
              <a:gd name="connsiteX463" fmla="*/ 3760528 w 5227074"/>
              <a:gd name="connsiteY463" fmla="*/ 1387678 h 1444832"/>
              <a:gd name="connsiteX464" fmla="*/ 3861782 w 5227074"/>
              <a:gd name="connsiteY464" fmla="*/ 1378989 h 1444832"/>
              <a:gd name="connsiteX465" fmla="*/ 3876895 w 5227074"/>
              <a:gd name="connsiteY465" fmla="*/ 1372783 h 1444832"/>
              <a:gd name="connsiteX466" fmla="*/ 3904097 w 5227074"/>
              <a:gd name="connsiteY466" fmla="*/ 1369060 h 1444832"/>
              <a:gd name="connsiteX467" fmla="*/ 4038600 w 5227074"/>
              <a:gd name="connsiteY467" fmla="*/ 1354165 h 1444832"/>
              <a:gd name="connsiteX468" fmla="*/ 4079404 w 5227074"/>
              <a:gd name="connsiteY468" fmla="*/ 1347959 h 1444832"/>
              <a:gd name="connsiteX469" fmla="*/ 4050690 w 5227074"/>
              <a:gd name="connsiteY469" fmla="*/ 1345477 h 1444832"/>
              <a:gd name="connsiteX470" fmla="*/ 4012908 w 5227074"/>
              <a:gd name="connsiteY470" fmla="*/ 1349200 h 1444832"/>
              <a:gd name="connsiteX471" fmla="*/ 4002329 w 5227074"/>
              <a:gd name="connsiteY471" fmla="*/ 1347959 h 1444832"/>
              <a:gd name="connsiteX472" fmla="*/ 4002329 w 5227074"/>
              <a:gd name="connsiteY472" fmla="*/ 1344235 h 1444832"/>
              <a:gd name="connsiteX473" fmla="*/ 3932811 w 5227074"/>
              <a:gd name="connsiteY473" fmla="*/ 1341753 h 1444832"/>
              <a:gd name="connsiteX474" fmla="*/ 3854226 w 5227074"/>
              <a:gd name="connsiteY474" fmla="*/ 1340512 h 1444832"/>
              <a:gd name="connsiteX475" fmla="*/ 3855737 w 5227074"/>
              <a:gd name="connsiteY475" fmla="*/ 1331823 h 1444832"/>
              <a:gd name="connsiteX476" fmla="*/ 3842136 w 5227074"/>
              <a:gd name="connsiteY476" fmla="*/ 1324376 h 1444832"/>
              <a:gd name="connsiteX477" fmla="*/ 3824001 w 5227074"/>
              <a:gd name="connsiteY477" fmla="*/ 1325617 h 1444832"/>
              <a:gd name="connsiteX478" fmla="*/ 3837602 w 5227074"/>
              <a:gd name="connsiteY478" fmla="*/ 1329341 h 1444832"/>
              <a:gd name="connsiteX479" fmla="*/ 3766573 w 5227074"/>
              <a:gd name="connsiteY479" fmla="*/ 1334306 h 1444832"/>
              <a:gd name="connsiteX480" fmla="*/ 3663807 w 5227074"/>
              <a:gd name="connsiteY480" fmla="*/ 1338029 h 1444832"/>
              <a:gd name="connsiteX481" fmla="*/ 3636605 w 5227074"/>
              <a:gd name="connsiteY481" fmla="*/ 1334306 h 1444832"/>
              <a:gd name="connsiteX482" fmla="*/ 3630559 w 5227074"/>
              <a:gd name="connsiteY482" fmla="*/ 1333065 h 1444832"/>
              <a:gd name="connsiteX483" fmla="*/ 3635093 w 5227074"/>
              <a:gd name="connsiteY483" fmla="*/ 1339271 h 1444832"/>
              <a:gd name="connsiteX484" fmla="*/ 3616958 w 5227074"/>
              <a:gd name="connsiteY484" fmla="*/ 1340512 h 1444832"/>
              <a:gd name="connsiteX485" fmla="*/ 3612425 w 5227074"/>
              <a:gd name="connsiteY485" fmla="*/ 1336788 h 1444832"/>
              <a:gd name="connsiteX486" fmla="*/ 3619981 w 5227074"/>
              <a:gd name="connsiteY486" fmla="*/ 1328100 h 1444832"/>
              <a:gd name="connsiteX487" fmla="*/ 3636605 w 5227074"/>
              <a:gd name="connsiteY487" fmla="*/ 1320652 h 1444832"/>
              <a:gd name="connsiteX488" fmla="*/ 3700077 w 5227074"/>
              <a:gd name="connsiteY488" fmla="*/ 1321894 h 1444832"/>
              <a:gd name="connsiteX489" fmla="*/ 3754483 w 5227074"/>
              <a:gd name="connsiteY489" fmla="*/ 1323135 h 1444832"/>
              <a:gd name="connsiteX490" fmla="*/ 3816445 w 5227074"/>
              <a:gd name="connsiteY490" fmla="*/ 1320652 h 1444832"/>
              <a:gd name="connsiteX491" fmla="*/ 3870850 w 5227074"/>
              <a:gd name="connsiteY491" fmla="*/ 1316929 h 1444832"/>
              <a:gd name="connsiteX492" fmla="*/ 3950947 w 5227074"/>
              <a:gd name="connsiteY492" fmla="*/ 1313205 h 1444832"/>
              <a:gd name="connsiteX493" fmla="*/ 4029532 w 5227074"/>
              <a:gd name="connsiteY493" fmla="*/ 1308240 h 1444832"/>
              <a:gd name="connsiteX494" fmla="*/ 4017442 w 5227074"/>
              <a:gd name="connsiteY494" fmla="*/ 1304517 h 1444832"/>
              <a:gd name="connsiteX495" fmla="*/ 4002329 w 5227074"/>
              <a:gd name="connsiteY495" fmla="*/ 1304517 h 1444832"/>
              <a:gd name="connsiteX496" fmla="*/ 4020465 w 5227074"/>
              <a:gd name="connsiteY496" fmla="*/ 1302034 h 1444832"/>
              <a:gd name="connsiteX497" fmla="*/ 4064291 w 5227074"/>
              <a:gd name="connsiteY497" fmla="*/ 1299552 h 1444832"/>
              <a:gd name="connsiteX498" fmla="*/ 4099050 w 5227074"/>
              <a:gd name="connsiteY498" fmla="*/ 1293346 h 1444832"/>
              <a:gd name="connsiteX499" fmla="*/ 4105095 w 5227074"/>
              <a:gd name="connsiteY499" fmla="*/ 1293346 h 1444832"/>
              <a:gd name="connsiteX500" fmla="*/ 4106607 w 5227074"/>
              <a:gd name="connsiteY500" fmla="*/ 1298311 h 1444832"/>
              <a:gd name="connsiteX501" fmla="*/ 4127764 w 5227074"/>
              <a:gd name="connsiteY501" fmla="*/ 1287140 h 1444832"/>
              <a:gd name="connsiteX502" fmla="*/ 4132298 w 5227074"/>
              <a:gd name="connsiteY502" fmla="*/ 1273486 h 1444832"/>
              <a:gd name="connsiteX503" fmla="*/ 4144388 w 5227074"/>
              <a:gd name="connsiteY503" fmla="*/ 1267280 h 1444832"/>
              <a:gd name="connsiteX504" fmla="*/ 4154967 w 5227074"/>
              <a:gd name="connsiteY504" fmla="*/ 1269763 h 1444832"/>
              <a:gd name="connsiteX505" fmla="*/ 4162523 w 5227074"/>
              <a:gd name="connsiteY505" fmla="*/ 1266039 h 1444832"/>
              <a:gd name="connsiteX506" fmla="*/ 4153455 w 5227074"/>
              <a:gd name="connsiteY506" fmla="*/ 1277210 h 1444832"/>
              <a:gd name="connsiteX507" fmla="*/ 4145899 w 5227074"/>
              <a:gd name="connsiteY507" fmla="*/ 1288381 h 1444832"/>
              <a:gd name="connsiteX508" fmla="*/ 4153455 w 5227074"/>
              <a:gd name="connsiteY508" fmla="*/ 1283416 h 1444832"/>
              <a:gd name="connsiteX509" fmla="*/ 4185192 w 5227074"/>
              <a:gd name="connsiteY509" fmla="*/ 1284657 h 1444832"/>
              <a:gd name="connsiteX510" fmla="*/ 4191237 w 5227074"/>
              <a:gd name="connsiteY510" fmla="*/ 1272245 h 1444832"/>
              <a:gd name="connsiteX511" fmla="*/ 4189725 w 5227074"/>
              <a:gd name="connsiteY511" fmla="*/ 1254868 h 1444832"/>
              <a:gd name="connsiteX512" fmla="*/ 4173102 w 5227074"/>
              <a:gd name="connsiteY512" fmla="*/ 1253627 h 1444832"/>
              <a:gd name="connsiteX513" fmla="*/ 4144388 w 5227074"/>
              <a:gd name="connsiteY513" fmla="*/ 1257350 h 1444832"/>
              <a:gd name="connsiteX514" fmla="*/ 4129275 w 5227074"/>
              <a:gd name="connsiteY514" fmla="*/ 1257350 h 1444832"/>
              <a:gd name="connsiteX515" fmla="*/ 4133809 w 5227074"/>
              <a:gd name="connsiteY515" fmla="*/ 1252386 h 1444832"/>
              <a:gd name="connsiteX516" fmla="*/ 4129275 w 5227074"/>
              <a:gd name="connsiteY516" fmla="*/ 1247421 h 1444832"/>
              <a:gd name="connsiteX517" fmla="*/ 4126253 w 5227074"/>
              <a:gd name="connsiteY517" fmla="*/ 1244938 h 1444832"/>
              <a:gd name="connsiteX518" fmla="*/ 4154967 w 5227074"/>
              <a:gd name="connsiteY518" fmla="*/ 1241215 h 1444832"/>
              <a:gd name="connsiteX519" fmla="*/ 4168568 w 5227074"/>
              <a:gd name="connsiteY519" fmla="*/ 1232526 h 1444832"/>
              <a:gd name="connsiteX520" fmla="*/ 4096027 w 5227074"/>
              <a:gd name="connsiteY520" fmla="*/ 1232526 h 1444832"/>
              <a:gd name="connsiteX521" fmla="*/ 4080915 w 5227074"/>
              <a:gd name="connsiteY521" fmla="*/ 1244938 h 1444832"/>
              <a:gd name="connsiteX522" fmla="*/ 4043133 w 5227074"/>
              <a:gd name="connsiteY522" fmla="*/ 1271004 h 1444832"/>
              <a:gd name="connsiteX523" fmla="*/ 4041622 w 5227074"/>
              <a:gd name="connsiteY523" fmla="*/ 1266039 h 1444832"/>
              <a:gd name="connsiteX524" fmla="*/ 4017442 w 5227074"/>
              <a:gd name="connsiteY524" fmla="*/ 1262315 h 1444832"/>
              <a:gd name="connsiteX525" fmla="*/ 3898053 w 5227074"/>
              <a:gd name="connsiteY525" fmla="*/ 1256109 h 1444832"/>
              <a:gd name="connsiteX526" fmla="*/ 3870850 w 5227074"/>
              <a:gd name="connsiteY526" fmla="*/ 1249903 h 1444832"/>
              <a:gd name="connsiteX527" fmla="*/ 3851203 w 5227074"/>
              <a:gd name="connsiteY527" fmla="*/ 1249903 h 1444832"/>
              <a:gd name="connsiteX528" fmla="*/ 3727280 w 5227074"/>
              <a:gd name="connsiteY528" fmla="*/ 1252386 h 1444832"/>
              <a:gd name="connsiteX529" fmla="*/ 3689499 w 5227074"/>
              <a:gd name="connsiteY529" fmla="*/ 1253627 h 1444832"/>
              <a:gd name="connsiteX530" fmla="*/ 3647183 w 5227074"/>
              <a:gd name="connsiteY530" fmla="*/ 1262315 h 1444832"/>
              <a:gd name="connsiteX531" fmla="*/ 3633582 w 5227074"/>
              <a:gd name="connsiteY531" fmla="*/ 1266039 h 1444832"/>
              <a:gd name="connsiteX532" fmla="*/ 3612425 w 5227074"/>
              <a:gd name="connsiteY532" fmla="*/ 1271004 h 1444832"/>
              <a:gd name="connsiteX533" fmla="*/ 3579177 w 5227074"/>
              <a:gd name="connsiteY533" fmla="*/ 1271004 h 1444832"/>
              <a:gd name="connsiteX534" fmla="*/ 3521749 w 5227074"/>
              <a:gd name="connsiteY534" fmla="*/ 1271004 h 1444832"/>
              <a:gd name="connsiteX535" fmla="*/ 3500591 w 5227074"/>
              <a:gd name="connsiteY535" fmla="*/ 1275969 h 1444832"/>
              <a:gd name="connsiteX536" fmla="*/ 3470366 w 5227074"/>
              <a:gd name="connsiteY536" fmla="*/ 1285898 h 1444832"/>
              <a:gd name="connsiteX537" fmla="*/ 3406893 w 5227074"/>
              <a:gd name="connsiteY537" fmla="*/ 1297069 h 1444832"/>
              <a:gd name="connsiteX538" fmla="*/ 3373645 w 5227074"/>
              <a:gd name="connsiteY538" fmla="*/ 1302034 h 1444832"/>
              <a:gd name="connsiteX539" fmla="*/ 3307150 w 5227074"/>
              <a:gd name="connsiteY539" fmla="*/ 1305758 h 1444832"/>
              <a:gd name="connsiteX540" fmla="*/ 3242166 w 5227074"/>
              <a:gd name="connsiteY540" fmla="*/ 1305758 h 1444832"/>
              <a:gd name="connsiteX541" fmla="*/ 3281459 w 5227074"/>
              <a:gd name="connsiteY541" fmla="*/ 1309481 h 1444832"/>
              <a:gd name="connsiteX542" fmla="*/ 3307150 w 5227074"/>
              <a:gd name="connsiteY542" fmla="*/ 1314446 h 1444832"/>
              <a:gd name="connsiteX543" fmla="*/ 3329819 w 5227074"/>
              <a:gd name="connsiteY543" fmla="*/ 1319411 h 1444832"/>
              <a:gd name="connsiteX544" fmla="*/ 3361555 w 5227074"/>
              <a:gd name="connsiteY544" fmla="*/ 1318170 h 1444832"/>
              <a:gd name="connsiteX545" fmla="*/ 3344931 w 5227074"/>
              <a:gd name="connsiteY545" fmla="*/ 1313205 h 1444832"/>
              <a:gd name="connsiteX546" fmla="*/ 3372134 w 5227074"/>
              <a:gd name="connsiteY546" fmla="*/ 1311964 h 1444832"/>
              <a:gd name="connsiteX547" fmla="*/ 3470366 w 5227074"/>
              <a:gd name="connsiteY547" fmla="*/ 1293346 h 1444832"/>
              <a:gd name="connsiteX548" fmla="*/ 3521749 w 5227074"/>
              <a:gd name="connsiteY548" fmla="*/ 1285898 h 1444832"/>
              <a:gd name="connsiteX549" fmla="*/ 3545929 w 5227074"/>
              <a:gd name="connsiteY549" fmla="*/ 1288381 h 1444832"/>
              <a:gd name="connsiteX550" fmla="*/ 3562553 w 5227074"/>
              <a:gd name="connsiteY550" fmla="*/ 1289622 h 1444832"/>
              <a:gd name="connsiteX551" fmla="*/ 3544418 w 5227074"/>
              <a:gd name="connsiteY551" fmla="*/ 1293346 h 1444832"/>
              <a:gd name="connsiteX552" fmla="*/ 3508147 w 5227074"/>
              <a:gd name="connsiteY552" fmla="*/ 1304517 h 1444832"/>
              <a:gd name="connsiteX553" fmla="*/ 3500591 w 5227074"/>
              <a:gd name="connsiteY553" fmla="*/ 1313205 h 1444832"/>
              <a:gd name="connsiteX554" fmla="*/ 3508147 w 5227074"/>
              <a:gd name="connsiteY554" fmla="*/ 1314446 h 1444832"/>
              <a:gd name="connsiteX555" fmla="*/ 3517215 w 5227074"/>
              <a:gd name="connsiteY555" fmla="*/ 1319411 h 1444832"/>
              <a:gd name="connsiteX556" fmla="*/ 3568598 w 5227074"/>
              <a:gd name="connsiteY556" fmla="*/ 1321894 h 1444832"/>
              <a:gd name="connsiteX557" fmla="*/ 3606379 w 5227074"/>
              <a:gd name="connsiteY557" fmla="*/ 1323135 h 1444832"/>
              <a:gd name="connsiteX558" fmla="*/ 3594289 w 5227074"/>
              <a:gd name="connsiteY558" fmla="*/ 1330582 h 1444832"/>
              <a:gd name="connsiteX559" fmla="*/ 3570109 w 5227074"/>
              <a:gd name="connsiteY559" fmla="*/ 1334306 h 1444832"/>
              <a:gd name="connsiteX560" fmla="*/ 3576154 w 5227074"/>
              <a:gd name="connsiteY560" fmla="*/ 1338029 h 1444832"/>
              <a:gd name="connsiteX561" fmla="*/ 3582199 w 5227074"/>
              <a:gd name="connsiteY561" fmla="*/ 1340512 h 1444832"/>
              <a:gd name="connsiteX562" fmla="*/ 3561041 w 5227074"/>
              <a:gd name="connsiteY562" fmla="*/ 1340512 h 1444832"/>
              <a:gd name="connsiteX563" fmla="*/ 3553485 w 5227074"/>
              <a:gd name="connsiteY563" fmla="*/ 1338029 h 1444832"/>
              <a:gd name="connsiteX564" fmla="*/ 3559530 w 5227074"/>
              <a:gd name="connsiteY564" fmla="*/ 1330582 h 1444832"/>
              <a:gd name="connsiteX565" fmla="*/ 3509659 w 5227074"/>
              <a:gd name="connsiteY565" fmla="*/ 1334306 h 1444832"/>
              <a:gd name="connsiteX566" fmla="*/ 3490012 w 5227074"/>
              <a:gd name="connsiteY566" fmla="*/ 1333065 h 1444832"/>
              <a:gd name="connsiteX567" fmla="*/ 3486990 w 5227074"/>
              <a:gd name="connsiteY567" fmla="*/ 1335547 h 1444832"/>
              <a:gd name="connsiteX568" fmla="*/ 3480945 w 5227074"/>
              <a:gd name="connsiteY568" fmla="*/ 1340512 h 1444832"/>
              <a:gd name="connsiteX569" fmla="*/ 3468855 w 5227074"/>
              <a:gd name="connsiteY569" fmla="*/ 1342994 h 1444832"/>
              <a:gd name="connsiteX570" fmla="*/ 3468855 w 5227074"/>
              <a:gd name="connsiteY570" fmla="*/ 1338029 h 1444832"/>
              <a:gd name="connsiteX571" fmla="*/ 3476411 w 5227074"/>
              <a:gd name="connsiteY571" fmla="*/ 1330582 h 1444832"/>
              <a:gd name="connsiteX572" fmla="*/ 3426539 w 5227074"/>
              <a:gd name="connsiteY572" fmla="*/ 1330582 h 1444832"/>
              <a:gd name="connsiteX573" fmla="*/ 3261812 w 5227074"/>
              <a:gd name="connsiteY573" fmla="*/ 1331823 h 1444832"/>
              <a:gd name="connsiteX574" fmla="*/ 3251233 w 5227074"/>
              <a:gd name="connsiteY574" fmla="*/ 1334306 h 1444832"/>
              <a:gd name="connsiteX575" fmla="*/ 3249722 w 5227074"/>
              <a:gd name="connsiteY575" fmla="*/ 1339271 h 1444832"/>
              <a:gd name="connsiteX576" fmla="*/ 3127310 w 5227074"/>
              <a:gd name="connsiteY576" fmla="*/ 1341753 h 1444832"/>
              <a:gd name="connsiteX577" fmla="*/ 2997342 w 5227074"/>
              <a:gd name="connsiteY577" fmla="*/ 1346718 h 1444832"/>
              <a:gd name="connsiteX578" fmla="*/ 2921779 w 5227074"/>
              <a:gd name="connsiteY578" fmla="*/ 1351683 h 1444832"/>
              <a:gd name="connsiteX579" fmla="*/ 2828081 w 5227074"/>
              <a:gd name="connsiteY579" fmla="*/ 1350442 h 1444832"/>
              <a:gd name="connsiteX580" fmla="*/ 2799367 w 5227074"/>
              <a:gd name="connsiteY580" fmla="*/ 1350442 h 1444832"/>
              <a:gd name="connsiteX581" fmla="*/ 2809945 w 5227074"/>
              <a:gd name="connsiteY581" fmla="*/ 1344235 h 1444832"/>
              <a:gd name="connsiteX582" fmla="*/ 2826569 w 5227074"/>
              <a:gd name="connsiteY582" fmla="*/ 1339271 h 1444832"/>
              <a:gd name="connsiteX583" fmla="*/ 2856795 w 5227074"/>
              <a:gd name="connsiteY583" fmla="*/ 1339271 h 1444832"/>
              <a:gd name="connsiteX584" fmla="*/ 2862839 w 5227074"/>
              <a:gd name="connsiteY584" fmla="*/ 1339271 h 1444832"/>
              <a:gd name="connsiteX585" fmla="*/ 2902132 w 5227074"/>
              <a:gd name="connsiteY585" fmla="*/ 1340512 h 1444832"/>
              <a:gd name="connsiteX586" fmla="*/ 2887020 w 5227074"/>
              <a:gd name="connsiteY586" fmla="*/ 1338029 h 1444832"/>
              <a:gd name="connsiteX587" fmla="*/ 2868885 w 5227074"/>
              <a:gd name="connsiteY587" fmla="*/ 1334306 h 1444832"/>
              <a:gd name="connsiteX588" fmla="*/ 2888531 w 5227074"/>
              <a:gd name="connsiteY588" fmla="*/ 1330582 h 1444832"/>
              <a:gd name="connsiteX589" fmla="*/ 2968628 w 5227074"/>
              <a:gd name="connsiteY589" fmla="*/ 1324376 h 1444832"/>
              <a:gd name="connsiteX590" fmla="*/ 2961071 w 5227074"/>
              <a:gd name="connsiteY590" fmla="*/ 1316929 h 1444832"/>
              <a:gd name="connsiteX591" fmla="*/ 2930846 w 5227074"/>
              <a:gd name="connsiteY591" fmla="*/ 1315688 h 1444832"/>
              <a:gd name="connsiteX592" fmla="*/ 2938403 w 5227074"/>
              <a:gd name="connsiteY592" fmla="*/ 1316929 h 1444832"/>
              <a:gd name="connsiteX593" fmla="*/ 2953515 w 5227074"/>
              <a:gd name="connsiteY593" fmla="*/ 1318170 h 1444832"/>
              <a:gd name="connsiteX594" fmla="*/ 2914222 w 5227074"/>
              <a:gd name="connsiteY594" fmla="*/ 1320652 h 1444832"/>
              <a:gd name="connsiteX595" fmla="*/ 2870396 w 5227074"/>
              <a:gd name="connsiteY595" fmla="*/ 1318170 h 1444832"/>
              <a:gd name="connsiteX596" fmla="*/ 2847727 w 5227074"/>
              <a:gd name="connsiteY596" fmla="*/ 1318170 h 1444832"/>
              <a:gd name="connsiteX597" fmla="*/ 2822035 w 5227074"/>
              <a:gd name="connsiteY597" fmla="*/ 1318170 h 1444832"/>
              <a:gd name="connsiteX598" fmla="*/ 2735894 w 5227074"/>
              <a:gd name="connsiteY598" fmla="*/ 1318170 h 1444832"/>
              <a:gd name="connsiteX599" fmla="*/ 2648241 w 5227074"/>
              <a:gd name="connsiteY599" fmla="*/ 1313205 h 1444832"/>
              <a:gd name="connsiteX600" fmla="*/ 2669398 w 5227074"/>
              <a:gd name="connsiteY600" fmla="*/ 1308240 h 1444832"/>
              <a:gd name="connsiteX601" fmla="*/ 2707180 w 5227074"/>
              <a:gd name="connsiteY601" fmla="*/ 1308240 h 1444832"/>
              <a:gd name="connsiteX602" fmla="*/ 2729849 w 5227074"/>
              <a:gd name="connsiteY602" fmla="*/ 1306999 h 1444832"/>
              <a:gd name="connsiteX603" fmla="*/ 2669398 w 5227074"/>
              <a:gd name="connsiteY603" fmla="*/ 1299552 h 1444832"/>
              <a:gd name="connsiteX604" fmla="*/ 2593835 w 5227074"/>
              <a:gd name="connsiteY604" fmla="*/ 1302034 h 1444832"/>
              <a:gd name="connsiteX605" fmla="*/ 2616504 w 5227074"/>
              <a:gd name="connsiteY605" fmla="*/ 1304517 h 1444832"/>
              <a:gd name="connsiteX606" fmla="*/ 2614993 w 5227074"/>
              <a:gd name="connsiteY606" fmla="*/ 1313205 h 1444832"/>
              <a:gd name="connsiteX607" fmla="*/ 2587790 w 5227074"/>
              <a:gd name="connsiteY607" fmla="*/ 1316929 h 1444832"/>
              <a:gd name="connsiteX608" fmla="*/ 2584768 w 5227074"/>
              <a:gd name="connsiteY608" fmla="*/ 1310723 h 1444832"/>
              <a:gd name="connsiteX609" fmla="*/ 2580234 w 5227074"/>
              <a:gd name="connsiteY609" fmla="*/ 1310723 h 1444832"/>
              <a:gd name="connsiteX610" fmla="*/ 2537919 w 5227074"/>
              <a:gd name="connsiteY610" fmla="*/ 1313205 h 1444832"/>
              <a:gd name="connsiteX611" fmla="*/ 2512227 w 5227074"/>
              <a:gd name="connsiteY611" fmla="*/ 1314446 h 1444832"/>
              <a:gd name="connsiteX612" fmla="*/ 2521295 w 5227074"/>
              <a:gd name="connsiteY612" fmla="*/ 1320652 h 1444832"/>
              <a:gd name="connsiteX613" fmla="*/ 2413995 w 5227074"/>
              <a:gd name="connsiteY613" fmla="*/ 1326858 h 1444832"/>
              <a:gd name="connsiteX614" fmla="*/ 2258336 w 5227074"/>
              <a:gd name="connsiteY614" fmla="*/ 1328100 h 1444832"/>
              <a:gd name="connsiteX615" fmla="*/ 2241712 w 5227074"/>
              <a:gd name="connsiteY615" fmla="*/ 1328100 h 1444832"/>
              <a:gd name="connsiteX616" fmla="*/ 2226599 w 5227074"/>
              <a:gd name="connsiteY616" fmla="*/ 1321894 h 1444832"/>
              <a:gd name="connsiteX617" fmla="*/ 2111743 w 5227074"/>
              <a:gd name="connsiteY617" fmla="*/ 1319411 h 1444832"/>
              <a:gd name="connsiteX618" fmla="*/ 2036181 w 5227074"/>
              <a:gd name="connsiteY618" fmla="*/ 1320652 h 1444832"/>
              <a:gd name="connsiteX619" fmla="*/ 2030136 w 5227074"/>
              <a:gd name="connsiteY619" fmla="*/ 1318170 h 1444832"/>
              <a:gd name="connsiteX620" fmla="*/ 1880521 w 5227074"/>
              <a:gd name="connsiteY620" fmla="*/ 1319411 h 1444832"/>
              <a:gd name="connsiteX621" fmla="*/ 1874476 w 5227074"/>
              <a:gd name="connsiteY621" fmla="*/ 1328100 h 1444832"/>
              <a:gd name="connsiteX622" fmla="*/ 1851807 w 5227074"/>
              <a:gd name="connsiteY622" fmla="*/ 1334306 h 1444832"/>
              <a:gd name="connsiteX623" fmla="*/ 1817048 w 5227074"/>
              <a:gd name="connsiteY623" fmla="*/ 1338029 h 1444832"/>
              <a:gd name="connsiteX624" fmla="*/ 1803447 w 5227074"/>
              <a:gd name="connsiteY624" fmla="*/ 1336788 h 1444832"/>
              <a:gd name="connsiteX625" fmla="*/ 1744507 w 5227074"/>
              <a:gd name="connsiteY625" fmla="*/ 1335547 h 1444832"/>
              <a:gd name="connsiteX626" fmla="*/ 1687080 w 5227074"/>
              <a:gd name="connsiteY626" fmla="*/ 1340512 h 1444832"/>
              <a:gd name="connsiteX627" fmla="*/ 1617562 w 5227074"/>
              <a:gd name="connsiteY627" fmla="*/ 1342994 h 1444832"/>
              <a:gd name="connsiteX628" fmla="*/ 1543510 w 5227074"/>
              <a:gd name="connsiteY628" fmla="*/ 1346718 h 1444832"/>
              <a:gd name="connsiteX629" fmla="*/ 1545021 w 5227074"/>
              <a:gd name="connsiteY629" fmla="*/ 1351683 h 1444832"/>
              <a:gd name="connsiteX630" fmla="*/ 1552577 w 5227074"/>
              <a:gd name="connsiteY630" fmla="*/ 1355406 h 1444832"/>
              <a:gd name="connsiteX631" fmla="*/ 1492127 w 5227074"/>
              <a:gd name="connsiteY631" fmla="*/ 1359130 h 1444832"/>
              <a:gd name="connsiteX632" fmla="*/ 1363670 w 5227074"/>
              <a:gd name="connsiteY632" fmla="*/ 1361612 h 1444832"/>
              <a:gd name="connsiteX633" fmla="*/ 1294152 w 5227074"/>
              <a:gd name="connsiteY633" fmla="*/ 1361612 h 1444832"/>
              <a:gd name="connsiteX634" fmla="*/ 1324377 w 5227074"/>
              <a:gd name="connsiteY634" fmla="*/ 1357889 h 1444832"/>
              <a:gd name="connsiteX635" fmla="*/ 1368204 w 5227074"/>
              <a:gd name="connsiteY635" fmla="*/ 1354165 h 1444832"/>
              <a:gd name="connsiteX636" fmla="*/ 1418075 w 5227074"/>
              <a:gd name="connsiteY636" fmla="*/ 1350442 h 1444832"/>
              <a:gd name="connsiteX637" fmla="*/ 1483059 w 5227074"/>
              <a:gd name="connsiteY637" fmla="*/ 1347959 h 1444832"/>
              <a:gd name="connsiteX638" fmla="*/ 1567690 w 5227074"/>
              <a:gd name="connsiteY638" fmla="*/ 1329341 h 1444832"/>
              <a:gd name="connsiteX639" fmla="*/ 1578269 w 5227074"/>
              <a:gd name="connsiteY639" fmla="*/ 1320652 h 1444832"/>
              <a:gd name="connsiteX640" fmla="*/ 1584314 w 5227074"/>
              <a:gd name="connsiteY640" fmla="*/ 1318170 h 1444832"/>
              <a:gd name="connsiteX641" fmla="*/ 1541999 w 5227074"/>
              <a:gd name="connsiteY641" fmla="*/ 1321894 h 1444832"/>
              <a:gd name="connsiteX642" fmla="*/ 1535954 w 5227074"/>
              <a:gd name="connsiteY642" fmla="*/ 1324376 h 1444832"/>
              <a:gd name="connsiteX643" fmla="*/ 1529908 w 5227074"/>
              <a:gd name="connsiteY643" fmla="*/ 1320652 h 1444832"/>
              <a:gd name="connsiteX644" fmla="*/ 1525375 w 5227074"/>
              <a:gd name="connsiteY644" fmla="*/ 1320652 h 1444832"/>
              <a:gd name="connsiteX645" fmla="*/ 1467947 w 5227074"/>
              <a:gd name="connsiteY645" fmla="*/ 1321894 h 1444832"/>
              <a:gd name="connsiteX646" fmla="*/ 1472481 w 5227074"/>
              <a:gd name="connsiteY646" fmla="*/ 1316929 h 1444832"/>
              <a:gd name="connsiteX647" fmla="*/ 1372737 w 5227074"/>
              <a:gd name="connsiteY647" fmla="*/ 1318170 h 1444832"/>
              <a:gd name="connsiteX648" fmla="*/ 1363670 w 5227074"/>
              <a:gd name="connsiteY648" fmla="*/ 1320652 h 1444832"/>
              <a:gd name="connsiteX649" fmla="*/ 1316821 w 5227074"/>
              <a:gd name="connsiteY649" fmla="*/ 1321894 h 1444832"/>
              <a:gd name="connsiteX650" fmla="*/ 1301708 w 5227074"/>
              <a:gd name="connsiteY650" fmla="*/ 1321894 h 1444832"/>
              <a:gd name="connsiteX651" fmla="*/ 1295663 w 5227074"/>
              <a:gd name="connsiteY651" fmla="*/ 1321894 h 1444832"/>
              <a:gd name="connsiteX652" fmla="*/ 1266949 w 5227074"/>
              <a:gd name="connsiteY652" fmla="*/ 1321894 h 1444832"/>
              <a:gd name="connsiteX653" fmla="*/ 1242769 w 5227074"/>
              <a:gd name="connsiteY653" fmla="*/ 1323135 h 1444832"/>
              <a:gd name="connsiteX654" fmla="*/ 1248814 w 5227074"/>
              <a:gd name="connsiteY654" fmla="*/ 1320652 h 1444832"/>
              <a:gd name="connsiteX655" fmla="*/ 1242769 w 5227074"/>
              <a:gd name="connsiteY655" fmla="*/ 1318170 h 1444832"/>
              <a:gd name="connsiteX656" fmla="*/ 1212544 w 5227074"/>
              <a:gd name="connsiteY656" fmla="*/ 1321894 h 1444832"/>
              <a:gd name="connsiteX657" fmla="*/ 1182319 w 5227074"/>
              <a:gd name="connsiteY657" fmla="*/ 1323135 h 1444832"/>
              <a:gd name="connsiteX658" fmla="*/ 1056884 w 5227074"/>
              <a:gd name="connsiteY658" fmla="*/ 1336788 h 1444832"/>
              <a:gd name="connsiteX659" fmla="*/ 1031193 w 5227074"/>
              <a:gd name="connsiteY659" fmla="*/ 1340512 h 1444832"/>
              <a:gd name="connsiteX660" fmla="*/ 923893 w 5227074"/>
              <a:gd name="connsiteY660" fmla="*/ 1357889 h 1444832"/>
              <a:gd name="connsiteX661" fmla="*/ 972254 w 5227074"/>
              <a:gd name="connsiteY661" fmla="*/ 1360371 h 1444832"/>
              <a:gd name="connsiteX662" fmla="*/ 1011546 w 5227074"/>
              <a:gd name="connsiteY662" fmla="*/ 1362854 h 1444832"/>
              <a:gd name="connsiteX663" fmla="*/ 1025148 w 5227074"/>
              <a:gd name="connsiteY663" fmla="*/ 1366577 h 1444832"/>
              <a:gd name="connsiteX664" fmla="*/ 1008524 w 5227074"/>
              <a:gd name="connsiteY664" fmla="*/ 1365336 h 1444832"/>
              <a:gd name="connsiteX665" fmla="*/ 966209 w 5227074"/>
              <a:gd name="connsiteY665" fmla="*/ 1369060 h 1444832"/>
              <a:gd name="connsiteX666" fmla="*/ 880067 w 5227074"/>
              <a:gd name="connsiteY666" fmla="*/ 1370301 h 1444832"/>
              <a:gd name="connsiteX667" fmla="*/ 857398 w 5227074"/>
              <a:gd name="connsiteY667" fmla="*/ 1370301 h 1444832"/>
              <a:gd name="connsiteX668" fmla="*/ 818105 w 5227074"/>
              <a:gd name="connsiteY668" fmla="*/ 1378989 h 1444832"/>
              <a:gd name="connsiteX669" fmla="*/ 759166 w 5227074"/>
              <a:gd name="connsiteY669" fmla="*/ 1387678 h 1444832"/>
              <a:gd name="connsiteX670" fmla="*/ 713828 w 5227074"/>
              <a:gd name="connsiteY670" fmla="*/ 1396366 h 1444832"/>
              <a:gd name="connsiteX671" fmla="*/ 635243 w 5227074"/>
              <a:gd name="connsiteY671" fmla="*/ 1421191 h 1444832"/>
              <a:gd name="connsiteX672" fmla="*/ 592927 w 5227074"/>
              <a:gd name="connsiteY672" fmla="*/ 1433603 h 1444832"/>
              <a:gd name="connsiteX673" fmla="*/ 555146 w 5227074"/>
              <a:gd name="connsiteY673" fmla="*/ 1439809 h 1444832"/>
              <a:gd name="connsiteX674" fmla="*/ 521898 w 5227074"/>
              <a:gd name="connsiteY674" fmla="*/ 1442291 h 1444832"/>
              <a:gd name="connsiteX675" fmla="*/ 532477 w 5227074"/>
              <a:gd name="connsiteY675" fmla="*/ 1434844 h 1444832"/>
              <a:gd name="connsiteX676" fmla="*/ 544567 w 5227074"/>
              <a:gd name="connsiteY676" fmla="*/ 1427397 h 1444832"/>
              <a:gd name="connsiteX677" fmla="*/ 556657 w 5227074"/>
              <a:gd name="connsiteY677" fmla="*/ 1424914 h 1444832"/>
              <a:gd name="connsiteX678" fmla="*/ 626175 w 5227074"/>
              <a:gd name="connsiteY678" fmla="*/ 1410020 h 1444832"/>
              <a:gd name="connsiteX679" fmla="*/ 700227 w 5227074"/>
              <a:gd name="connsiteY679" fmla="*/ 1386437 h 1444832"/>
              <a:gd name="connsiteX680" fmla="*/ 748587 w 5227074"/>
              <a:gd name="connsiteY680" fmla="*/ 1375266 h 1444832"/>
              <a:gd name="connsiteX681" fmla="*/ 833218 w 5227074"/>
              <a:gd name="connsiteY681" fmla="*/ 1359130 h 1444832"/>
              <a:gd name="connsiteX682" fmla="*/ 855887 w 5227074"/>
              <a:gd name="connsiteY682" fmla="*/ 1352924 h 1444832"/>
              <a:gd name="connsiteX683" fmla="*/ 881578 w 5227074"/>
              <a:gd name="connsiteY683" fmla="*/ 1350442 h 1444832"/>
              <a:gd name="connsiteX684" fmla="*/ 955630 w 5227074"/>
              <a:gd name="connsiteY684" fmla="*/ 1341753 h 1444832"/>
              <a:gd name="connsiteX685" fmla="*/ 1031193 w 5227074"/>
              <a:gd name="connsiteY685" fmla="*/ 1329341 h 1444832"/>
              <a:gd name="connsiteX686" fmla="*/ 1041772 w 5227074"/>
              <a:gd name="connsiteY686" fmla="*/ 1324376 h 1444832"/>
              <a:gd name="connsiteX687" fmla="*/ 1056884 w 5227074"/>
              <a:gd name="connsiteY687" fmla="*/ 1321894 h 1444832"/>
              <a:gd name="connsiteX688" fmla="*/ 1129425 w 5227074"/>
              <a:gd name="connsiteY688" fmla="*/ 1314446 h 1444832"/>
              <a:gd name="connsiteX689" fmla="*/ 1123380 w 5227074"/>
              <a:gd name="connsiteY689" fmla="*/ 1311964 h 1444832"/>
              <a:gd name="connsiteX690" fmla="*/ 1117335 w 5227074"/>
              <a:gd name="connsiteY690" fmla="*/ 1308240 h 1444832"/>
              <a:gd name="connsiteX691" fmla="*/ 1158139 w 5227074"/>
              <a:gd name="connsiteY691" fmla="*/ 1306999 h 1444832"/>
              <a:gd name="connsiteX692" fmla="*/ 1155116 w 5227074"/>
              <a:gd name="connsiteY692" fmla="*/ 1315688 h 1444832"/>
              <a:gd name="connsiteX693" fmla="*/ 1247303 w 5227074"/>
              <a:gd name="connsiteY693" fmla="*/ 1311964 h 1444832"/>
              <a:gd name="connsiteX694" fmla="*/ 1319843 w 5227074"/>
              <a:gd name="connsiteY694" fmla="*/ 1306999 h 1444832"/>
              <a:gd name="connsiteX695" fmla="*/ 1354602 w 5227074"/>
              <a:gd name="connsiteY695" fmla="*/ 1303275 h 1444832"/>
              <a:gd name="connsiteX696" fmla="*/ 1362159 w 5227074"/>
              <a:gd name="connsiteY696" fmla="*/ 1303275 h 1444832"/>
              <a:gd name="connsiteX697" fmla="*/ 1375760 w 5227074"/>
              <a:gd name="connsiteY697" fmla="*/ 1302034 h 1444832"/>
              <a:gd name="connsiteX698" fmla="*/ 1269972 w 5227074"/>
              <a:gd name="connsiteY698" fmla="*/ 1302034 h 1444832"/>
              <a:gd name="connsiteX699" fmla="*/ 1221611 w 5227074"/>
              <a:gd name="connsiteY699" fmla="*/ 1300793 h 1444832"/>
              <a:gd name="connsiteX700" fmla="*/ 1140003 w 5227074"/>
              <a:gd name="connsiteY700" fmla="*/ 1297069 h 1444832"/>
              <a:gd name="connsiteX701" fmla="*/ 1091643 w 5227074"/>
              <a:gd name="connsiteY701" fmla="*/ 1293346 h 1444832"/>
              <a:gd name="connsiteX702" fmla="*/ 1220100 w 5227074"/>
              <a:gd name="connsiteY702" fmla="*/ 1289622 h 1444832"/>
              <a:gd name="connsiteX703" fmla="*/ 1378783 w 5227074"/>
              <a:gd name="connsiteY703" fmla="*/ 1283416 h 1444832"/>
              <a:gd name="connsiteX704" fmla="*/ 1401451 w 5227074"/>
              <a:gd name="connsiteY704" fmla="*/ 1284657 h 1444832"/>
              <a:gd name="connsiteX705" fmla="*/ 1413541 w 5227074"/>
              <a:gd name="connsiteY705" fmla="*/ 1285898 h 1444832"/>
              <a:gd name="connsiteX706" fmla="*/ 1430165 w 5227074"/>
              <a:gd name="connsiteY706" fmla="*/ 1287140 h 1444832"/>
              <a:gd name="connsiteX707" fmla="*/ 1473992 w 5227074"/>
              <a:gd name="connsiteY707" fmla="*/ 1288381 h 1444832"/>
              <a:gd name="connsiteX708" fmla="*/ 1520841 w 5227074"/>
              <a:gd name="connsiteY708" fmla="*/ 1283416 h 1444832"/>
              <a:gd name="connsiteX709" fmla="*/ 1505728 w 5227074"/>
              <a:gd name="connsiteY709" fmla="*/ 1280934 h 1444832"/>
              <a:gd name="connsiteX710" fmla="*/ 1496661 w 5227074"/>
              <a:gd name="connsiteY710" fmla="*/ 1279692 h 1444832"/>
              <a:gd name="connsiteX711" fmla="*/ 1526886 w 5227074"/>
              <a:gd name="connsiteY711" fmla="*/ 1275969 h 1444832"/>
              <a:gd name="connsiteX712" fmla="*/ 1603960 w 5227074"/>
              <a:gd name="connsiteY712" fmla="*/ 1266039 h 1444832"/>
              <a:gd name="connsiteX713" fmla="*/ 1634185 w 5227074"/>
              <a:gd name="connsiteY713" fmla="*/ 1259833 h 1444832"/>
              <a:gd name="connsiteX714" fmla="*/ 1662899 w 5227074"/>
              <a:gd name="connsiteY714" fmla="*/ 1254868 h 1444832"/>
              <a:gd name="connsiteX715" fmla="*/ 1625118 w 5227074"/>
              <a:gd name="connsiteY715" fmla="*/ 1254868 h 1444832"/>
              <a:gd name="connsiteX716" fmla="*/ 1590359 w 5227074"/>
              <a:gd name="connsiteY716" fmla="*/ 1254868 h 1444832"/>
              <a:gd name="connsiteX717" fmla="*/ 1600938 w 5227074"/>
              <a:gd name="connsiteY717" fmla="*/ 1251144 h 1444832"/>
              <a:gd name="connsiteX718" fmla="*/ 1610005 w 5227074"/>
              <a:gd name="connsiteY718" fmla="*/ 1247421 h 1444832"/>
              <a:gd name="connsiteX719" fmla="*/ 1635697 w 5227074"/>
              <a:gd name="connsiteY719" fmla="*/ 1244938 h 1444832"/>
              <a:gd name="connsiteX720" fmla="*/ 1727884 w 5227074"/>
              <a:gd name="connsiteY720" fmla="*/ 1241215 h 1444832"/>
              <a:gd name="connsiteX721" fmla="*/ 1798913 w 5227074"/>
              <a:gd name="connsiteY721" fmla="*/ 1237491 h 1444832"/>
              <a:gd name="connsiteX722" fmla="*/ 1857852 w 5227074"/>
              <a:gd name="connsiteY722" fmla="*/ 1233767 h 1444832"/>
              <a:gd name="connsiteX723" fmla="*/ 1912257 w 5227074"/>
              <a:gd name="connsiteY723" fmla="*/ 1232526 h 1444832"/>
              <a:gd name="connsiteX724" fmla="*/ 1921325 w 5227074"/>
              <a:gd name="connsiteY724" fmla="*/ 1231285 h 1444832"/>
              <a:gd name="connsiteX725" fmla="*/ 1965151 w 5227074"/>
              <a:gd name="connsiteY725" fmla="*/ 1225079 h 1444832"/>
              <a:gd name="connsiteX726" fmla="*/ 1995377 w 5227074"/>
              <a:gd name="connsiteY726" fmla="*/ 1221355 h 1444832"/>
              <a:gd name="connsiteX727" fmla="*/ 2019557 w 5227074"/>
              <a:gd name="connsiteY727" fmla="*/ 1220114 h 1444832"/>
              <a:gd name="connsiteX728" fmla="*/ 2039203 w 5227074"/>
              <a:gd name="connsiteY728" fmla="*/ 1221355 h 1444832"/>
              <a:gd name="connsiteX729" fmla="*/ 2025602 w 5227074"/>
              <a:gd name="connsiteY729" fmla="*/ 1223838 h 1444832"/>
              <a:gd name="connsiteX730" fmla="*/ 2052804 w 5227074"/>
              <a:gd name="connsiteY730" fmla="*/ 1225079 h 1444832"/>
              <a:gd name="connsiteX731" fmla="*/ 2108721 w 5227074"/>
              <a:gd name="connsiteY731" fmla="*/ 1223838 h 1444832"/>
              <a:gd name="connsiteX732" fmla="*/ 2122322 w 5227074"/>
              <a:gd name="connsiteY732" fmla="*/ 1220114 h 1444832"/>
              <a:gd name="connsiteX733" fmla="*/ 2102676 w 5227074"/>
              <a:gd name="connsiteY733" fmla="*/ 1217632 h 1444832"/>
              <a:gd name="connsiteX734" fmla="*/ 2095120 w 5227074"/>
              <a:gd name="connsiteY734" fmla="*/ 1212667 h 1444832"/>
              <a:gd name="connsiteX735" fmla="*/ 2182773 w 5227074"/>
              <a:gd name="connsiteY735" fmla="*/ 1207702 h 1444832"/>
              <a:gd name="connsiteX736" fmla="*/ 2182773 w 5227074"/>
              <a:gd name="connsiteY736" fmla="*/ 1203978 h 1444832"/>
              <a:gd name="connsiteX737" fmla="*/ 2008978 w 5227074"/>
              <a:gd name="connsiteY737" fmla="*/ 1207702 h 1444832"/>
              <a:gd name="connsiteX738" fmla="*/ 1977241 w 5227074"/>
              <a:gd name="connsiteY738" fmla="*/ 1210184 h 1444832"/>
              <a:gd name="connsiteX739" fmla="*/ 1953061 w 5227074"/>
              <a:gd name="connsiteY739" fmla="*/ 1212667 h 1444832"/>
              <a:gd name="connsiteX740" fmla="*/ 1922836 w 5227074"/>
              <a:gd name="connsiteY740" fmla="*/ 1216390 h 1444832"/>
              <a:gd name="connsiteX741" fmla="*/ 1794379 w 5227074"/>
              <a:gd name="connsiteY741" fmla="*/ 1226320 h 1444832"/>
              <a:gd name="connsiteX742" fmla="*/ 1774733 w 5227074"/>
              <a:gd name="connsiteY742" fmla="*/ 1227561 h 1444832"/>
              <a:gd name="connsiteX743" fmla="*/ 1721838 w 5227074"/>
              <a:gd name="connsiteY743" fmla="*/ 1223838 h 1444832"/>
              <a:gd name="connsiteX744" fmla="*/ 1671967 w 5227074"/>
              <a:gd name="connsiteY744" fmla="*/ 1218873 h 1444832"/>
              <a:gd name="connsiteX745" fmla="*/ 1703703 w 5227074"/>
              <a:gd name="connsiteY745" fmla="*/ 1213908 h 1444832"/>
              <a:gd name="connsiteX746" fmla="*/ 1738462 w 5227074"/>
              <a:gd name="connsiteY746" fmla="*/ 1207702 h 1444832"/>
              <a:gd name="connsiteX747" fmla="*/ 1670456 w 5227074"/>
              <a:gd name="connsiteY747" fmla="*/ 1199013 h 1444832"/>
              <a:gd name="connsiteX748" fmla="*/ 1643253 w 5227074"/>
              <a:gd name="connsiteY748" fmla="*/ 1195290 h 1444832"/>
              <a:gd name="connsiteX749" fmla="*/ 1643253 w 5227074"/>
              <a:gd name="connsiteY749" fmla="*/ 1199013 h 1444832"/>
              <a:gd name="connsiteX750" fmla="*/ 1638719 w 5227074"/>
              <a:gd name="connsiteY750" fmla="*/ 1203978 h 1444832"/>
              <a:gd name="connsiteX751" fmla="*/ 1628140 w 5227074"/>
              <a:gd name="connsiteY751" fmla="*/ 1199013 h 1444832"/>
              <a:gd name="connsiteX752" fmla="*/ 1610005 w 5227074"/>
              <a:gd name="connsiteY752" fmla="*/ 1194049 h 1444832"/>
              <a:gd name="connsiteX753" fmla="*/ 1591870 w 5227074"/>
              <a:gd name="connsiteY753" fmla="*/ 1197772 h 1444832"/>
              <a:gd name="connsiteX754" fmla="*/ 1549555 w 5227074"/>
              <a:gd name="connsiteY754" fmla="*/ 1202737 h 1444832"/>
              <a:gd name="connsiteX755" fmla="*/ 1473992 w 5227074"/>
              <a:gd name="connsiteY755" fmla="*/ 1205219 h 1444832"/>
              <a:gd name="connsiteX756" fmla="*/ 1455857 w 5227074"/>
              <a:gd name="connsiteY756" fmla="*/ 1203978 h 1444832"/>
              <a:gd name="connsiteX757" fmla="*/ 1477014 w 5227074"/>
              <a:gd name="connsiteY757" fmla="*/ 1196531 h 1444832"/>
              <a:gd name="connsiteX758" fmla="*/ 1529908 w 5227074"/>
              <a:gd name="connsiteY758" fmla="*/ 1192807 h 1444832"/>
              <a:gd name="connsiteX759" fmla="*/ 1597915 w 5227074"/>
              <a:gd name="connsiteY759" fmla="*/ 1187842 h 1444832"/>
              <a:gd name="connsiteX760" fmla="*/ 1617562 w 5227074"/>
              <a:gd name="connsiteY760" fmla="*/ 1186601 h 1444832"/>
              <a:gd name="connsiteX761" fmla="*/ 1626629 w 5227074"/>
              <a:gd name="connsiteY761" fmla="*/ 1185360 h 1444832"/>
              <a:gd name="connsiteX762" fmla="*/ 1611517 w 5227074"/>
              <a:gd name="connsiteY762" fmla="*/ 1180395 h 1444832"/>
              <a:gd name="connsiteX763" fmla="*/ 1528397 w 5227074"/>
              <a:gd name="connsiteY763" fmla="*/ 1177913 h 1444832"/>
              <a:gd name="connsiteX764" fmla="*/ 1523863 w 5227074"/>
              <a:gd name="connsiteY764" fmla="*/ 1181636 h 1444832"/>
              <a:gd name="connsiteX765" fmla="*/ 1484571 w 5227074"/>
              <a:gd name="connsiteY765" fmla="*/ 1184119 h 1444832"/>
              <a:gd name="connsiteX766" fmla="*/ 1451323 w 5227074"/>
              <a:gd name="connsiteY766" fmla="*/ 1181636 h 1444832"/>
              <a:gd name="connsiteX767" fmla="*/ 1440744 w 5227074"/>
              <a:gd name="connsiteY767" fmla="*/ 1177913 h 1444832"/>
              <a:gd name="connsiteX768" fmla="*/ 1431677 w 5227074"/>
              <a:gd name="connsiteY768" fmla="*/ 1174189 h 1444832"/>
              <a:gd name="connsiteX769" fmla="*/ 1425632 w 5227074"/>
              <a:gd name="connsiteY769" fmla="*/ 1174189 h 1444832"/>
              <a:gd name="connsiteX770" fmla="*/ 1359136 w 5227074"/>
              <a:gd name="connsiteY770" fmla="*/ 1177913 h 1444832"/>
              <a:gd name="connsiteX771" fmla="*/ 1337978 w 5227074"/>
              <a:gd name="connsiteY771" fmla="*/ 1176671 h 1444832"/>
              <a:gd name="connsiteX772" fmla="*/ 1321355 w 5227074"/>
              <a:gd name="connsiteY772" fmla="*/ 1181636 h 1444832"/>
              <a:gd name="connsiteX773" fmla="*/ 1316821 w 5227074"/>
              <a:gd name="connsiteY773" fmla="*/ 1177913 h 1444832"/>
              <a:gd name="connsiteX774" fmla="*/ 1277528 w 5227074"/>
              <a:gd name="connsiteY774" fmla="*/ 1176671 h 1444832"/>
              <a:gd name="connsiteX775" fmla="*/ 1226145 w 5227074"/>
              <a:gd name="connsiteY775" fmla="*/ 1181636 h 1444832"/>
              <a:gd name="connsiteX776" fmla="*/ 1220100 w 5227074"/>
              <a:gd name="connsiteY776" fmla="*/ 1181636 h 1444832"/>
              <a:gd name="connsiteX777" fmla="*/ 1179296 w 5227074"/>
              <a:gd name="connsiteY777" fmla="*/ 1182878 h 1444832"/>
              <a:gd name="connsiteX778" fmla="*/ 1141515 w 5227074"/>
              <a:gd name="connsiteY778" fmla="*/ 1181636 h 1444832"/>
              <a:gd name="connsiteX779" fmla="*/ 1103733 w 5227074"/>
              <a:gd name="connsiteY779" fmla="*/ 1180395 h 1444832"/>
              <a:gd name="connsiteX780" fmla="*/ 1065952 w 5227074"/>
              <a:gd name="connsiteY780" fmla="*/ 1177913 h 1444832"/>
              <a:gd name="connsiteX781" fmla="*/ 1044794 w 5227074"/>
              <a:gd name="connsiteY781" fmla="*/ 1180395 h 1444832"/>
              <a:gd name="connsiteX782" fmla="*/ 1003990 w 5227074"/>
              <a:gd name="connsiteY782" fmla="*/ 1186601 h 1444832"/>
              <a:gd name="connsiteX783" fmla="*/ 967720 w 5227074"/>
              <a:gd name="connsiteY783" fmla="*/ 1191566 h 1444832"/>
              <a:gd name="connsiteX784" fmla="*/ 945051 w 5227074"/>
              <a:gd name="connsiteY784" fmla="*/ 1194049 h 1444832"/>
              <a:gd name="connsiteX785" fmla="*/ 908781 w 5227074"/>
              <a:gd name="connsiteY785" fmla="*/ 1201496 h 1444832"/>
              <a:gd name="connsiteX786" fmla="*/ 877044 w 5227074"/>
              <a:gd name="connsiteY786" fmla="*/ 1207702 h 1444832"/>
              <a:gd name="connsiteX787" fmla="*/ 866465 w 5227074"/>
              <a:gd name="connsiteY787" fmla="*/ 1210184 h 1444832"/>
              <a:gd name="connsiteX788" fmla="*/ 872510 w 5227074"/>
              <a:gd name="connsiteY788" fmla="*/ 1213908 h 1444832"/>
              <a:gd name="connsiteX789" fmla="*/ 878556 w 5227074"/>
              <a:gd name="connsiteY789" fmla="*/ 1216390 h 1444832"/>
              <a:gd name="connsiteX790" fmla="*/ 860420 w 5227074"/>
              <a:gd name="connsiteY790" fmla="*/ 1218873 h 1444832"/>
              <a:gd name="connsiteX791" fmla="*/ 845308 w 5227074"/>
              <a:gd name="connsiteY791" fmla="*/ 1220114 h 1444832"/>
              <a:gd name="connsiteX792" fmla="*/ 819616 w 5227074"/>
              <a:gd name="connsiteY792" fmla="*/ 1236250 h 1444832"/>
              <a:gd name="connsiteX793" fmla="*/ 787880 w 5227074"/>
              <a:gd name="connsiteY793" fmla="*/ 1247421 h 1444832"/>
              <a:gd name="connsiteX794" fmla="*/ 765211 w 5227074"/>
              <a:gd name="connsiteY794" fmla="*/ 1252386 h 1444832"/>
              <a:gd name="connsiteX795" fmla="*/ 745565 w 5227074"/>
              <a:gd name="connsiteY795" fmla="*/ 1259833 h 1444832"/>
              <a:gd name="connsiteX796" fmla="*/ 730452 w 5227074"/>
              <a:gd name="connsiteY796" fmla="*/ 1266039 h 1444832"/>
              <a:gd name="connsiteX797" fmla="*/ 716851 w 5227074"/>
              <a:gd name="connsiteY797" fmla="*/ 1268521 h 1444832"/>
              <a:gd name="connsiteX798" fmla="*/ 733475 w 5227074"/>
              <a:gd name="connsiteY798" fmla="*/ 1249903 h 1444832"/>
              <a:gd name="connsiteX799" fmla="*/ 748587 w 5227074"/>
              <a:gd name="connsiteY799" fmla="*/ 1230044 h 1444832"/>
              <a:gd name="connsiteX800" fmla="*/ 738008 w 5227074"/>
              <a:gd name="connsiteY800" fmla="*/ 1226320 h 1444832"/>
              <a:gd name="connsiteX801" fmla="*/ 722896 w 5227074"/>
              <a:gd name="connsiteY801" fmla="*/ 1227561 h 1444832"/>
              <a:gd name="connsiteX802" fmla="*/ 716851 w 5227074"/>
              <a:gd name="connsiteY802" fmla="*/ 1230044 h 1444832"/>
              <a:gd name="connsiteX803" fmla="*/ 703249 w 5227074"/>
              <a:gd name="connsiteY803" fmla="*/ 1231285 h 1444832"/>
              <a:gd name="connsiteX804" fmla="*/ 676047 w 5227074"/>
              <a:gd name="connsiteY804" fmla="*/ 1233767 h 1444832"/>
              <a:gd name="connsiteX805" fmla="*/ 668490 w 5227074"/>
              <a:gd name="connsiteY805" fmla="*/ 1243697 h 1444832"/>
              <a:gd name="connsiteX806" fmla="*/ 663957 w 5227074"/>
              <a:gd name="connsiteY806" fmla="*/ 1248662 h 1444832"/>
              <a:gd name="connsiteX807" fmla="*/ 645821 w 5227074"/>
              <a:gd name="connsiteY807" fmla="*/ 1258592 h 1444832"/>
              <a:gd name="connsiteX808" fmla="*/ 589905 w 5227074"/>
              <a:gd name="connsiteY808" fmla="*/ 1271004 h 1444832"/>
              <a:gd name="connsiteX809" fmla="*/ 586882 w 5227074"/>
              <a:gd name="connsiteY809" fmla="*/ 1269763 h 1444832"/>
              <a:gd name="connsiteX810" fmla="*/ 621641 w 5227074"/>
              <a:gd name="connsiteY810" fmla="*/ 1248662 h 1444832"/>
              <a:gd name="connsiteX811" fmla="*/ 627686 w 5227074"/>
              <a:gd name="connsiteY811" fmla="*/ 1239973 h 1444832"/>
              <a:gd name="connsiteX812" fmla="*/ 639776 w 5227074"/>
              <a:gd name="connsiteY812" fmla="*/ 1231285 h 1444832"/>
              <a:gd name="connsiteX813" fmla="*/ 626175 w 5227074"/>
              <a:gd name="connsiteY813" fmla="*/ 1228803 h 1444832"/>
              <a:gd name="connsiteX814" fmla="*/ 597461 w 5227074"/>
              <a:gd name="connsiteY814" fmla="*/ 1228803 h 1444832"/>
              <a:gd name="connsiteX815" fmla="*/ 680580 w 5227074"/>
              <a:gd name="connsiteY815" fmla="*/ 1218873 h 1444832"/>
              <a:gd name="connsiteX816" fmla="*/ 747076 w 5227074"/>
              <a:gd name="connsiteY816" fmla="*/ 1207702 h 1444832"/>
              <a:gd name="connsiteX817" fmla="*/ 762189 w 5227074"/>
              <a:gd name="connsiteY817" fmla="*/ 1207702 h 1444832"/>
              <a:gd name="connsiteX818" fmla="*/ 753121 w 5227074"/>
              <a:gd name="connsiteY818" fmla="*/ 1213908 h 1444832"/>
              <a:gd name="connsiteX819" fmla="*/ 765211 w 5227074"/>
              <a:gd name="connsiteY819" fmla="*/ 1212667 h 1444832"/>
              <a:gd name="connsiteX820" fmla="*/ 789391 w 5227074"/>
              <a:gd name="connsiteY820" fmla="*/ 1208943 h 1444832"/>
              <a:gd name="connsiteX821" fmla="*/ 813571 w 5227074"/>
              <a:gd name="connsiteY821" fmla="*/ 1199013 h 1444832"/>
              <a:gd name="connsiteX822" fmla="*/ 866465 w 5227074"/>
              <a:gd name="connsiteY822" fmla="*/ 1171707 h 1444832"/>
              <a:gd name="connsiteX823" fmla="*/ 872510 w 5227074"/>
              <a:gd name="connsiteY823" fmla="*/ 1167983 h 1444832"/>
              <a:gd name="connsiteX824" fmla="*/ 867977 w 5227074"/>
              <a:gd name="connsiteY824" fmla="*/ 1166742 h 1444832"/>
              <a:gd name="connsiteX825" fmla="*/ 858909 w 5227074"/>
              <a:gd name="connsiteY825" fmla="*/ 1166742 h 1444832"/>
              <a:gd name="connsiteX826" fmla="*/ 864954 w 5227074"/>
              <a:gd name="connsiteY826" fmla="*/ 1161777 h 1444832"/>
              <a:gd name="connsiteX827" fmla="*/ 863443 w 5227074"/>
              <a:gd name="connsiteY827" fmla="*/ 1159294 h 1444832"/>
              <a:gd name="connsiteX828" fmla="*/ 846819 w 5227074"/>
              <a:gd name="connsiteY828" fmla="*/ 1163018 h 1444832"/>
              <a:gd name="connsiteX829" fmla="*/ 819616 w 5227074"/>
              <a:gd name="connsiteY829" fmla="*/ 1164259 h 1444832"/>
              <a:gd name="connsiteX830" fmla="*/ 816594 w 5227074"/>
              <a:gd name="connsiteY830" fmla="*/ 1163018 h 1444832"/>
              <a:gd name="connsiteX831" fmla="*/ 812060 w 5227074"/>
              <a:gd name="connsiteY831" fmla="*/ 1167983 h 1444832"/>
              <a:gd name="connsiteX832" fmla="*/ 809038 w 5227074"/>
              <a:gd name="connsiteY832" fmla="*/ 1171707 h 1444832"/>
              <a:gd name="connsiteX833" fmla="*/ 806015 w 5227074"/>
              <a:gd name="connsiteY833" fmla="*/ 1169224 h 1444832"/>
              <a:gd name="connsiteX834" fmla="*/ 793925 w 5227074"/>
              <a:gd name="connsiteY834" fmla="*/ 1167983 h 1444832"/>
              <a:gd name="connsiteX835" fmla="*/ 786369 w 5227074"/>
              <a:gd name="connsiteY835" fmla="*/ 1171707 h 1444832"/>
              <a:gd name="connsiteX836" fmla="*/ 784857 w 5227074"/>
              <a:gd name="connsiteY836" fmla="*/ 1175430 h 1444832"/>
              <a:gd name="connsiteX837" fmla="*/ 763700 w 5227074"/>
              <a:gd name="connsiteY837" fmla="*/ 1181636 h 1444832"/>
              <a:gd name="connsiteX838" fmla="*/ 750098 w 5227074"/>
              <a:gd name="connsiteY838" fmla="*/ 1184119 h 1444832"/>
              <a:gd name="connsiteX839" fmla="*/ 753121 w 5227074"/>
              <a:gd name="connsiteY839" fmla="*/ 1176671 h 1444832"/>
              <a:gd name="connsiteX840" fmla="*/ 754632 w 5227074"/>
              <a:gd name="connsiteY840" fmla="*/ 1175430 h 1444832"/>
              <a:gd name="connsiteX841" fmla="*/ 771256 w 5227074"/>
              <a:gd name="connsiteY841" fmla="*/ 1164259 h 1444832"/>
              <a:gd name="connsiteX842" fmla="*/ 790902 w 5227074"/>
              <a:gd name="connsiteY842" fmla="*/ 1150606 h 1444832"/>
              <a:gd name="connsiteX843" fmla="*/ 790902 w 5227074"/>
              <a:gd name="connsiteY843" fmla="*/ 1141917 h 1444832"/>
              <a:gd name="connsiteX844" fmla="*/ 778812 w 5227074"/>
              <a:gd name="connsiteY844" fmla="*/ 1149365 h 1444832"/>
              <a:gd name="connsiteX845" fmla="*/ 766722 w 5227074"/>
              <a:gd name="connsiteY845" fmla="*/ 1150606 h 1444832"/>
              <a:gd name="connsiteX846" fmla="*/ 756143 w 5227074"/>
              <a:gd name="connsiteY846" fmla="*/ 1149365 h 1444832"/>
              <a:gd name="connsiteX847" fmla="*/ 722896 w 5227074"/>
              <a:gd name="connsiteY847" fmla="*/ 1151847 h 1444832"/>
              <a:gd name="connsiteX848" fmla="*/ 685114 w 5227074"/>
              <a:gd name="connsiteY848" fmla="*/ 1155571 h 1444832"/>
              <a:gd name="connsiteX849" fmla="*/ 657912 w 5227074"/>
              <a:gd name="connsiteY849" fmla="*/ 1161777 h 1444832"/>
              <a:gd name="connsiteX850" fmla="*/ 591416 w 5227074"/>
              <a:gd name="connsiteY850" fmla="*/ 1194049 h 1444832"/>
              <a:gd name="connsiteX851" fmla="*/ 650355 w 5227074"/>
              <a:gd name="connsiteY851" fmla="*/ 1186601 h 1444832"/>
              <a:gd name="connsiteX852" fmla="*/ 660934 w 5227074"/>
              <a:gd name="connsiteY852" fmla="*/ 1186601 h 1444832"/>
              <a:gd name="connsiteX853" fmla="*/ 533988 w 5227074"/>
              <a:gd name="connsiteY853" fmla="*/ 1207702 h 1444832"/>
              <a:gd name="connsiteX854" fmla="*/ 547590 w 5227074"/>
              <a:gd name="connsiteY854" fmla="*/ 1203978 h 1444832"/>
              <a:gd name="connsiteX855" fmla="*/ 550612 w 5227074"/>
              <a:gd name="connsiteY855" fmla="*/ 1194049 h 1444832"/>
              <a:gd name="connsiteX856" fmla="*/ 535500 w 5227074"/>
              <a:gd name="connsiteY856" fmla="*/ 1194049 h 1444832"/>
              <a:gd name="connsiteX857" fmla="*/ 549101 w 5227074"/>
              <a:gd name="connsiteY857" fmla="*/ 1191566 h 1444832"/>
              <a:gd name="connsiteX858" fmla="*/ 562702 w 5227074"/>
              <a:gd name="connsiteY858" fmla="*/ 1184119 h 1444832"/>
              <a:gd name="connsiteX859" fmla="*/ 546078 w 5227074"/>
              <a:gd name="connsiteY859" fmla="*/ 1181636 h 1444832"/>
              <a:gd name="connsiteX860" fmla="*/ 470515 w 5227074"/>
              <a:gd name="connsiteY860" fmla="*/ 1203978 h 1444832"/>
              <a:gd name="connsiteX861" fmla="*/ 456914 w 5227074"/>
              <a:gd name="connsiteY861" fmla="*/ 1206461 h 1444832"/>
              <a:gd name="connsiteX862" fmla="*/ 470515 w 5227074"/>
              <a:gd name="connsiteY862" fmla="*/ 1197772 h 1444832"/>
              <a:gd name="connsiteX863" fmla="*/ 475049 w 5227074"/>
              <a:gd name="connsiteY863" fmla="*/ 1192807 h 1444832"/>
              <a:gd name="connsiteX864" fmla="*/ 464470 w 5227074"/>
              <a:gd name="connsiteY864" fmla="*/ 1190325 h 1444832"/>
              <a:gd name="connsiteX865" fmla="*/ 449358 w 5227074"/>
              <a:gd name="connsiteY865" fmla="*/ 1195290 h 1444832"/>
              <a:gd name="connsiteX866" fmla="*/ 434245 w 5227074"/>
              <a:gd name="connsiteY866" fmla="*/ 1197772 h 1444832"/>
              <a:gd name="connsiteX867" fmla="*/ 348103 w 5227074"/>
              <a:gd name="connsiteY867" fmla="*/ 1222596 h 1444832"/>
              <a:gd name="connsiteX868" fmla="*/ 325434 w 5227074"/>
              <a:gd name="connsiteY868" fmla="*/ 1228803 h 1444832"/>
              <a:gd name="connsiteX869" fmla="*/ 326946 w 5227074"/>
              <a:gd name="connsiteY869" fmla="*/ 1227561 h 1444832"/>
              <a:gd name="connsiteX870" fmla="*/ 334502 w 5227074"/>
              <a:gd name="connsiteY870" fmla="*/ 1223838 h 1444832"/>
              <a:gd name="connsiteX871" fmla="*/ 277074 w 5227074"/>
              <a:gd name="connsiteY871" fmla="*/ 1235009 h 1444832"/>
              <a:gd name="connsiteX872" fmla="*/ 254405 w 5227074"/>
              <a:gd name="connsiteY872" fmla="*/ 1235009 h 1444832"/>
              <a:gd name="connsiteX873" fmla="*/ 301254 w 5227074"/>
              <a:gd name="connsiteY873" fmla="*/ 1208943 h 1444832"/>
              <a:gd name="connsiteX874" fmla="*/ 352637 w 5227074"/>
              <a:gd name="connsiteY874" fmla="*/ 1192807 h 1444832"/>
              <a:gd name="connsiteX875" fmla="*/ 364727 w 5227074"/>
              <a:gd name="connsiteY875" fmla="*/ 1185360 h 1444832"/>
              <a:gd name="connsiteX876" fmla="*/ 369261 w 5227074"/>
              <a:gd name="connsiteY876" fmla="*/ 1179154 h 1444832"/>
              <a:gd name="connsiteX877" fmla="*/ 372283 w 5227074"/>
              <a:gd name="connsiteY877" fmla="*/ 1182878 h 1444832"/>
              <a:gd name="connsiteX878" fmla="*/ 378329 w 5227074"/>
              <a:gd name="connsiteY878" fmla="*/ 1186601 h 1444832"/>
              <a:gd name="connsiteX879" fmla="*/ 450869 w 5227074"/>
              <a:gd name="connsiteY879" fmla="*/ 1175430 h 1444832"/>
              <a:gd name="connsiteX880" fmla="*/ 609551 w 5227074"/>
              <a:gd name="connsiteY880" fmla="*/ 1145641 h 1444832"/>
              <a:gd name="connsiteX881" fmla="*/ 623153 w 5227074"/>
              <a:gd name="connsiteY881" fmla="*/ 1143159 h 1444832"/>
              <a:gd name="connsiteX882" fmla="*/ 654889 w 5227074"/>
              <a:gd name="connsiteY882" fmla="*/ 1143159 h 1444832"/>
              <a:gd name="connsiteX883" fmla="*/ 730452 w 5227074"/>
              <a:gd name="connsiteY883" fmla="*/ 1123299 h 1444832"/>
              <a:gd name="connsiteX884" fmla="*/ 766722 w 5227074"/>
              <a:gd name="connsiteY884" fmla="*/ 1118334 h 1444832"/>
              <a:gd name="connsiteX885" fmla="*/ 804504 w 5227074"/>
              <a:gd name="connsiteY885" fmla="*/ 1115852 h 1444832"/>
              <a:gd name="connsiteX886" fmla="*/ 815083 w 5227074"/>
              <a:gd name="connsiteY886" fmla="*/ 1110887 h 1444832"/>
              <a:gd name="connsiteX887" fmla="*/ 816594 w 5227074"/>
              <a:gd name="connsiteY887" fmla="*/ 1114611 h 1444832"/>
              <a:gd name="connsiteX888" fmla="*/ 822639 w 5227074"/>
              <a:gd name="connsiteY888" fmla="*/ 1119576 h 1444832"/>
              <a:gd name="connsiteX889" fmla="*/ 834729 w 5227074"/>
              <a:gd name="connsiteY889" fmla="*/ 1115852 h 1444832"/>
              <a:gd name="connsiteX890" fmla="*/ 849842 w 5227074"/>
              <a:gd name="connsiteY890" fmla="*/ 1113370 h 1444832"/>
              <a:gd name="connsiteX891" fmla="*/ 822639 w 5227074"/>
              <a:gd name="connsiteY891" fmla="*/ 1104681 h 1444832"/>
              <a:gd name="connsiteX892" fmla="*/ 786369 w 5227074"/>
              <a:gd name="connsiteY892" fmla="*/ 1100957 h 1444832"/>
              <a:gd name="connsiteX893" fmla="*/ 765211 w 5227074"/>
              <a:gd name="connsiteY893" fmla="*/ 1099716 h 1444832"/>
              <a:gd name="connsiteX894" fmla="*/ 754632 w 5227074"/>
              <a:gd name="connsiteY894" fmla="*/ 1102199 h 1444832"/>
              <a:gd name="connsiteX895" fmla="*/ 736497 w 5227074"/>
              <a:gd name="connsiteY895" fmla="*/ 1100957 h 1444832"/>
              <a:gd name="connsiteX896" fmla="*/ 700227 w 5227074"/>
              <a:gd name="connsiteY896" fmla="*/ 1095993 h 1444832"/>
              <a:gd name="connsiteX897" fmla="*/ 673024 w 5227074"/>
              <a:gd name="connsiteY897" fmla="*/ 1102199 h 1444832"/>
              <a:gd name="connsiteX898" fmla="*/ 660934 w 5227074"/>
              <a:gd name="connsiteY898" fmla="*/ 1105922 h 1444832"/>
              <a:gd name="connsiteX899" fmla="*/ 600484 w 5227074"/>
              <a:gd name="connsiteY899" fmla="*/ 1108405 h 1444832"/>
              <a:gd name="connsiteX900" fmla="*/ 555146 w 5227074"/>
              <a:gd name="connsiteY900" fmla="*/ 1115852 h 1444832"/>
              <a:gd name="connsiteX901" fmla="*/ 520387 w 5227074"/>
              <a:gd name="connsiteY901" fmla="*/ 1124540 h 1444832"/>
              <a:gd name="connsiteX902" fmla="*/ 461448 w 5227074"/>
              <a:gd name="connsiteY902" fmla="*/ 1138194 h 1444832"/>
              <a:gd name="connsiteX903" fmla="*/ 426689 w 5227074"/>
              <a:gd name="connsiteY903" fmla="*/ 1159294 h 1444832"/>
              <a:gd name="connsiteX904" fmla="*/ 413087 w 5227074"/>
              <a:gd name="connsiteY904" fmla="*/ 1164259 h 1444832"/>
              <a:gd name="connsiteX905" fmla="*/ 419133 w 5227074"/>
              <a:gd name="connsiteY905" fmla="*/ 1153088 h 1444832"/>
              <a:gd name="connsiteX906" fmla="*/ 382862 w 5227074"/>
              <a:gd name="connsiteY906" fmla="*/ 1161777 h 1444832"/>
              <a:gd name="connsiteX907" fmla="*/ 340547 w 5227074"/>
              <a:gd name="connsiteY907" fmla="*/ 1171707 h 1444832"/>
              <a:gd name="connsiteX908" fmla="*/ 320901 w 5227074"/>
              <a:gd name="connsiteY908" fmla="*/ 1176671 h 1444832"/>
              <a:gd name="connsiteX909" fmla="*/ 295209 w 5227074"/>
              <a:gd name="connsiteY909" fmla="*/ 1179154 h 1444832"/>
              <a:gd name="connsiteX910" fmla="*/ 277074 w 5227074"/>
              <a:gd name="connsiteY910" fmla="*/ 1177913 h 1444832"/>
              <a:gd name="connsiteX911" fmla="*/ 258939 w 5227074"/>
              <a:gd name="connsiteY911" fmla="*/ 1174189 h 1444832"/>
              <a:gd name="connsiteX912" fmla="*/ 283119 w 5227074"/>
              <a:gd name="connsiteY912" fmla="*/ 1165501 h 1444832"/>
              <a:gd name="connsiteX913" fmla="*/ 308811 w 5227074"/>
              <a:gd name="connsiteY913" fmla="*/ 1158053 h 1444832"/>
              <a:gd name="connsiteX914" fmla="*/ 367750 w 5227074"/>
              <a:gd name="connsiteY914" fmla="*/ 1146882 h 1444832"/>
              <a:gd name="connsiteX915" fmla="*/ 420644 w 5227074"/>
              <a:gd name="connsiteY915" fmla="*/ 1134470 h 1444832"/>
              <a:gd name="connsiteX916" fmla="*/ 376817 w 5227074"/>
              <a:gd name="connsiteY916" fmla="*/ 1135711 h 1444832"/>
              <a:gd name="connsiteX917" fmla="*/ 358682 w 5227074"/>
              <a:gd name="connsiteY917" fmla="*/ 1139435 h 1444832"/>
              <a:gd name="connsiteX918" fmla="*/ 345081 w 5227074"/>
              <a:gd name="connsiteY918" fmla="*/ 1138194 h 1444832"/>
              <a:gd name="connsiteX919" fmla="*/ 340547 w 5227074"/>
              <a:gd name="connsiteY919" fmla="*/ 1136953 h 1444832"/>
              <a:gd name="connsiteX920" fmla="*/ 367750 w 5227074"/>
              <a:gd name="connsiteY920" fmla="*/ 1127023 h 1444832"/>
              <a:gd name="connsiteX921" fmla="*/ 404020 w 5227074"/>
              <a:gd name="connsiteY921" fmla="*/ 1117093 h 1444832"/>
              <a:gd name="connsiteX922" fmla="*/ 394952 w 5227074"/>
              <a:gd name="connsiteY922" fmla="*/ 1112128 h 1444832"/>
              <a:gd name="connsiteX923" fmla="*/ 369261 w 5227074"/>
              <a:gd name="connsiteY923" fmla="*/ 1110887 h 1444832"/>
              <a:gd name="connsiteX924" fmla="*/ 384374 w 5227074"/>
              <a:gd name="connsiteY924" fmla="*/ 1107163 h 1444832"/>
              <a:gd name="connsiteX925" fmla="*/ 446335 w 5227074"/>
              <a:gd name="connsiteY925" fmla="*/ 1095993 h 1444832"/>
              <a:gd name="connsiteX926" fmla="*/ 502252 w 5227074"/>
              <a:gd name="connsiteY926" fmla="*/ 1083580 h 1444832"/>
              <a:gd name="connsiteX927" fmla="*/ 509808 w 5227074"/>
              <a:gd name="connsiteY927" fmla="*/ 1079857 h 1444832"/>
              <a:gd name="connsiteX928" fmla="*/ 556657 w 5227074"/>
              <a:gd name="connsiteY928" fmla="*/ 1068686 h 1444832"/>
              <a:gd name="connsiteX929" fmla="*/ 639776 w 5227074"/>
              <a:gd name="connsiteY929" fmla="*/ 1051309 h 1444832"/>
              <a:gd name="connsiteX930" fmla="*/ 481094 w 5227074"/>
              <a:gd name="connsiteY930" fmla="*/ 1072409 h 1444832"/>
              <a:gd name="connsiteX931" fmla="*/ 431223 w 5227074"/>
              <a:gd name="connsiteY931" fmla="*/ 1079857 h 1444832"/>
              <a:gd name="connsiteX932" fmla="*/ 373795 w 5227074"/>
              <a:gd name="connsiteY932" fmla="*/ 1086063 h 1444832"/>
              <a:gd name="connsiteX933" fmla="*/ 317878 w 5227074"/>
              <a:gd name="connsiteY933" fmla="*/ 1097234 h 1444832"/>
              <a:gd name="connsiteX934" fmla="*/ 274052 w 5227074"/>
              <a:gd name="connsiteY934" fmla="*/ 1110887 h 1444832"/>
              <a:gd name="connsiteX935" fmla="*/ 246849 w 5227074"/>
              <a:gd name="connsiteY935" fmla="*/ 1118334 h 1444832"/>
              <a:gd name="connsiteX936" fmla="*/ 252894 w 5227074"/>
              <a:gd name="connsiteY936" fmla="*/ 1113370 h 1444832"/>
              <a:gd name="connsiteX937" fmla="*/ 292187 w 5227074"/>
              <a:gd name="connsiteY937" fmla="*/ 1086063 h 1444832"/>
              <a:gd name="connsiteX938" fmla="*/ 275563 w 5227074"/>
              <a:gd name="connsiteY938" fmla="*/ 1088545 h 1444832"/>
              <a:gd name="connsiteX939" fmla="*/ 263473 w 5227074"/>
              <a:gd name="connsiteY939" fmla="*/ 1087304 h 1444832"/>
              <a:gd name="connsiteX940" fmla="*/ 275563 w 5227074"/>
              <a:gd name="connsiteY940" fmla="*/ 1077374 h 1444832"/>
              <a:gd name="connsiteX941" fmla="*/ 387396 w 5227074"/>
              <a:gd name="connsiteY941" fmla="*/ 1045103 h 1444832"/>
              <a:gd name="connsiteX942" fmla="*/ 505274 w 5227074"/>
              <a:gd name="connsiteY942" fmla="*/ 1026485 h 1444832"/>
              <a:gd name="connsiteX943" fmla="*/ 576304 w 5227074"/>
              <a:gd name="connsiteY943" fmla="*/ 1016555 h 1444832"/>
              <a:gd name="connsiteX944" fmla="*/ 594439 w 5227074"/>
              <a:gd name="connsiteY944" fmla="*/ 1011590 h 1444832"/>
              <a:gd name="connsiteX945" fmla="*/ 579326 w 5227074"/>
              <a:gd name="connsiteY945" fmla="*/ 1010349 h 1444832"/>
              <a:gd name="connsiteX946" fmla="*/ 530966 w 5227074"/>
              <a:gd name="connsiteY946" fmla="*/ 1014072 h 1444832"/>
              <a:gd name="connsiteX947" fmla="*/ 450869 w 5227074"/>
              <a:gd name="connsiteY947" fmla="*/ 1021520 h 1444832"/>
              <a:gd name="connsiteX948" fmla="*/ 384374 w 5227074"/>
              <a:gd name="connsiteY948" fmla="*/ 1026485 h 1444832"/>
              <a:gd name="connsiteX949" fmla="*/ 320901 w 5227074"/>
              <a:gd name="connsiteY949" fmla="*/ 1030208 h 1444832"/>
              <a:gd name="connsiteX950" fmla="*/ 299743 w 5227074"/>
              <a:gd name="connsiteY950" fmla="*/ 1030208 h 1444832"/>
              <a:gd name="connsiteX951" fmla="*/ 313344 w 5227074"/>
              <a:gd name="connsiteY951" fmla="*/ 1024002 h 1444832"/>
              <a:gd name="connsiteX952" fmla="*/ 340547 w 5227074"/>
              <a:gd name="connsiteY952" fmla="*/ 1021520 h 1444832"/>
              <a:gd name="connsiteX953" fmla="*/ 376817 w 5227074"/>
              <a:gd name="connsiteY953" fmla="*/ 1022761 h 1444832"/>
              <a:gd name="connsiteX954" fmla="*/ 426689 w 5227074"/>
              <a:gd name="connsiteY954" fmla="*/ 1002902 h 1444832"/>
              <a:gd name="connsiteX955" fmla="*/ 434245 w 5227074"/>
              <a:gd name="connsiteY955" fmla="*/ 995454 h 1444832"/>
              <a:gd name="connsiteX956" fmla="*/ 461448 w 5227074"/>
              <a:gd name="connsiteY956" fmla="*/ 989248 h 1444832"/>
              <a:gd name="connsiteX957" fmla="*/ 473538 w 5227074"/>
              <a:gd name="connsiteY957" fmla="*/ 979318 h 1444832"/>
              <a:gd name="connsiteX958" fmla="*/ 462959 w 5227074"/>
              <a:gd name="connsiteY958" fmla="*/ 976836 h 1444832"/>
              <a:gd name="connsiteX959" fmla="*/ 447846 w 5227074"/>
              <a:gd name="connsiteY959" fmla="*/ 968147 h 1444832"/>
              <a:gd name="connsiteX960" fmla="*/ 432734 w 5227074"/>
              <a:gd name="connsiteY960" fmla="*/ 960700 h 1444832"/>
              <a:gd name="connsiteX961" fmla="*/ 429711 w 5227074"/>
              <a:gd name="connsiteY961" fmla="*/ 956977 h 1444832"/>
              <a:gd name="connsiteX962" fmla="*/ 413087 w 5227074"/>
              <a:gd name="connsiteY962" fmla="*/ 958218 h 1444832"/>
              <a:gd name="connsiteX963" fmla="*/ 397975 w 5227074"/>
              <a:gd name="connsiteY963" fmla="*/ 956977 h 1444832"/>
              <a:gd name="connsiteX964" fmla="*/ 410065 w 5227074"/>
              <a:gd name="connsiteY964" fmla="*/ 950770 h 1444832"/>
              <a:gd name="connsiteX965" fmla="*/ 390419 w 5227074"/>
              <a:gd name="connsiteY965" fmla="*/ 950770 h 1444832"/>
              <a:gd name="connsiteX966" fmla="*/ 357171 w 5227074"/>
              <a:gd name="connsiteY966" fmla="*/ 955735 h 1444832"/>
              <a:gd name="connsiteX967" fmla="*/ 342058 w 5227074"/>
              <a:gd name="connsiteY967" fmla="*/ 974354 h 1444832"/>
              <a:gd name="connsiteX968" fmla="*/ 339036 w 5227074"/>
              <a:gd name="connsiteY968" fmla="*/ 988007 h 1444832"/>
              <a:gd name="connsiteX969" fmla="*/ 339036 w 5227074"/>
              <a:gd name="connsiteY969" fmla="*/ 975595 h 1444832"/>
              <a:gd name="connsiteX970" fmla="*/ 332991 w 5227074"/>
              <a:gd name="connsiteY970" fmla="*/ 963183 h 1444832"/>
              <a:gd name="connsiteX971" fmla="*/ 289164 w 5227074"/>
              <a:gd name="connsiteY971" fmla="*/ 989248 h 1444832"/>
              <a:gd name="connsiteX972" fmla="*/ 261961 w 5227074"/>
              <a:gd name="connsiteY972" fmla="*/ 1007866 h 1444832"/>
              <a:gd name="connsiteX973" fmla="*/ 249871 w 5227074"/>
              <a:gd name="connsiteY973" fmla="*/ 1012831 h 1444832"/>
              <a:gd name="connsiteX974" fmla="*/ 263473 w 5227074"/>
              <a:gd name="connsiteY974" fmla="*/ 1002902 h 1444832"/>
              <a:gd name="connsiteX975" fmla="*/ 261961 w 5227074"/>
              <a:gd name="connsiteY975" fmla="*/ 986766 h 1444832"/>
              <a:gd name="connsiteX976" fmla="*/ 255916 w 5227074"/>
              <a:gd name="connsiteY976" fmla="*/ 981801 h 1444832"/>
              <a:gd name="connsiteX977" fmla="*/ 255916 w 5227074"/>
              <a:gd name="connsiteY977" fmla="*/ 973112 h 1444832"/>
              <a:gd name="connsiteX978" fmla="*/ 190932 w 5227074"/>
              <a:gd name="connsiteY978" fmla="*/ 1004143 h 1444832"/>
              <a:gd name="connsiteX979" fmla="*/ 163730 w 5227074"/>
              <a:gd name="connsiteY979" fmla="*/ 1016555 h 1444832"/>
              <a:gd name="connsiteX980" fmla="*/ 151640 w 5227074"/>
              <a:gd name="connsiteY980" fmla="*/ 1024002 h 1444832"/>
              <a:gd name="connsiteX981" fmla="*/ 144083 w 5227074"/>
              <a:gd name="connsiteY981" fmla="*/ 1030208 h 1444832"/>
              <a:gd name="connsiteX982" fmla="*/ 166752 w 5227074"/>
              <a:gd name="connsiteY982" fmla="*/ 1000419 h 1444832"/>
              <a:gd name="connsiteX983" fmla="*/ 215112 w 5227074"/>
              <a:gd name="connsiteY983" fmla="*/ 975595 h 1444832"/>
              <a:gd name="connsiteX984" fmla="*/ 218135 w 5227074"/>
              <a:gd name="connsiteY984" fmla="*/ 966906 h 1444832"/>
              <a:gd name="connsiteX985" fmla="*/ 281608 w 5227074"/>
              <a:gd name="connsiteY985" fmla="*/ 948288 h 1444832"/>
              <a:gd name="connsiteX986" fmla="*/ 388907 w 5227074"/>
              <a:gd name="connsiteY986" fmla="*/ 920981 h 1444832"/>
              <a:gd name="connsiteX987" fmla="*/ 375306 w 5227074"/>
              <a:gd name="connsiteY987" fmla="*/ 917258 h 1444832"/>
              <a:gd name="connsiteX988" fmla="*/ 363216 w 5227074"/>
              <a:gd name="connsiteY988" fmla="*/ 913534 h 1444832"/>
              <a:gd name="connsiteX989" fmla="*/ 343570 w 5227074"/>
              <a:gd name="connsiteY989" fmla="*/ 908569 h 1444832"/>
              <a:gd name="connsiteX990" fmla="*/ 340547 w 5227074"/>
              <a:gd name="connsiteY990" fmla="*/ 903604 h 1444832"/>
              <a:gd name="connsiteX991" fmla="*/ 323923 w 5227074"/>
              <a:gd name="connsiteY991" fmla="*/ 898639 h 1444832"/>
              <a:gd name="connsiteX992" fmla="*/ 298232 w 5227074"/>
              <a:gd name="connsiteY992" fmla="*/ 901122 h 1444832"/>
              <a:gd name="connsiteX993" fmla="*/ 222669 w 5227074"/>
              <a:gd name="connsiteY993" fmla="*/ 935876 h 1444832"/>
              <a:gd name="connsiteX994" fmla="*/ 200000 w 5227074"/>
              <a:gd name="connsiteY994" fmla="*/ 952012 h 1444832"/>
              <a:gd name="connsiteX995" fmla="*/ 215112 w 5227074"/>
              <a:gd name="connsiteY995" fmla="*/ 937117 h 1444832"/>
              <a:gd name="connsiteX996" fmla="*/ 242315 w 5227074"/>
              <a:gd name="connsiteY996" fmla="*/ 914775 h 1444832"/>
              <a:gd name="connsiteX997" fmla="*/ 255916 w 5227074"/>
              <a:gd name="connsiteY997" fmla="*/ 902363 h 1444832"/>
              <a:gd name="connsiteX998" fmla="*/ 287653 w 5227074"/>
              <a:gd name="connsiteY998" fmla="*/ 894916 h 1444832"/>
              <a:gd name="connsiteX999" fmla="*/ 307299 w 5227074"/>
              <a:gd name="connsiteY999" fmla="*/ 891192 h 1444832"/>
              <a:gd name="connsiteX1000" fmla="*/ 319389 w 5227074"/>
              <a:gd name="connsiteY1000" fmla="*/ 884986 h 1444832"/>
              <a:gd name="connsiteX1001" fmla="*/ 296720 w 5227074"/>
              <a:gd name="connsiteY1001" fmla="*/ 873815 h 1444832"/>
              <a:gd name="connsiteX1002" fmla="*/ 289164 w 5227074"/>
              <a:gd name="connsiteY1002" fmla="*/ 871333 h 1444832"/>
              <a:gd name="connsiteX1003" fmla="*/ 287653 w 5227074"/>
              <a:gd name="connsiteY1003" fmla="*/ 866368 h 1444832"/>
              <a:gd name="connsiteX1004" fmla="*/ 310322 w 5227074"/>
              <a:gd name="connsiteY1004" fmla="*/ 822925 h 1444832"/>
              <a:gd name="connsiteX1005" fmla="*/ 317878 w 5227074"/>
              <a:gd name="connsiteY1005" fmla="*/ 815478 h 1444832"/>
              <a:gd name="connsiteX1006" fmla="*/ 243826 w 5227074"/>
              <a:gd name="connsiteY1006" fmla="*/ 831614 h 1444832"/>
              <a:gd name="connsiteX1007" fmla="*/ 221157 w 5227074"/>
              <a:gd name="connsiteY1007" fmla="*/ 837820 h 1444832"/>
              <a:gd name="connsiteX1008" fmla="*/ 301254 w 5227074"/>
              <a:gd name="connsiteY1008" fmla="*/ 808031 h 1444832"/>
              <a:gd name="connsiteX1009" fmla="*/ 332991 w 5227074"/>
              <a:gd name="connsiteY1009" fmla="*/ 795619 h 1444832"/>
              <a:gd name="connsiteX1010" fmla="*/ 269518 w 5227074"/>
              <a:gd name="connsiteY1010" fmla="*/ 793136 h 1444832"/>
              <a:gd name="connsiteX1011" fmla="*/ 225691 w 5227074"/>
              <a:gd name="connsiteY1011" fmla="*/ 798101 h 1444832"/>
              <a:gd name="connsiteX1012" fmla="*/ 249871 w 5227074"/>
              <a:gd name="connsiteY1012" fmla="*/ 788171 h 1444832"/>
              <a:gd name="connsiteX1013" fmla="*/ 266495 w 5227074"/>
              <a:gd name="connsiteY1013" fmla="*/ 785689 h 1444832"/>
              <a:gd name="connsiteX1014" fmla="*/ 268007 w 5227074"/>
              <a:gd name="connsiteY1014" fmla="*/ 774518 h 1444832"/>
              <a:gd name="connsiteX1015" fmla="*/ 206045 w 5227074"/>
              <a:gd name="connsiteY1015" fmla="*/ 789413 h 1444832"/>
              <a:gd name="connsiteX1016" fmla="*/ 166752 w 5227074"/>
              <a:gd name="connsiteY1016" fmla="*/ 788171 h 1444832"/>
              <a:gd name="connsiteX1017" fmla="*/ 183376 w 5227074"/>
              <a:gd name="connsiteY1017" fmla="*/ 779483 h 1444832"/>
              <a:gd name="connsiteX1018" fmla="*/ 200000 w 5227074"/>
              <a:gd name="connsiteY1018" fmla="*/ 772036 h 1444832"/>
              <a:gd name="connsiteX1019" fmla="*/ 215112 w 5227074"/>
              <a:gd name="connsiteY1019" fmla="*/ 767071 h 1444832"/>
              <a:gd name="connsiteX1020" fmla="*/ 266495 w 5227074"/>
              <a:gd name="connsiteY1020" fmla="*/ 758382 h 1444832"/>
              <a:gd name="connsiteX1021" fmla="*/ 298232 w 5227074"/>
              <a:gd name="connsiteY1021" fmla="*/ 748452 h 1444832"/>
              <a:gd name="connsiteX1022" fmla="*/ 310322 w 5227074"/>
              <a:gd name="connsiteY1022" fmla="*/ 737281 h 1444832"/>
              <a:gd name="connsiteX1023" fmla="*/ 301254 w 5227074"/>
              <a:gd name="connsiteY1023" fmla="*/ 734799 h 1444832"/>
              <a:gd name="connsiteX1024" fmla="*/ 249871 w 5227074"/>
              <a:gd name="connsiteY1024" fmla="*/ 714940 h 1444832"/>
              <a:gd name="connsiteX1025" fmla="*/ 206045 w 5227074"/>
              <a:gd name="connsiteY1025" fmla="*/ 709975 h 1444832"/>
              <a:gd name="connsiteX1026" fmla="*/ 95723 w 5227074"/>
              <a:gd name="connsiteY1026" fmla="*/ 712457 h 1444832"/>
              <a:gd name="connsiteX1027" fmla="*/ 88167 w 5227074"/>
              <a:gd name="connsiteY1027" fmla="*/ 709975 h 1444832"/>
              <a:gd name="connsiteX1028" fmla="*/ 181865 w 5227074"/>
              <a:gd name="connsiteY1028" fmla="*/ 701286 h 1444832"/>
              <a:gd name="connsiteX1029" fmla="*/ 231736 w 5227074"/>
              <a:gd name="connsiteY1029" fmla="*/ 695080 h 1444832"/>
              <a:gd name="connsiteX1030" fmla="*/ 233248 w 5227074"/>
              <a:gd name="connsiteY1030" fmla="*/ 688874 h 1444832"/>
              <a:gd name="connsiteX1031" fmla="*/ 258939 w 5227074"/>
              <a:gd name="connsiteY1031" fmla="*/ 687633 h 1444832"/>
              <a:gd name="connsiteX1032" fmla="*/ 283119 w 5227074"/>
              <a:gd name="connsiteY1032" fmla="*/ 676462 h 1444832"/>
              <a:gd name="connsiteX1033" fmla="*/ 236270 w 5227074"/>
              <a:gd name="connsiteY1033" fmla="*/ 673980 h 1444832"/>
              <a:gd name="connsiteX1034" fmla="*/ 187910 w 5227074"/>
              <a:gd name="connsiteY1034" fmla="*/ 672738 h 1444832"/>
              <a:gd name="connsiteX1035" fmla="*/ 195466 w 5227074"/>
              <a:gd name="connsiteY1035" fmla="*/ 670256 h 1444832"/>
              <a:gd name="connsiteX1036" fmla="*/ 216624 w 5227074"/>
              <a:gd name="connsiteY1036" fmla="*/ 666532 h 1444832"/>
              <a:gd name="connsiteX1037" fmla="*/ 360193 w 5227074"/>
              <a:gd name="connsiteY1037" fmla="*/ 651638 h 1444832"/>
              <a:gd name="connsiteX1038" fmla="*/ 443313 w 5227074"/>
              <a:gd name="connsiteY1038" fmla="*/ 646673 h 1444832"/>
              <a:gd name="connsiteX1039" fmla="*/ 459937 w 5227074"/>
              <a:gd name="connsiteY1039" fmla="*/ 641708 h 1444832"/>
              <a:gd name="connsiteX1040" fmla="*/ 431223 w 5227074"/>
              <a:gd name="connsiteY1040" fmla="*/ 625572 h 1444832"/>
              <a:gd name="connsiteX1041" fmla="*/ 485628 w 5227074"/>
              <a:gd name="connsiteY1041" fmla="*/ 629296 h 1444832"/>
              <a:gd name="connsiteX1042" fmla="*/ 497718 w 5227074"/>
              <a:gd name="connsiteY1042" fmla="*/ 628055 h 1444832"/>
              <a:gd name="connsiteX1043" fmla="*/ 508297 w 5227074"/>
              <a:gd name="connsiteY1043" fmla="*/ 625572 h 1444832"/>
              <a:gd name="connsiteX1044" fmla="*/ 518876 w 5227074"/>
              <a:gd name="connsiteY1044" fmla="*/ 625572 h 1444832"/>
              <a:gd name="connsiteX1045" fmla="*/ 509808 w 5227074"/>
              <a:gd name="connsiteY1045" fmla="*/ 628055 h 1444832"/>
              <a:gd name="connsiteX1046" fmla="*/ 512831 w 5227074"/>
              <a:gd name="connsiteY1046" fmla="*/ 631778 h 1444832"/>
              <a:gd name="connsiteX1047" fmla="*/ 524921 w 5227074"/>
              <a:gd name="connsiteY1047" fmla="*/ 628055 h 1444832"/>
              <a:gd name="connsiteX1048" fmla="*/ 532477 w 5227074"/>
              <a:gd name="connsiteY1048" fmla="*/ 626813 h 1444832"/>
              <a:gd name="connsiteX1049" fmla="*/ 540033 w 5227074"/>
              <a:gd name="connsiteY1049" fmla="*/ 625572 h 1444832"/>
              <a:gd name="connsiteX1050" fmla="*/ 550612 w 5227074"/>
              <a:gd name="connsiteY1050" fmla="*/ 624331 h 1444832"/>
              <a:gd name="connsiteX1051" fmla="*/ 570258 w 5227074"/>
              <a:gd name="connsiteY1051" fmla="*/ 624331 h 1444832"/>
              <a:gd name="connsiteX1052" fmla="*/ 582349 w 5227074"/>
              <a:gd name="connsiteY1052" fmla="*/ 621849 h 1444832"/>
              <a:gd name="connsiteX1053" fmla="*/ 568747 w 5227074"/>
              <a:gd name="connsiteY1053" fmla="*/ 615643 h 1444832"/>
              <a:gd name="connsiteX1054" fmla="*/ 541545 w 5227074"/>
              <a:gd name="connsiteY1054" fmla="*/ 609436 h 1444832"/>
              <a:gd name="connsiteX1055" fmla="*/ 529454 w 5227074"/>
              <a:gd name="connsiteY1055" fmla="*/ 604472 h 1444832"/>
              <a:gd name="connsiteX1056" fmla="*/ 512831 w 5227074"/>
              <a:gd name="connsiteY1056" fmla="*/ 599507 h 1444832"/>
              <a:gd name="connsiteX1057" fmla="*/ 491673 w 5227074"/>
              <a:gd name="connsiteY1057" fmla="*/ 608195 h 1444832"/>
              <a:gd name="connsiteX1058" fmla="*/ 473538 w 5227074"/>
              <a:gd name="connsiteY1058" fmla="*/ 598266 h 1444832"/>
              <a:gd name="connsiteX1059" fmla="*/ 453891 w 5227074"/>
              <a:gd name="connsiteY1059" fmla="*/ 575924 h 1444832"/>
              <a:gd name="connsiteX1060" fmla="*/ 432734 w 5227074"/>
              <a:gd name="connsiteY1060" fmla="*/ 568476 h 1444832"/>
              <a:gd name="connsiteX1061" fmla="*/ 381351 w 5227074"/>
              <a:gd name="connsiteY1061" fmla="*/ 563511 h 1444832"/>
              <a:gd name="connsiteX1062" fmla="*/ 319389 w 5227074"/>
              <a:gd name="connsiteY1062" fmla="*/ 568476 h 1444832"/>
              <a:gd name="connsiteX1063" fmla="*/ 296720 w 5227074"/>
              <a:gd name="connsiteY1063" fmla="*/ 567235 h 1444832"/>
              <a:gd name="connsiteX1064" fmla="*/ 277074 w 5227074"/>
              <a:gd name="connsiteY1064" fmla="*/ 567235 h 1444832"/>
              <a:gd name="connsiteX1065" fmla="*/ 260450 w 5227074"/>
              <a:gd name="connsiteY1065" fmla="*/ 570959 h 1444832"/>
              <a:gd name="connsiteX1066" fmla="*/ 231736 w 5227074"/>
              <a:gd name="connsiteY1066" fmla="*/ 577165 h 1444832"/>
              <a:gd name="connsiteX1067" fmla="*/ 201511 w 5227074"/>
              <a:gd name="connsiteY1067" fmla="*/ 584612 h 1444832"/>
              <a:gd name="connsiteX1068" fmla="*/ 193955 w 5227074"/>
              <a:gd name="connsiteY1068" fmla="*/ 582130 h 1444832"/>
              <a:gd name="connsiteX1069" fmla="*/ 219646 w 5227074"/>
              <a:gd name="connsiteY1069" fmla="*/ 573441 h 1444832"/>
              <a:gd name="connsiteX1070" fmla="*/ 236270 w 5227074"/>
              <a:gd name="connsiteY1070" fmla="*/ 564753 h 1444832"/>
              <a:gd name="connsiteX1071" fmla="*/ 171286 w 5227074"/>
              <a:gd name="connsiteY1071" fmla="*/ 568476 h 1444832"/>
              <a:gd name="connsiteX1072" fmla="*/ 106302 w 5227074"/>
              <a:gd name="connsiteY1072" fmla="*/ 573441 h 1444832"/>
              <a:gd name="connsiteX1073" fmla="*/ 71543 w 5227074"/>
              <a:gd name="connsiteY1073" fmla="*/ 572200 h 1444832"/>
              <a:gd name="connsiteX1074" fmla="*/ 36784 w 5227074"/>
              <a:gd name="connsiteY1074" fmla="*/ 567235 h 1444832"/>
              <a:gd name="connsiteX1075" fmla="*/ 6559 w 5227074"/>
              <a:gd name="connsiteY1075" fmla="*/ 559788 h 1444832"/>
              <a:gd name="connsiteX1076" fmla="*/ 29227 w 5227074"/>
              <a:gd name="connsiteY1076" fmla="*/ 539928 h 1444832"/>
              <a:gd name="connsiteX1077" fmla="*/ 88167 w 5227074"/>
              <a:gd name="connsiteY1077" fmla="*/ 529999 h 1444832"/>
              <a:gd name="connsiteX1078" fmla="*/ 144083 w 5227074"/>
              <a:gd name="connsiteY1078" fmla="*/ 517587 h 1444832"/>
              <a:gd name="connsiteX1079" fmla="*/ 264984 w 5227074"/>
              <a:gd name="connsiteY1079" fmla="*/ 505174 h 1444832"/>
              <a:gd name="connsiteX1080" fmla="*/ 266495 w 5227074"/>
              <a:gd name="connsiteY1080" fmla="*/ 501451 h 1444832"/>
              <a:gd name="connsiteX1081" fmla="*/ 278585 w 5227074"/>
              <a:gd name="connsiteY1081" fmla="*/ 500210 h 1444832"/>
              <a:gd name="connsiteX1082" fmla="*/ 355660 w 5227074"/>
              <a:gd name="connsiteY1082" fmla="*/ 496486 h 1444832"/>
              <a:gd name="connsiteX1083" fmla="*/ 437268 w 5227074"/>
              <a:gd name="connsiteY1083" fmla="*/ 490280 h 1444832"/>
              <a:gd name="connsiteX1084" fmla="*/ 472027 w 5227074"/>
              <a:gd name="connsiteY1084" fmla="*/ 481591 h 1444832"/>
              <a:gd name="connsiteX1085" fmla="*/ 461448 w 5227074"/>
              <a:gd name="connsiteY1085" fmla="*/ 479109 h 1444832"/>
              <a:gd name="connsiteX1086" fmla="*/ 443313 w 5227074"/>
              <a:gd name="connsiteY1086" fmla="*/ 461732 h 1444832"/>
              <a:gd name="connsiteX1087" fmla="*/ 388907 w 5227074"/>
              <a:gd name="connsiteY1087" fmla="*/ 465456 h 1444832"/>
              <a:gd name="connsiteX1088" fmla="*/ 376817 w 5227074"/>
              <a:gd name="connsiteY1088" fmla="*/ 466697 h 1444832"/>
              <a:gd name="connsiteX1089" fmla="*/ 390419 w 5227074"/>
              <a:gd name="connsiteY1089" fmla="*/ 459249 h 1444832"/>
              <a:gd name="connsiteX1090" fmla="*/ 393441 w 5227074"/>
              <a:gd name="connsiteY1090" fmla="*/ 455526 h 1444832"/>
              <a:gd name="connsiteX1091" fmla="*/ 345081 w 5227074"/>
              <a:gd name="connsiteY1091" fmla="*/ 454285 h 1444832"/>
              <a:gd name="connsiteX1092" fmla="*/ 257428 w 5227074"/>
              <a:gd name="connsiteY1092" fmla="*/ 458008 h 1444832"/>
              <a:gd name="connsiteX1093" fmla="*/ 215112 w 5227074"/>
              <a:gd name="connsiteY1093" fmla="*/ 465456 h 1444832"/>
              <a:gd name="connsiteX1094" fmla="*/ 196977 w 5227074"/>
              <a:gd name="connsiteY1094" fmla="*/ 470420 h 1444832"/>
              <a:gd name="connsiteX1095" fmla="*/ 156173 w 5227074"/>
              <a:gd name="connsiteY1095" fmla="*/ 477868 h 1444832"/>
              <a:gd name="connsiteX1096" fmla="*/ 133504 w 5227074"/>
              <a:gd name="connsiteY1096" fmla="*/ 484074 h 1444832"/>
              <a:gd name="connsiteX1097" fmla="*/ 116881 w 5227074"/>
              <a:gd name="connsiteY1097" fmla="*/ 485315 h 1444832"/>
              <a:gd name="connsiteX1098" fmla="*/ 92700 w 5227074"/>
              <a:gd name="connsiteY1098" fmla="*/ 495245 h 1444832"/>
              <a:gd name="connsiteX1099" fmla="*/ 71543 w 5227074"/>
              <a:gd name="connsiteY1099" fmla="*/ 501451 h 1444832"/>
              <a:gd name="connsiteX1100" fmla="*/ 83633 w 5227074"/>
              <a:gd name="connsiteY1100" fmla="*/ 465456 h 1444832"/>
              <a:gd name="connsiteX1101" fmla="*/ 74565 w 5227074"/>
              <a:gd name="connsiteY1101" fmla="*/ 450561 h 1444832"/>
              <a:gd name="connsiteX1102" fmla="*/ 47363 w 5227074"/>
              <a:gd name="connsiteY1102" fmla="*/ 438149 h 1444832"/>
              <a:gd name="connsiteX1103" fmla="*/ 23182 w 5227074"/>
              <a:gd name="connsiteY1103" fmla="*/ 438149 h 1444832"/>
              <a:gd name="connsiteX1104" fmla="*/ 18649 w 5227074"/>
              <a:gd name="connsiteY1104" fmla="*/ 444355 h 1444832"/>
              <a:gd name="connsiteX1105" fmla="*/ 27716 w 5227074"/>
              <a:gd name="connsiteY1105" fmla="*/ 428219 h 1444832"/>
              <a:gd name="connsiteX1106" fmla="*/ 98745 w 5227074"/>
              <a:gd name="connsiteY1106" fmla="*/ 400912 h 1444832"/>
              <a:gd name="connsiteX1107" fmla="*/ 230225 w 5227074"/>
              <a:gd name="connsiteY1107" fmla="*/ 364917 h 1444832"/>
              <a:gd name="connsiteX1108" fmla="*/ 243826 w 5227074"/>
              <a:gd name="connsiteY1108" fmla="*/ 350023 h 1444832"/>
              <a:gd name="connsiteX1109" fmla="*/ 157685 w 5227074"/>
              <a:gd name="connsiteY1109" fmla="*/ 368641 h 1444832"/>
              <a:gd name="connsiteX1110" fmla="*/ 147106 w 5227074"/>
              <a:gd name="connsiteY1110" fmla="*/ 368641 h 1444832"/>
              <a:gd name="connsiteX1111" fmla="*/ 162218 w 5227074"/>
              <a:gd name="connsiteY1111" fmla="*/ 346299 h 1444832"/>
              <a:gd name="connsiteX1112" fmla="*/ 172797 w 5227074"/>
              <a:gd name="connsiteY1112" fmla="*/ 342575 h 1444832"/>
              <a:gd name="connsiteX1113" fmla="*/ 162218 w 5227074"/>
              <a:gd name="connsiteY1113" fmla="*/ 340093 h 1444832"/>
              <a:gd name="connsiteX1114" fmla="*/ 150128 w 5227074"/>
              <a:gd name="connsiteY1114" fmla="*/ 332646 h 1444832"/>
              <a:gd name="connsiteX1115" fmla="*/ 162218 w 5227074"/>
              <a:gd name="connsiteY1115" fmla="*/ 318992 h 1444832"/>
              <a:gd name="connsiteX1116" fmla="*/ 257428 w 5227074"/>
              <a:gd name="connsiteY1116" fmla="*/ 291686 h 1444832"/>
              <a:gd name="connsiteX1117" fmla="*/ 284630 w 5227074"/>
              <a:gd name="connsiteY1117" fmla="*/ 279273 h 1444832"/>
              <a:gd name="connsiteX1118" fmla="*/ 301254 w 5227074"/>
              <a:gd name="connsiteY1118" fmla="*/ 274309 h 1444832"/>
              <a:gd name="connsiteX1119" fmla="*/ 289164 w 5227074"/>
              <a:gd name="connsiteY1119" fmla="*/ 273067 h 1444832"/>
              <a:gd name="connsiteX1120" fmla="*/ 286142 w 5227074"/>
              <a:gd name="connsiteY1120" fmla="*/ 263138 h 1444832"/>
              <a:gd name="connsiteX1121" fmla="*/ 293698 w 5227074"/>
              <a:gd name="connsiteY1121" fmla="*/ 255690 h 1444832"/>
              <a:gd name="connsiteX1122" fmla="*/ 218135 w 5227074"/>
              <a:gd name="connsiteY1122" fmla="*/ 274309 h 1444832"/>
              <a:gd name="connsiteX1123" fmla="*/ 203022 w 5227074"/>
              <a:gd name="connsiteY1123" fmla="*/ 276791 h 1444832"/>
              <a:gd name="connsiteX1124" fmla="*/ 107813 w 5227074"/>
              <a:gd name="connsiteY1124" fmla="*/ 297892 h 1444832"/>
              <a:gd name="connsiteX1125" fmla="*/ 100257 w 5227074"/>
              <a:gd name="connsiteY1125" fmla="*/ 296650 h 1444832"/>
              <a:gd name="connsiteX1126" fmla="*/ 107813 w 5227074"/>
              <a:gd name="connsiteY1126" fmla="*/ 291686 h 1444832"/>
              <a:gd name="connsiteX1127" fmla="*/ 128971 w 5227074"/>
              <a:gd name="connsiteY1127" fmla="*/ 284238 h 1444832"/>
              <a:gd name="connsiteX1128" fmla="*/ 163730 w 5227074"/>
              <a:gd name="connsiteY1128" fmla="*/ 275550 h 1444832"/>
              <a:gd name="connsiteX1129" fmla="*/ 172797 w 5227074"/>
              <a:gd name="connsiteY1129" fmla="*/ 261896 h 1444832"/>
              <a:gd name="connsiteX1130" fmla="*/ 159196 w 5227074"/>
              <a:gd name="connsiteY1130" fmla="*/ 247002 h 1444832"/>
              <a:gd name="connsiteX1131" fmla="*/ 118392 w 5227074"/>
              <a:gd name="connsiteY1131" fmla="*/ 239554 h 1444832"/>
              <a:gd name="connsiteX1132" fmla="*/ 98745 w 5227074"/>
              <a:gd name="connsiteY1132" fmla="*/ 240796 h 1444832"/>
              <a:gd name="connsiteX1133" fmla="*/ 103279 w 5227074"/>
              <a:gd name="connsiteY1133" fmla="*/ 227142 h 1444832"/>
              <a:gd name="connsiteX1134" fmla="*/ 121414 w 5227074"/>
              <a:gd name="connsiteY1134" fmla="*/ 212248 h 1444832"/>
              <a:gd name="connsiteX1135" fmla="*/ 136527 w 5227074"/>
              <a:gd name="connsiteY1135" fmla="*/ 203559 h 1444832"/>
              <a:gd name="connsiteX1136" fmla="*/ 156173 w 5227074"/>
              <a:gd name="connsiteY1136" fmla="*/ 197353 h 1444832"/>
              <a:gd name="connsiteX1137" fmla="*/ 230225 w 5227074"/>
              <a:gd name="connsiteY1137" fmla="*/ 176253 h 1444832"/>
              <a:gd name="connsiteX1138" fmla="*/ 452380 w 5227074"/>
              <a:gd name="connsiteY1138" fmla="*/ 127845 h 1444832"/>
              <a:gd name="connsiteX1139" fmla="*/ 478072 w 5227074"/>
              <a:gd name="connsiteY1139" fmla="*/ 114192 h 1444832"/>
              <a:gd name="connsiteX1140" fmla="*/ 512831 w 5227074"/>
              <a:gd name="connsiteY1140" fmla="*/ 103021 h 1444832"/>
              <a:gd name="connsiteX1141" fmla="*/ 558168 w 5227074"/>
              <a:gd name="connsiteY1141" fmla="*/ 101780 h 1444832"/>
              <a:gd name="connsiteX1142" fmla="*/ 657912 w 5227074"/>
              <a:gd name="connsiteY1142" fmla="*/ 95574 h 1444832"/>
              <a:gd name="connsiteX1143" fmla="*/ 793925 w 5227074"/>
              <a:gd name="connsiteY1143" fmla="*/ 85644 h 1444832"/>
              <a:gd name="connsiteX1144" fmla="*/ 910292 w 5227074"/>
              <a:gd name="connsiteY1144" fmla="*/ 76955 h 1444832"/>
              <a:gd name="connsiteX1145" fmla="*/ 1035727 w 5227074"/>
              <a:gd name="connsiteY1145" fmla="*/ 68267 h 1444832"/>
              <a:gd name="connsiteX1146" fmla="*/ 801481 w 5227074"/>
              <a:gd name="connsiteY1146" fmla="*/ 75714 h 1444832"/>
              <a:gd name="connsiteX1147" fmla="*/ 700227 w 5227074"/>
              <a:gd name="connsiteY1147" fmla="*/ 83161 h 1444832"/>
              <a:gd name="connsiteX1148" fmla="*/ 627686 w 5227074"/>
              <a:gd name="connsiteY1148" fmla="*/ 86885 h 1444832"/>
              <a:gd name="connsiteX1149" fmla="*/ 524921 w 5227074"/>
              <a:gd name="connsiteY1149" fmla="*/ 89368 h 1444832"/>
              <a:gd name="connsiteX1150" fmla="*/ 378329 w 5227074"/>
              <a:gd name="connsiteY1150" fmla="*/ 94332 h 1444832"/>
              <a:gd name="connsiteX1151" fmla="*/ 286142 w 5227074"/>
              <a:gd name="connsiteY1151" fmla="*/ 99297 h 1444832"/>
              <a:gd name="connsiteX1152" fmla="*/ 218135 w 5227074"/>
              <a:gd name="connsiteY1152" fmla="*/ 91850 h 1444832"/>
              <a:gd name="connsiteX1153" fmla="*/ 272540 w 5227074"/>
              <a:gd name="connsiteY1153" fmla="*/ 71990 h 1444832"/>
              <a:gd name="connsiteX1154" fmla="*/ 444824 w 5227074"/>
              <a:gd name="connsiteY1154" fmla="*/ 64543 h 1444832"/>
              <a:gd name="connsiteX1155" fmla="*/ 397975 w 5227074"/>
              <a:gd name="connsiteY1155" fmla="*/ 62061 h 1444832"/>
              <a:gd name="connsiteX1156" fmla="*/ 423666 w 5227074"/>
              <a:gd name="connsiteY1156" fmla="*/ 53372 h 1444832"/>
              <a:gd name="connsiteX1157" fmla="*/ 473538 w 5227074"/>
              <a:gd name="connsiteY1157" fmla="*/ 47166 h 1444832"/>
              <a:gd name="connsiteX1158" fmla="*/ 546078 w 5227074"/>
              <a:gd name="connsiteY1158" fmla="*/ 42201 h 1444832"/>
              <a:gd name="connsiteX1159" fmla="*/ 763700 w 5227074"/>
              <a:gd name="connsiteY1159" fmla="*/ 29789 h 1444832"/>
              <a:gd name="connsiteX1160" fmla="*/ 880067 w 5227074"/>
              <a:gd name="connsiteY1160" fmla="*/ 24824 h 1444832"/>
              <a:gd name="connsiteX1161" fmla="*/ 969231 w 5227074"/>
              <a:gd name="connsiteY1161" fmla="*/ 19859 h 1444832"/>
              <a:gd name="connsiteX1162" fmla="*/ 970742 w 5227074"/>
              <a:gd name="connsiteY1162" fmla="*/ 11171 h 1444832"/>
              <a:gd name="connsiteX1163" fmla="*/ 981321 w 5227074"/>
              <a:gd name="connsiteY1163" fmla="*/ 8689 h 1444832"/>
              <a:gd name="connsiteX1164" fmla="*/ 1007013 w 5227074"/>
              <a:gd name="connsiteY1164" fmla="*/ 12412 h 1444832"/>
              <a:gd name="connsiteX1165" fmla="*/ 1022125 w 5227074"/>
              <a:gd name="connsiteY1165" fmla="*/ 14895 h 1444832"/>
              <a:gd name="connsiteX1166" fmla="*/ 1215566 w 5227074"/>
              <a:gd name="connsiteY1166" fmla="*/ 22342 h 1444832"/>
              <a:gd name="connsiteX1167" fmla="*/ 1378783 w 5227074"/>
              <a:gd name="connsiteY1167" fmla="*/ 22342 h 1444832"/>
              <a:gd name="connsiteX1168" fmla="*/ 1390873 w 5227074"/>
              <a:gd name="connsiteY1168" fmla="*/ 32272 h 1444832"/>
              <a:gd name="connsiteX1169" fmla="*/ 1451323 w 5227074"/>
              <a:gd name="connsiteY1169" fmla="*/ 40960 h 1444832"/>
              <a:gd name="connsiteX1170" fmla="*/ 1523863 w 5227074"/>
              <a:gd name="connsiteY1170" fmla="*/ 37236 h 1444832"/>
              <a:gd name="connsiteX1171" fmla="*/ 1602449 w 5227074"/>
              <a:gd name="connsiteY1171" fmla="*/ 32272 h 1444832"/>
              <a:gd name="connsiteX1172" fmla="*/ 1665922 w 5227074"/>
              <a:gd name="connsiteY1172" fmla="*/ 34754 h 1444832"/>
              <a:gd name="connsiteX1173" fmla="*/ 1951550 w 5227074"/>
              <a:gd name="connsiteY1173" fmla="*/ 33513 h 1444832"/>
              <a:gd name="connsiteX1174" fmla="*/ 2527340 w 5227074"/>
              <a:gd name="connsiteY1174" fmla="*/ 31030 h 1444832"/>
              <a:gd name="connsiteX1175" fmla="*/ 3003387 w 5227074"/>
              <a:gd name="connsiteY1175" fmla="*/ 33513 h 1444832"/>
              <a:gd name="connsiteX1176" fmla="*/ 3024544 w 5227074"/>
              <a:gd name="connsiteY1176" fmla="*/ 32272 h 1444832"/>
              <a:gd name="connsiteX1177" fmla="*/ 3054769 w 5227074"/>
              <a:gd name="connsiteY1177" fmla="*/ 31030 h 1444832"/>
              <a:gd name="connsiteX1178" fmla="*/ 3086506 w 5227074"/>
              <a:gd name="connsiteY1178" fmla="*/ 29789 h 1444832"/>
              <a:gd name="connsiteX1179" fmla="*/ 3183227 w 5227074"/>
              <a:gd name="connsiteY1179" fmla="*/ 24824 h 1444832"/>
              <a:gd name="connsiteX1180" fmla="*/ 3225542 w 5227074"/>
              <a:gd name="connsiteY1180" fmla="*/ 22342 h 1444832"/>
              <a:gd name="connsiteX1181" fmla="*/ 3337375 w 5227074"/>
              <a:gd name="connsiteY1181" fmla="*/ 22342 h 1444832"/>
              <a:gd name="connsiteX1182" fmla="*/ 3296571 w 5227074"/>
              <a:gd name="connsiteY1182" fmla="*/ 23583 h 1444832"/>
              <a:gd name="connsiteX1183" fmla="*/ 3251233 w 5227074"/>
              <a:gd name="connsiteY1183" fmla="*/ 24824 h 1444832"/>
              <a:gd name="connsiteX1184" fmla="*/ 3322263 w 5227074"/>
              <a:gd name="connsiteY1184" fmla="*/ 33513 h 1444832"/>
              <a:gd name="connsiteX1185" fmla="*/ 3458276 w 5227074"/>
              <a:gd name="connsiteY1185" fmla="*/ 32272 h 1444832"/>
              <a:gd name="connsiteX1186" fmla="*/ 3494546 w 5227074"/>
              <a:gd name="connsiteY1186" fmla="*/ 33513 h 1444832"/>
              <a:gd name="connsiteX1187" fmla="*/ 3499080 w 5227074"/>
              <a:gd name="connsiteY1187" fmla="*/ 35995 h 1444832"/>
              <a:gd name="connsiteX1188" fmla="*/ 3752971 w 5227074"/>
              <a:gd name="connsiteY1188" fmla="*/ 38478 h 1444832"/>
              <a:gd name="connsiteX1189" fmla="*/ 3976638 w 5227074"/>
              <a:gd name="connsiteY1189" fmla="*/ 40960 h 1444832"/>
              <a:gd name="connsiteX1190" fmla="*/ 4277379 w 5227074"/>
              <a:gd name="connsiteY1190" fmla="*/ 45925 h 1444832"/>
              <a:gd name="connsiteX1191" fmla="*/ 4284935 w 5227074"/>
              <a:gd name="connsiteY1191" fmla="*/ 45925 h 1444832"/>
              <a:gd name="connsiteX1192" fmla="*/ 4404325 w 5227074"/>
              <a:gd name="connsiteY1192" fmla="*/ 38478 h 1444832"/>
              <a:gd name="connsiteX1193" fmla="*/ 4546383 w 5227074"/>
              <a:gd name="connsiteY1193" fmla="*/ 35995 h 1444832"/>
              <a:gd name="connsiteX1194" fmla="*/ 4596255 w 5227074"/>
              <a:gd name="connsiteY1194" fmla="*/ 35995 h 1444832"/>
              <a:gd name="connsiteX1195" fmla="*/ 4695998 w 5227074"/>
              <a:gd name="connsiteY1195" fmla="*/ 38478 h 1444832"/>
              <a:gd name="connsiteX1196" fmla="*/ 4801786 w 5227074"/>
              <a:gd name="connsiteY1196" fmla="*/ 28548 h 1444832"/>
              <a:gd name="connsiteX1197" fmla="*/ 4816899 w 5227074"/>
              <a:gd name="connsiteY1197" fmla="*/ 14895 h 1444832"/>
              <a:gd name="connsiteX1198" fmla="*/ 4798763 w 5227074"/>
              <a:gd name="connsiteY1198" fmla="*/ 11171 h 1444832"/>
              <a:gd name="connsiteX1199" fmla="*/ 4783651 w 5227074"/>
              <a:gd name="connsiteY1199" fmla="*/ 12412 h 1444832"/>
              <a:gd name="connsiteX1200" fmla="*/ 4679374 w 5227074"/>
              <a:gd name="connsiteY1200" fmla="*/ 6206 h 1444832"/>
              <a:gd name="connsiteX1201" fmla="*/ 4591721 w 5227074"/>
              <a:gd name="connsiteY1201" fmla="*/ 1241 h 1444832"/>
              <a:gd name="connsiteX1202" fmla="*/ 4674840 w 5227074"/>
              <a:gd name="connsiteY1202" fmla="*/ 0 h 144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Lst>
            <a:rect l="l" t="t" r="r" b="b"/>
            <a:pathLst>
              <a:path w="5227074" h="1444832">
                <a:moveTo>
                  <a:pt x="4674840" y="0"/>
                </a:moveTo>
                <a:cubicBezTo>
                  <a:pt x="4720178" y="0"/>
                  <a:pt x="4773072" y="0"/>
                  <a:pt x="4789696" y="0"/>
                </a:cubicBezTo>
                <a:cubicBezTo>
                  <a:pt x="4806319" y="0"/>
                  <a:pt x="4832011" y="0"/>
                  <a:pt x="4845613" y="0"/>
                </a:cubicBezTo>
                <a:cubicBezTo>
                  <a:pt x="4863747" y="1241"/>
                  <a:pt x="4869793" y="2482"/>
                  <a:pt x="4865259" y="3724"/>
                </a:cubicBezTo>
                <a:cubicBezTo>
                  <a:pt x="4862237" y="6206"/>
                  <a:pt x="4856191" y="7447"/>
                  <a:pt x="4851657" y="7447"/>
                </a:cubicBezTo>
                <a:cubicBezTo>
                  <a:pt x="4845613" y="7447"/>
                  <a:pt x="4842590" y="9930"/>
                  <a:pt x="4842590" y="12412"/>
                </a:cubicBezTo>
                <a:cubicBezTo>
                  <a:pt x="4842590" y="14895"/>
                  <a:pt x="4839567" y="18618"/>
                  <a:pt x="4836545" y="21101"/>
                </a:cubicBezTo>
                <a:cubicBezTo>
                  <a:pt x="4832011" y="23583"/>
                  <a:pt x="4830500" y="27307"/>
                  <a:pt x="4832011" y="32272"/>
                </a:cubicBezTo>
                <a:cubicBezTo>
                  <a:pt x="4833523" y="38478"/>
                  <a:pt x="4830500" y="42201"/>
                  <a:pt x="4818410" y="45925"/>
                </a:cubicBezTo>
                <a:cubicBezTo>
                  <a:pt x="4828989" y="47166"/>
                  <a:pt x="4836545" y="48407"/>
                  <a:pt x="4836545" y="48407"/>
                </a:cubicBezTo>
                <a:cubicBezTo>
                  <a:pt x="4844101" y="52131"/>
                  <a:pt x="4830500" y="53372"/>
                  <a:pt x="4764005" y="52131"/>
                </a:cubicBezTo>
                <a:cubicBezTo>
                  <a:pt x="4754937" y="53372"/>
                  <a:pt x="4745869" y="54613"/>
                  <a:pt x="4741335" y="55855"/>
                </a:cubicBezTo>
                <a:cubicBezTo>
                  <a:pt x="4735291" y="58337"/>
                  <a:pt x="4723201" y="60820"/>
                  <a:pt x="4714133" y="62061"/>
                </a:cubicBezTo>
                <a:cubicBezTo>
                  <a:pt x="4726223" y="62061"/>
                  <a:pt x="4735291" y="63302"/>
                  <a:pt x="4736802" y="64543"/>
                </a:cubicBezTo>
                <a:cubicBezTo>
                  <a:pt x="4738313" y="67026"/>
                  <a:pt x="4877349" y="69508"/>
                  <a:pt x="4893973" y="67026"/>
                </a:cubicBezTo>
                <a:cubicBezTo>
                  <a:pt x="4898507" y="67026"/>
                  <a:pt x="4913619" y="67026"/>
                  <a:pt x="4927221" y="67026"/>
                </a:cubicBezTo>
                <a:cubicBezTo>
                  <a:pt x="4939311" y="67026"/>
                  <a:pt x="4957445" y="67026"/>
                  <a:pt x="4965002" y="65784"/>
                </a:cubicBezTo>
                <a:cubicBezTo>
                  <a:pt x="4984649" y="64543"/>
                  <a:pt x="5099504" y="65784"/>
                  <a:pt x="5114617" y="68267"/>
                </a:cubicBezTo>
                <a:cubicBezTo>
                  <a:pt x="5125195" y="70749"/>
                  <a:pt x="5125195" y="71990"/>
                  <a:pt x="5114617" y="73232"/>
                </a:cubicBezTo>
                <a:cubicBezTo>
                  <a:pt x="5111594" y="73232"/>
                  <a:pt x="5073813" y="73232"/>
                  <a:pt x="5029986" y="73232"/>
                </a:cubicBezTo>
                <a:cubicBezTo>
                  <a:pt x="4987671" y="73232"/>
                  <a:pt x="4936288" y="74473"/>
                  <a:pt x="4915131" y="74473"/>
                </a:cubicBezTo>
                <a:cubicBezTo>
                  <a:pt x="4893973" y="75714"/>
                  <a:pt x="4862237" y="75714"/>
                  <a:pt x="4847124" y="75714"/>
                </a:cubicBezTo>
                <a:cubicBezTo>
                  <a:pt x="4815387" y="74473"/>
                  <a:pt x="4777606" y="76955"/>
                  <a:pt x="4773072" y="79438"/>
                </a:cubicBezTo>
                <a:cubicBezTo>
                  <a:pt x="4771561" y="80679"/>
                  <a:pt x="4759471" y="79438"/>
                  <a:pt x="4760982" y="76955"/>
                </a:cubicBezTo>
                <a:cubicBezTo>
                  <a:pt x="4762493" y="75714"/>
                  <a:pt x="4723201" y="73232"/>
                  <a:pt x="4694487" y="73232"/>
                </a:cubicBezTo>
                <a:cubicBezTo>
                  <a:pt x="4694487" y="78197"/>
                  <a:pt x="4697509" y="79438"/>
                  <a:pt x="4717155" y="79438"/>
                </a:cubicBezTo>
                <a:cubicBezTo>
                  <a:pt x="4733779" y="79438"/>
                  <a:pt x="4744358" y="80679"/>
                  <a:pt x="4751915" y="84403"/>
                </a:cubicBezTo>
                <a:cubicBezTo>
                  <a:pt x="4751915" y="84403"/>
                  <a:pt x="4754937" y="85644"/>
                  <a:pt x="4756448" y="86885"/>
                </a:cubicBezTo>
                <a:cubicBezTo>
                  <a:pt x="4798763" y="89368"/>
                  <a:pt x="4825966" y="91850"/>
                  <a:pt x="4835033" y="94332"/>
                </a:cubicBezTo>
                <a:cubicBezTo>
                  <a:pt x="4841079" y="95574"/>
                  <a:pt x="4844101" y="96815"/>
                  <a:pt x="4847124" y="98056"/>
                </a:cubicBezTo>
                <a:cubicBezTo>
                  <a:pt x="4862237" y="98056"/>
                  <a:pt x="4866770" y="99297"/>
                  <a:pt x="4865259" y="104262"/>
                </a:cubicBezTo>
                <a:cubicBezTo>
                  <a:pt x="4863747" y="106745"/>
                  <a:pt x="4863747" y="109227"/>
                  <a:pt x="4856191" y="111709"/>
                </a:cubicBezTo>
                <a:cubicBezTo>
                  <a:pt x="4856191" y="111709"/>
                  <a:pt x="4856191" y="111709"/>
                  <a:pt x="4859214" y="116674"/>
                </a:cubicBezTo>
                <a:cubicBezTo>
                  <a:pt x="4859214" y="116674"/>
                  <a:pt x="4859214" y="116674"/>
                  <a:pt x="4919664" y="117915"/>
                </a:cubicBezTo>
                <a:cubicBezTo>
                  <a:pt x="4954423" y="119157"/>
                  <a:pt x="4984649" y="120398"/>
                  <a:pt x="4986159" y="120398"/>
                </a:cubicBezTo>
                <a:cubicBezTo>
                  <a:pt x="4989182" y="120398"/>
                  <a:pt x="4990693" y="121639"/>
                  <a:pt x="4990693" y="122880"/>
                </a:cubicBezTo>
                <a:cubicBezTo>
                  <a:pt x="4990693" y="124122"/>
                  <a:pt x="4980115" y="124122"/>
                  <a:pt x="4961979" y="124122"/>
                </a:cubicBezTo>
                <a:cubicBezTo>
                  <a:pt x="4943845" y="122880"/>
                  <a:pt x="4931755" y="122880"/>
                  <a:pt x="4930243" y="124122"/>
                </a:cubicBezTo>
                <a:cubicBezTo>
                  <a:pt x="4928732" y="125363"/>
                  <a:pt x="4921175" y="125363"/>
                  <a:pt x="4907574" y="122880"/>
                </a:cubicBezTo>
                <a:cubicBezTo>
                  <a:pt x="4895484" y="121639"/>
                  <a:pt x="4883394" y="120398"/>
                  <a:pt x="4878860" y="120398"/>
                </a:cubicBezTo>
                <a:cubicBezTo>
                  <a:pt x="4872815" y="120398"/>
                  <a:pt x="4872815" y="121639"/>
                  <a:pt x="4871304" y="127845"/>
                </a:cubicBezTo>
                <a:cubicBezTo>
                  <a:pt x="4871304" y="127845"/>
                  <a:pt x="4871304" y="127845"/>
                  <a:pt x="4869793" y="135292"/>
                </a:cubicBezTo>
                <a:cubicBezTo>
                  <a:pt x="4869793" y="135292"/>
                  <a:pt x="4869793" y="135292"/>
                  <a:pt x="4889439" y="136534"/>
                </a:cubicBezTo>
                <a:cubicBezTo>
                  <a:pt x="4919664" y="137775"/>
                  <a:pt x="4933265" y="137775"/>
                  <a:pt x="4951401" y="141499"/>
                </a:cubicBezTo>
                <a:cubicBezTo>
                  <a:pt x="4971047" y="143981"/>
                  <a:pt x="5099504" y="148946"/>
                  <a:pt x="5138797" y="147705"/>
                </a:cubicBezTo>
                <a:cubicBezTo>
                  <a:pt x="5153909" y="147705"/>
                  <a:pt x="5173556" y="146463"/>
                  <a:pt x="5182623" y="146463"/>
                </a:cubicBezTo>
                <a:lnTo>
                  <a:pt x="5227074" y="143856"/>
                </a:lnTo>
                <a:lnTo>
                  <a:pt x="5227074" y="147911"/>
                </a:lnTo>
                <a:lnTo>
                  <a:pt x="5223617" y="148325"/>
                </a:lnTo>
                <a:cubicBezTo>
                  <a:pt x="5203403" y="149877"/>
                  <a:pt x="5173556" y="150808"/>
                  <a:pt x="5129729" y="151428"/>
                </a:cubicBezTo>
                <a:cubicBezTo>
                  <a:pt x="5129729" y="151428"/>
                  <a:pt x="5129729" y="151428"/>
                  <a:pt x="5052655" y="152669"/>
                </a:cubicBezTo>
                <a:cubicBezTo>
                  <a:pt x="5052655" y="152669"/>
                  <a:pt x="5052655" y="152669"/>
                  <a:pt x="5052655" y="157634"/>
                </a:cubicBezTo>
                <a:cubicBezTo>
                  <a:pt x="5052655" y="161358"/>
                  <a:pt x="5052655" y="161358"/>
                  <a:pt x="5039054" y="161358"/>
                </a:cubicBezTo>
                <a:cubicBezTo>
                  <a:pt x="5039054" y="162599"/>
                  <a:pt x="5039054" y="163840"/>
                  <a:pt x="5037543" y="162599"/>
                </a:cubicBezTo>
                <a:cubicBezTo>
                  <a:pt x="5037543" y="162599"/>
                  <a:pt x="5037543" y="162599"/>
                  <a:pt x="5037543" y="161358"/>
                </a:cubicBezTo>
                <a:cubicBezTo>
                  <a:pt x="5033009" y="161358"/>
                  <a:pt x="5026963" y="161358"/>
                  <a:pt x="5019407" y="161358"/>
                </a:cubicBezTo>
                <a:cubicBezTo>
                  <a:pt x="5011851" y="161358"/>
                  <a:pt x="5005806" y="161358"/>
                  <a:pt x="4999761" y="161358"/>
                </a:cubicBezTo>
                <a:cubicBezTo>
                  <a:pt x="4998249" y="162599"/>
                  <a:pt x="4992205" y="163840"/>
                  <a:pt x="4980115" y="163840"/>
                </a:cubicBezTo>
                <a:cubicBezTo>
                  <a:pt x="4969536" y="163840"/>
                  <a:pt x="4957445" y="166323"/>
                  <a:pt x="4946867" y="168805"/>
                </a:cubicBezTo>
                <a:cubicBezTo>
                  <a:pt x="4952912" y="168805"/>
                  <a:pt x="4957445" y="168805"/>
                  <a:pt x="4960468" y="168805"/>
                </a:cubicBezTo>
                <a:cubicBezTo>
                  <a:pt x="4971047" y="167564"/>
                  <a:pt x="4972559" y="168805"/>
                  <a:pt x="4969536" y="170046"/>
                </a:cubicBezTo>
                <a:cubicBezTo>
                  <a:pt x="4966513" y="171288"/>
                  <a:pt x="4972559" y="172529"/>
                  <a:pt x="4995227" y="171288"/>
                </a:cubicBezTo>
                <a:cubicBezTo>
                  <a:pt x="5011851" y="171288"/>
                  <a:pt x="5026963" y="170046"/>
                  <a:pt x="5028475" y="168805"/>
                </a:cubicBezTo>
                <a:cubicBezTo>
                  <a:pt x="5031497" y="166323"/>
                  <a:pt x="5036031" y="167564"/>
                  <a:pt x="5034520" y="170046"/>
                </a:cubicBezTo>
                <a:cubicBezTo>
                  <a:pt x="5034520" y="172529"/>
                  <a:pt x="5040565" y="173770"/>
                  <a:pt x="5069279" y="173770"/>
                </a:cubicBezTo>
                <a:cubicBezTo>
                  <a:pt x="5091948" y="175011"/>
                  <a:pt x="5107061" y="176253"/>
                  <a:pt x="5108571" y="177494"/>
                </a:cubicBezTo>
                <a:cubicBezTo>
                  <a:pt x="5110083" y="178735"/>
                  <a:pt x="5114617" y="179976"/>
                  <a:pt x="5119151" y="179976"/>
                </a:cubicBezTo>
                <a:cubicBezTo>
                  <a:pt x="5122173" y="179976"/>
                  <a:pt x="5126707" y="181217"/>
                  <a:pt x="5129729" y="182459"/>
                </a:cubicBezTo>
                <a:cubicBezTo>
                  <a:pt x="5131241" y="183700"/>
                  <a:pt x="5129729" y="183700"/>
                  <a:pt x="5122173" y="182459"/>
                </a:cubicBezTo>
                <a:cubicBezTo>
                  <a:pt x="5114617" y="181217"/>
                  <a:pt x="5111594" y="181217"/>
                  <a:pt x="5113105" y="183700"/>
                </a:cubicBezTo>
                <a:cubicBezTo>
                  <a:pt x="5113105" y="186182"/>
                  <a:pt x="5122173" y="187423"/>
                  <a:pt x="5153909" y="187423"/>
                </a:cubicBezTo>
                <a:cubicBezTo>
                  <a:pt x="5179601" y="188665"/>
                  <a:pt x="5196225" y="189906"/>
                  <a:pt x="5199247" y="191147"/>
                </a:cubicBezTo>
                <a:cubicBezTo>
                  <a:pt x="5202270" y="192388"/>
                  <a:pt x="5209826" y="194871"/>
                  <a:pt x="5218893" y="196112"/>
                </a:cubicBezTo>
                <a:lnTo>
                  <a:pt x="5227074" y="198562"/>
                </a:lnTo>
                <a:lnTo>
                  <a:pt x="5227074" y="233906"/>
                </a:lnTo>
                <a:lnTo>
                  <a:pt x="5221916" y="239554"/>
                </a:lnTo>
                <a:cubicBezTo>
                  <a:pt x="5218893" y="243278"/>
                  <a:pt x="5075324" y="247002"/>
                  <a:pt x="5019407" y="244519"/>
                </a:cubicBezTo>
                <a:cubicBezTo>
                  <a:pt x="4992205" y="244519"/>
                  <a:pt x="4986159" y="244519"/>
                  <a:pt x="4969536" y="248243"/>
                </a:cubicBezTo>
                <a:cubicBezTo>
                  <a:pt x="4960468" y="250725"/>
                  <a:pt x="4949889" y="253208"/>
                  <a:pt x="4948378" y="253208"/>
                </a:cubicBezTo>
                <a:cubicBezTo>
                  <a:pt x="4945355" y="253208"/>
                  <a:pt x="4946867" y="251967"/>
                  <a:pt x="4952912" y="250725"/>
                </a:cubicBezTo>
                <a:cubicBezTo>
                  <a:pt x="4957445" y="249484"/>
                  <a:pt x="4961979" y="248243"/>
                  <a:pt x="4963491" y="247002"/>
                </a:cubicBezTo>
                <a:cubicBezTo>
                  <a:pt x="4965002" y="245761"/>
                  <a:pt x="4965002" y="244519"/>
                  <a:pt x="4960468" y="244519"/>
                </a:cubicBezTo>
                <a:cubicBezTo>
                  <a:pt x="4960468" y="245761"/>
                  <a:pt x="4958957" y="245761"/>
                  <a:pt x="4957445" y="244519"/>
                </a:cubicBezTo>
                <a:cubicBezTo>
                  <a:pt x="4957445" y="244519"/>
                  <a:pt x="4955935" y="244519"/>
                  <a:pt x="4955935" y="244519"/>
                </a:cubicBezTo>
                <a:cubicBezTo>
                  <a:pt x="4948378" y="243278"/>
                  <a:pt x="4936288" y="243278"/>
                  <a:pt x="4915131" y="243278"/>
                </a:cubicBezTo>
                <a:cubicBezTo>
                  <a:pt x="4909085" y="243278"/>
                  <a:pt x="4903041" y="243278"/>
                  <a:pt x="4898507" y="243278"/>
                </a:cubicBezTo>
                <a:cubicBezTo>
                  <a:pt x="4900018" y="244519"/>
                  <a:pt x="4900018" y="245761"/>
                  <a:pt x="4900018" y="250725"/>
                </a:cubicBezTo>
                <a:cubicBezTo>
                  <a:pt x="4922687" y="253208"/>
                  <a:pt x="4942333" y="255690"/>
                  <a:pt x="4958957" y="258173"/>
                </a:cubicBezTo>
                <a:cubicBezTo>
                  <a:pt x="4958957" y="256932"/>
                  <a:pt x="4960468" y="256932"/>
                  <a:pt x="4960468" y="255690"/>
                </a:cubicBezTo>
                <a:cubicBezTo>
                  <a:pt x="4965002" y="249484"/>
                  <a:pt x="4983137" y="249484"/>
                  <a:pt x="4980115" y="255690"/>
                </a:cubicBezTo>
                <a:cubicBezTo>
                  <a:pt x="4978603" y="259414"/>
                  <a:pt x="4981626" y="260655"/>
                  <a:pt x="4990693" y="263138"/>
                </a:cubicBezTo>
                <a:cubicBezTo>
                  <a:pt x="4990693" y="263138"/>
                  <a:pt x="4990693" y="263138"/>
                  <a:pt x="4993716" y="263138"/>
                </a:cubicBezTo>
                <a:cubicBezTo>
                  <a:pt x="5022430" y="268102"/>
                  <a:pt x="5040565" y="271826"/>
                  <a:pt x="5054167" y="276791"/>
                </a:cubicBezTo>
                <a:cubicBezTo>
                  <a:pt x="5066257" y="280515"/>
                  <a:pt x="5087414" y="286721"/>
                  <a:pt x="5102527" y="289203"/>
                </a:cubicBezTo>
                <a:cubicBezTo>
                  <a:pt x="5123685" y="294168"/>
                  <a:pt x="5149375" y="304098"/>
                  <a:pt x="5155421" y="310304"/>
                </a:cubicBezTo>
                <a:cubicBezTo>
                  <a:pt x="5158443" y="309063"/>
                  <a:pt x="5159955" y="309063"/>
                  <a:pt x="5161466" y="307821"/>
                </a:cubicBezTo>
                <a:cubicBezTo>
                  <a:pt x="5162977" y="305339"/>
                  <a:pt x="5165999" y="304098"/>
                  <a:pt x="5167511" y="304098"/>
                </a:cubicBezTo>
                <a:cubicBezTo>
                  <a:pt x="5169022" y="304098"/>
                  <a:pt x="5169022" y="305339"/>
                  <a:pt x="5165999" y="307821"/>
                </a:cubicBezTo>
                <a:cubicBezTo>
                  <a:pt x="5165999" y="309063"/>
                  <a:pt x="5161466" y="311545"/>
                  <a:pt x="5155421" y="312786"/>
                </a:cubicBezTo>
                <a:cubicBezTo>
                  <a:pt x="5155421" y="312786"/>
                  <a:pt x="5155421" y="312786"/>
                  <a:pt x="5153909" y="312786"/>
                </a:cubicBezTo>
                <a:cubicBezTo>
                  <a:pt x="5152398" y="314027"/>
                  <a:pt x="5150887" y="314027"/>
                  <a:pt x="5149375" y="314027"/>
                </a:cubicBezTo>
                <a:cubicBezTo>
                  <a:pt x="5140308" y="316510"/>
                  <a:pt x="5132752" y="317751"/>
                  <a:pt x="5128218" y="318992"/>
                </a:cubicBezTo>
                <a:cubicBezTo>
                  <a:pt x="5129729" y="320233"/>
                  <a:pt x="5131241" y="320233"/>
                  <a:pt x="5134263" y="321475"/>
                </a:cubicBezTo>
                <a:cubicBezTo>
                  <a:pt x="5144842" y="325198"/>
                  <a:pt x="5149375" y="328922"/>
                  <a:pt x="5153909" y="340093"/>
                </a:cubicBezTo>
                <a:cubicBezTo>
                  <a:pt x="5155421" y="343817"/>
                  <a:pt x="5156932" y="348781"/>
                  <a:pt x="5158443" y="352505"/>
                </a:cubicBezTo>
                <a:cubicBezTo>
                  <a:pt x="5161466" y="356229"/>
                  <a:pt x="5161466" y="359952"/>
                  <a:pt x="5161466" y="361194"/>
                </a:cubicBezTo>
                <a:cubicBezTo>
                  <a:pt x="5159955" y="362435"/>
                  <a:pt x="5159955" y="361194"/>
                  <a:pt x="5158443" y="358711"/>
                </a:cubicBezTo>
                <a:cubicBezTo>
                  <a:pt x="5156932" y="353746"/>
                  <a:pt x="5149375" y="354987"/>
                  <a:pt x="5140308" y="361194"/>
                </a:cubicBezTo>
                <a:cubicBezTo>
                  <a:pt x="5129729" y="368641"/>
                  <a:pt x="5116128" y="368641"/>
                  <a:pt x="5073813" y="363676"/>
                </a:cubicBezTo>
                <a:cubicBezTo>
                  <a:pt x="5048121" y="359952"/>
                  <a:pt x="5022430" y="357470"/>
                  <a:pt x="5001273" y="354987"/>
                </a:cubicBezTo>
                <a:cubicBezTo>
                  <a:pt x="4995227" y="357470"/>
                  <a:pt x="4975581" y="358711"/>
                  <a:pt x="4940822" y="357470"/>
                </a:cubicBezTo>
                <a:cubicBezTo>
                  <a:pt x="4912108" y="357470"/>
                  <a:pt x="4889439" y="357470"/>
                  <a:pt x="4889439" y="358711"/>
                </a:cubicBezTo>
                <a:cubicBezTo>
                  <a:pt x="4889439" y="361194"/>
                  <a:pt x="4886417" y="362435"/>
                  <a:pt x="4883394" y="362435"/>
                </a:cubicBezTo>
                <a:cubicBezTo>
                  <a:pt x="4880371" y="362435"/>
                  <a:pt x="4877349" y="361194"/>
                  <a:pt x="4877349" y="359952"/>
                </a:cubicBezTo>
                <a:cubicBezTo>
                  <a:pt x="4877349" y="357470"/>
                  <a:pt x="4847124" y="356229"/>
                  <a:pt x="4810853" y="356229"/>
                </a:cubicBezTo>
                <a:cubicBezTo>
                  <a:pt x="4756448" y="354987"/>
                  <a:pt x="4744358" y="356229"/>
                  <a:pt x="4736802" y="359952"/>
                </a:cubicBezTo>
                <a:cubicBezTo>
                  <a:pt x="4732268" y="362435"/>
                  <a:pt x="4724711" y="364917"/>
                  <a:pt x="4721689" y="364917"/>
                </a:cubicBezTo>
                <a:cubicBezTo>
                  <a:pt x="4717155" y="364917"/>
                  <a:pt x="4711111" y="367400"/>
                  <a:pt x="4706577" y="371123"/>
                </a:cubicBezTo>
                <a:cubicBezTo>
                  <a:pt x="4697509" y="377329"/>
                  <a:pt x="4697509" y="377329"/>
                  <a:pt x="4723201" y="381053"/>
                </a:cubicBezTo>
                <a:cubicBezTo>
                  <a:pt x="4748892" y="384777"/>
                  <a:pt x="4757959" y="390983"/>
                  <a:pt x="4738313" y="390983"/>
                </a:cubicBezTo>
                <a:cubicBezTo>
                  <a:pt x="4733779" y="390983"/>
                  <a:pt x="4727734" y="393465"/>
                  <a:pt x="4727734" y="395948"/>
                </a:cubicBezTo>
                <a:cubicBezTo>
                  <a:pt x="4726223" y="398430"/>
                  <a:pt x="4718667" y="399671"/>
                  <a:pt x="4703554" y="398430"/>
                </a:cubicBezTo>
                <a:cubicBezTo>
                  <a:pt x="4689953" y="397189"/>
                  <a:pt x="4682397" y="398430"/>
                  <a:pt x="4682397" y="399671"/>
                </a:cubicBezTo>
                <a:cubicBezTo>
                  <a:pt x="4682397" y="403395"/>
                  <a:pt x="4718667" y="413325"/>
                  <a:pt x="4730757" y="413325"/>
                </a:cubicBezTo>
                <a:cubicBezTo>
                  <a:pt x="4747381" y="413325"/>
                  <a:pt x="4795741" y="422013"/>
                  <a:pt x="4794229" y="423254"/>
                </a:cubicBezTo>
                <a:cubicBezTo>
                  <a:pt x="4792719" y="424495"/>
                  <a:pt x="4794229" y="426978"/>
                  <a:pt x="4797252" y="428219"/>
                </a:cubicBezTo>
                <a:cubicBezTo>
                  <a:pt x="4801786" y="429460"/>
                  <a:pt x="4804809" y="428219"/>
                  <a:pt x="4806319" y="425737"/>
                </a:cubicBezTo>
                <a:cubicBezTo>
                  <a:pt x="4807831" y="422013"/>
                  <a:pt x="4809343" y="420772"/>
                  <a:pt x="4812365" y="424495"/>
                </a:cubicBezTo>
                <a:cubicBezTo>
                  <a:pt x="4816899" y="428219"/>
                  <a:pt x="4828989" y="428219"/>
                  <a:pt x="4860725" y="428219"/>
                </a:cubicBezTo>
                <a:cubicBezTo>
                  <a:pt x="4909085" y="426978"/>
                  <a:pt x="4936288" y="420772"/>
                  <a:pt x="4933265" y="410842"/>
                </a:cubicBezTo>
                <a:cubicBezTo>
                  <a:pt x="4931755" y="405877"/>
                  <a:pt x="4933265" y="404636"/>
                  <a:pt x="4939311" y="404636"/>
                </a:cubicBezTo>
                <a:cubicBezTo>
                  <a:pt x="4945355" y="404636"/>
                  <a:pt x="4946867" y="405877"/>
                  <a:pt x="4946867" y="410842"/>
                </a:cubicBezTo>
                <a:cubicBezTo>
                  <a:pt x="4946867" y="417048"/>
                  <a:pt x="4948378" y="418289"/>
                  <a:pt x="4975581" y="415807"/>
                </a:cubicBezTo>
                <a:cubicBezTo>
                  <a:pt x="4975581" y="415807"/>
                  <a:pt x="4975581" y="415807"/>
                  <a:pt x="5002783" y="413325"/>
                </a:cubicBezTo>
                <a:cubicBezTo>
                  <a:pt x="5002783" y="413325"/>
                  <a:pt x="5002783" y="413325"/>
                  <a:pt x="5001273" y="433184"/>
                </a:cubicBezTo>
                <a:cubicBezTo>
                  <a:pt x="4999761" y="453043"/>
                  <a:pt x="4999761" y="453043"/>
                  <a:pt x="4984649" y="458008"/>
                </a:cubicBezTo>
                <a:cubicBezTo>
                  <a:pt x="4968025" y="462973"/>
                  <a:pt x="4948378" y="465456"/>
                  <a:pt x="4925709" y="467938"/>
                </a:cubicBezTo>
                <a:cubicBezTo>
                  <a:pt x="4918153" y="469179"/>
                  <a:pt x="4910597" y="469179"/>
                  <a:pt x="4910597" y="470420"/>
                </a:cubicBezTo>
                <a:cubicBezTo>
                  <a:pt x="4909085" y="470420"/>
                  <a:pt x="4910597" y="475385"/>
                  <a:pt x="4910597" y="480350"/>
                </a:cubicBezTo>
                <a:cubicBezTo>
                  <a:pt x="4913619" y="489039"/>
                  <a:pt x="4915131" y="489039"/>
                  <a:pt x="4949889" y="484074"/>
                </a:cubicBezTo>
                <a:cubicBezTo>
                  <a:pt x="4955935" y="482833"/>
                  <a:pt x="4958957" y="482833"/>
                  <a:pt x="4958957" y="485315"/>
                </a:cubicBezTo>
                <a:cubicBezTo>
                  <a:pt x="4958957" y="487797"/>
                  <a:pt x="4940822" y="491521"/>
                  <a:pt x="4925709" y="491521"/>
                </a:cubicBezTo>
                <a:cubicBezTo>
                  <a:pt x="4913619" y="491521"/>
                  <a:pt x="4913619" y="492762"/>
                  <a:pt x="4924198" y="505174"/>
                </a:cubicBezTo>
                <a:cubicBezTo>
                  <a:pt x="4936288" y="520069"/>
                  <a:pt x="4930243" y="520069"/>
                  <a:pt x="4912108" y="506416"/>
                </a:cubicBezTo>
                <a:cubicBezTo>
                  <a:pt x="4896995" y="496486"/>
                  <a:pt x="4892461" y="495245"/>
                  <a:pt x="4881883" y="496486"/>
                </a:cubicBezTo>
                <a:cubicBezTo>
                  <a:pt x="4874327" y="497727"/>
                  <a:pt x="4865259" y="498968"/>
                  <a:pt x="4863747" y="498968"/>
                </a:cubicBezTo>
                <a:cubicBezTo>
                  <a:pt x="4862237" y="498968"/>
                  <a:pt x="4818410" y="497727"/>
                  <a:pt x="4767027" y="495245"/>
                </a:cubicBezTo>
                <a:cubicBezTo>
                  <a:pt x="4674840" y="492762"/>
                  <a:pt x="4652171" y="494003"/>
                  <a:pt x="4658217" y="502692"/>
                </a:cubicBezTo>
                <a:cubicBezTo>
                  <a:pt x="4659727" y="505174"/>
                  <a:pt x="4656705" y="505174"/>
                  <a:pt x="4647637" y="503933"/>
                </a:cubicBezTo>
                <a:cubicBezTo>
                  <a:pt x="4640081" y="502692"/>
                  <a:pt x="4623457" y="500210"/>
                  <a:pt x="4611367" y="498968"/>
                </a:cubicBezTo>
                <a:cubicBezTo>
                  <a:pt x="4599277" y="497727"/>
                  <a:pt x="4587187" y="494003"/>
                  <a:pt x="4585676" y="491521"/>
                </a:cubicBezTo>
                <a:cubicBezTo>
                  <a:pt x="4582653" y="489039"/>
                  <a:pt x="4581142" y="487797"/>
                  <a:pt x="4581142" y="491521"/>
                </a:cubicBezTo>
                <a:cubicBezTo>
                  <a:pt x="4581142" y="494003"/>
                  <a:pt x="4575097" y="495245"/>
                  <a:pt x="4563007" y="495245"/>
                </a:cubicBezTo>
                <a:cubicBezTo>
                  <a:pt x="4552428" y="495245"/>
                  <a:pt x="4537315" y="497727"/>
                  <a:pt x="4529759" y="500210"/>
                </a:cubicBezTo>
                <a:cubicBezTo>
                  <a:pt x="4522203" y="502692"/>
                  <a:pt x="4507091" y="505174"/>
                  <a:pt x="4496511" y="505174"/>
                </a:cubicBezTo>
                <a:cubicBezTo>
                  <a:pt x="4485933" y="505174"/>
                  <a:pt x="4475354" y="506416"/>
                  <a:pt x="4472331" y="507657"/>
                </a:cubicBezTo>
                <a:cubicBezTo>
                  <a:pt x="4467797" y="511380"/>
                  <a:pt x="4467797" y="511380"/>
                  <a:pt x="4473843" y="516345"/>
                </a:cubicBezTo>
                <a:cubicBezTo>
                  <a:pt x="4481399" y="520069"/>
                  <a:pt x="4481399" y="520069"/>
                  <a:pt x="4470820" y="521310"/>
                </a:cubicBezTo>
                <a:cubicBezTo>
                  <a:pt x="4464775" y="522551"/>
                  <a:pt x="4461753" y="522551"/>
                  <a:pt x="4463263" y="521310"/>
                </a:cubicBezTo>
                <a:cubicBezTo>
                  <a:pt x="4467797" y="515104"/>
                  <a:pt x="4451173" y="513863"/>
                  <a:pt x="4446640" y="520069"/>
                </a:cubicBezTo>
                <a:cubicBezTo>
                  <a:pt x="4442106" y="525034"/>
                  <a:pt x="4442106" y="526275"/>
                  <a:pt x="4449663" y="529999"/>
                </a:cubicBezTo>
                <a:cubicBezTo>
                  <a:pt x="4457219" y="533722"/>
                  <a:pt x="4463263" y="533722"/>
                  <a:pt x="4481399" y="528758"/>
                </a:cubicBezTo>
                <a:cubicBezTo>
                  <a:pt x="4507091" y="523793"/>
                  <a:pt x="4561495" y="522551"/>
                  <a:pt x="4569052" y="527516"/>
                </a:cubicBezTo>
                <a:cubicBezTo>
                  <a:pt x="4573585" y="529999"/>
                  <a:pt x="4570563" y="531240"/>
                  <a:pt x="4556962" y="529999"/>
                </a:cubicBezTo>
                <a:cubicBezTo>
                  <a:pt x="4547895" y="528758"/>
                  <a:pt x="4531271" y="528758"/>
                  <a:pt x="4522203" y="531240"/>
                </a:cubicBezTo>
                <a:cubicBezTo>
                  <a:pt x="4513135" y="533722"/>
                  <a:pt x="4501045" y="534964"/>
                  <a:pt x="4495000" y="536205"/>
                </a:cubicBezTo>
                <a:cubicBezTo>
                  <a:pt x="4487444" y="537446"/>
                  <a:pt x="4484421" y="539928"/>
                  <a:pt x="4484421" y="543652"/>
                </a:cubicBezTo>
                <a:cubicBezTo>
                  <a:pt x="4484421" y="549858"/>
                  <a:pt x="4487444" y="549858"/>
                  <a:pt x="4516158" y="551099"/>
                </a:cubicBezTo>
                <a:cubicBezTo>
                  <a:pt x="4516158" y="551099"/>
                  <a:pt x="4516158" y="551099"/>
                  <a:pt x="4547895" y="552341"/>
                </a:cubicBezTo>
                <a:cubicBezTo>
                  <a:pt x="4547895" y="552341"/>
                  <a:pt x="4547895" y="552341"/>
                  <a:pt x="4513135" y="553582"/>
                </a:cubicBezTo>
                <a:cubicBezTo>
                  <a:pt x="4481399" y="553582"/>
                  <a:pt x="4479887" y="553582"/>
                  <a:pt x="4485933" y="558547"/>
                </a:cubicBezTo>
                <a:cubicBezTo>
                  <a:pt x="4490467" y="561029"/>
                  <a:pt x="4499534" y="563511"/>
                  <a:pt x="4507091" y="563511"/>
                </a:cubicBezTo>
                <a:cubicBezTo>
                  <a:pt x="4514647" y="563511"/>
                  <a:pt x="4523714" y="564753"/>
                  <a:pt x="4528248" y="565994"/>
                </a:cubicBezTo>
                <a:cubicBezTo>
                  <a:pt x="4532781" y="567235"/>
                  <a:pt x="4547895" y="567235"/>
                  <a:pt x="4563007" y="565994"/>
                </a:cubicBezTo>
                <a:cubicBezTo>
                  <a:pt x="4578119" y="564753"/>
                  <a:pt x="4611367" y="562270"/>
                  <a:pt x="4637059" y="562270"/>
                </a:cubicBezTo>
                <a:cubicBezTo>
                  <a:pt x="4670307" y="562270"/>
                  <a:pt x="4683907" y="559788"/>
                  <a:pt x="4686930" y="557305"/>
                </a:cubicBezTo>
                <a:cubicBezTo>
                  <a:pt x="4688441" y="553582"/>
                  <a:pt x="4692975" y="553582"/>
                  <a:pt x="4705065" y="556064"/>
                </a:cubicBezTo>
                <a:cubicBezTo>
                  <a:pt x="4715644" y="557305"/>
                  <a:pt x="4717155" y="558547"/>
                  <a:pt x="4711111" y="559788"/>
                </a:cubicBezTo>
                <a:cubicBezTo>
                  <a:pt x="4697509" y="562270"/>
                  <a:pt x="4695998" y="567235"/>
                  <a:pt x="4709599" y="567235"/>
                </a:cubicBezTo>
                <a:cubicBezTo>
                  <a:pt x="4709599" y="567235"/>
                  <a:pt x="4709599" y="567235"/>
                  <a:pt x="4723201" y="567235"/>
                </a:cubicBezTo>
                <a:cubicBezTo>
                  <a:pt x="4723201" y="567235"/>
                  <a:pt x="4723201" y="567235"/>
                  <a:pt x="4708088" y="569718"/>
                </a:cubicBezTo>
                <a:cubicBezTo>
                  <a:pt x="4699021" y="572200"/>
                  <a:pt x="4683907" y="573441"/>
                  <a:pt x="4674840" y="573441"/>
                </a:cubicBezTo>
                <a:cubicBezTo>
                  <a:pt x="4664261" y="573441"/>
                  <a:pt x="4659727" y="574682"/>
                  <a:pt x="4661239" y="575924"/>
                </a:cubicBezTo>
                <a:cubicBezTo>
                  <a:pt x="4667284" y="582130"/>
                  <a:pt x="4717155" y="584612"/>
                  <a:pt x="4785162" y="584612"/>
                </a:cubicBezTo>
                <a:cubicBezTo>
                  <a:pt x="4824455" y="584612"/>
                  <a:pt x="4850147" y="584612"/>
                  <a:pt x="4850147" y="587095"/>
                </a:cubicBezTo>
                <a:cubicBezTo>
                  <a:pt x="4850147" y="588336"/>
                  <a:pt x="4836545" y="589577"/>
                  <a:pt x="4818410" y="589577"/>
                </a:cubicBezTo>
                <a:cubicBezTo>
                  <a:pt x="4774583" y="588336"/>
                  <a:pt x="4771561" y="588336"/>
                  <a:pt x="4783651" y="594542"/>
                </a:cubicBezTo>
                <a:cubicBezTo>
                  <a:pt x="4792719" y="598266"/>
                  <a:pt x="4792719" y="598266"/>
                  <a:pt x="4777606" y="600748"/>
                </a:cubicBezTo>
                <a:cubicBezTo>
                  <a:pt x="4768538" y="601989"/>
                  <a:pt x="4759471" y="601989"/>
                  <a:pt x="4756448" y="600748"/>
                </a:cubicBezTo>
                <a:cubicBezTo>
                  <a:pt x="4754937" y="599507"/>
                  <a:pt x="4750403" y="600748"/>
                  <a:pt x="4747381" y="601989"/>
                </a:cubicBezTo>
                <a:cubicBezTo>
                  <a:pt x="4744358" y="604472"/>
                  <a:pt x="4739825" y="605713"/>
                  <a:pt x="4736802" y="604472"/>
                </a:cubicBezTo>
                <a:cubicBezTo>
                  <a:pt x="4732268" y="600748"/>
                  <a:pt x="4717155" y="605713"/>
                  <a:pt x="4720178" y="609436"/>
                </a:cubicBezTo>
                <a:cubicBezTo>
                  <a:pt x="4721689" y="610678"/>
                  <a:pt x="4732268" y="611919"/>
                  <a:pt x="4744358" y="611919"/>
                </a:cubicBezTo>
                <a:cubicBezTo>
                  <a:pt x="4756448" y="611919"/>
                  <a:pt x="4773072" y="614401"/>
                  <a:pt x="4780629" y="616884"/>
                </a:cubicBezTo>
                <a:cubicBezTo>
                  <a:pt x="4789696" y="619366"/>
                  <a:pt x="4798763" y="620607"/>
                  <a:pt x="4803297" y="619366"/>
                </a:cubicBezTo>
                <a:cubicBezTo>
                  <a:pt x="4807831" y="619366"/>
                  <a:pt x="4813876" y="619366"/>
                  <a:pt x="4818410" y="621849"/>
                </a:cubicBezTo>
                <a:cubicBezTo>
                  <a:pt x="4822943" y="624331"/>
                  <a:pt x="4822943" y="625572"/>
                  <a:pt x="4809343" y="625572"/>
                </a:cubicBezTo>
                <a:cubicBezTo>
                  <a:pt x="4800275" y="626813"/>
                  <a:pt x="4788185" y="626813"/>
                  <a:pt x="4780629" y="625572"/>
                </a:cubicBezTo>
                <a:cubicBezTo>
                  <a:pt x="4764005" y="625572"/>
                  <a:pt x="4768538" y="630537"/>
                  <a:pt x="4786673" y="635502"/>
                </a:cubicBezTo>
                <a:cubicBezTo>
                  <a:pt x="4794229" y="637984"/>
                  <a:pt x="4804809" y="640467"/>
                  <a:pt x="4807831" y="642949"/>
                </a:cubicBezTo>
                <a:cubicBezTo>
                  <a:pt x="4810853" y="645432"/>
                  <a:pt x="4815387" y="647914"/>
                  <a:pt x="4818410" y="649155"/>
                </a:cubicBezTo>
                <a:cubicBezTo>
                  <a:pt x="4821433" y="649155"/>
                  <a:pt x="4813876" y="651638"/>
                  <a:pt x="4800275" y="652879"/>
                </a:cubicBezTo>
                <a:cubicBezTo>
                  <a:pt x="4773072" y="654120"/>
                  <a:pt x="4757959" y="661567"/>
                  <a:pt x="4777606" y="661567"/>
                </a:cubicBezTo>
                <a:cubicBezTo>
                  <a:pt x="4818410" y="661567"/>
                  <a:pt x="4884905" y="665291"/>
                  <a:pt x="4896995" y="667774"/>
                </a:cubicBezTo>
                <a:cubicBezTo>
                  <a:pt x="4907574" y="669015"/>
                  <a:pt x="4903041" y="670256"/>
                  <a:pt x="4872815" y="670256"/>
                </a:cubicBezTo>
                <a:cubicBezTo>
                  <a:pt x="4839567" y="670256"/>
                  <a:pt x="4833523" y="671497"/>
                  <a:pt x="4836545" y="675221"/>
                </a:cubicBezTo>
                <a:cubicBezTo>
                  <a:pt x="4838056" y="680186"/>
                  <a:pt x="4835033" y="680186"/>
                  <a:pt x="4818410" y="677703"/>
                </a:cubicBezTo>
                <a:cubicBezTo>
                  <a:pt x="4806319" y="676462"/>
                  <a:pt x="4792719" y="676462"/>
                  <a:pt x="4785162" y="676462"/>
                </a:cubicBezTo>
                <a:cubicBezTo>
                  <a:pt x="4779117" y="676462"/>
                  <a:pt x="4757959" y="676462"/>
                  <a:pt x="4738313" y="677703"/>
                </a:cubicBezTo>
                <a:cubicBezTo>
                  <a:pt x="4708088" y="677703"/>
                  <a:pt x="4702043" y="678944"/>
                  <a:pt x="4703554" y="682668"/>
                </a:cubicBezTo>
                <a:cubicBezTo>
                  <a:pt x="4705065" y="685151"/>
                  <a:pt x="4702043" y="686392"/>
                  <a:pt x="4686930" y="685151"/>
                </a:cubicBezTo>
                <a:cubicBezTo>
                  <a:pt x="4676351" y="685151"/>
                  <a:pt x="4667284" y="685151"/>
                  <a:pt x="4667284" y="686392"/>
                </a:cubicBezTo>
                <a:cubicBezTo>
                  <a:pt x="4667284" y="688874"/>
                  <a:pt x="4679374" y="690115"/>
                  <a:pt x="4695998" y="691357"/>
                </a:cubicBezTo>
                <a:cubicBezTo>
                  <a:pt x="4748892" y="695080"/>
                  <a:pt x="4762493" y="696321"/>
                  <a:pt x="4764005" y="696321"/>
                </a:cubicBezTo>
                <a:cubicBezTo>
                  <a:pt x="4764005" y="696321"/>
                  <a:pt x="4762493" y="698804"/>
                  <a:pt x="4760982" y="701286"/>
                </a:cubicBezTo>
                <a:cubicBezTo>
                  <a:pt x="4757959" y="705010"/>
                  <a:pt x="4756448" y="707492"/>
                  <a:pt x="4756448" y="707492"/>
                </a:cubicBezTo>
                <a:cubicBezTo>
                  <a:pt x="4757959" y="708734"/>
                  <a:pt x="4773072" y="709975"/>
                  <a:pt x="4789696" y="709975"/>
                </a:cubicBezTo>
                <a:cubicBezTo>
                  <a:pt x="4806319" y="711216"/>
                  <a:pt x="4822943" y="713698"/>
                  <a:pt x="4824455" y="714940"/>
                </a:cubicBezTo>
                <a:cubicBezTo>
                  <a:pt x="4832011" y="721146"/>
                  <a:pt x="4910597" y="714940"/>
                  <a:pt x="4925709" y="706251"/>
                </a:cubicBezTo>
                <a:cubicBezTo>
                  <a:pt x="4937799" y="701286"/>
                  <a:pt x="4951401" y="697563"/>
                  <a:pt x="4951401" y="701286"/>
                </a:cubicBezTo>
                <a:cubicBezTo>
                  <a:pt x="4951401" y="709975"/>
                  <a:pt x="4942333" y="719905"/>
                  <a:pt x="4936288" y="719905"/>
                </a:cubicBezTo>
                <a:cubicBezTo>
                  <a:pt x="4930243" y="719905"/>
                  <a:pt x="4915131" y="724869"/>
                  <a:pt x="4901529" y="731075"/>
                </a:cubicBezTo>
                <a:cubicBezTo>
                  <a:pt x="4878860" y="741005"/>
                  <a:pt x="4851657" y="745970"/>
                  <a:pt x="4806319" y="749694"/>
                </a:cubicBezTo>
                <a:cubicBezTo>
                  <a:pt x="4803297" y="749694"/>
                  <a:pt x="4810853" y="750935"/>
                  <a:pt x="4821433" y="753417"/>
                </a:cubicBezTo>
                <a:cubicBezTo>
                  <a:pt x="4821433" y="753417"/>
                  <a:pt x="4821433" y="753417"/>
                  <a:pt x="4841079" y="757141"/>
                </a:cubicBezTo>
                <a:cubicBezTo>
                  <a:pt x="4841079" y="757141"/>
                  <a:pt x="4841079" y="757141"/>
                  <a:pt x="4824455" y="759623"/>
                </a:cubicBezTo>
                <a:cubicBezTo>
                  <a:pt x="4816899" y="760865"/>
                  <a:pt x="4806319" y="763347"/>
                  <a:pt x="4801786" y="765829"/>
                </a:cubicBezTo>
                <a:cubicBezTo>
                  <a:pt x="4798763" y="767071"/>
                  <a:pt x="4789696" y="768312"/>
                  <a:pt x="4783651" y="768312"/>
                </a:cubicBezTo>
                <a:cubicBezTo>
                  <a:pt x="4777606" y="768312"/>
                  <a:pt x="4771561" y="769553"/>
                  <a:pt x="4771561" y="772036"/>
                </a:cubicBezTo>
                <a:cubicBezTo>
                  <a:pt x="4771561" y="774518"/>
                  <a:pt x="4777606" y="774518"/>
                  <a:pt x="4791207" y="773277"/>
                </a:cubicBezTo>
                <a:cubicBezTo>
                  <a:pt x="4800275" y="772036"/>
                  <a:pt x="4818410" y="770794"/>
                  <a:pt x="4828989" y="769553"/>
                </a:cubicBezTo>
                <a:cubicBezTo>
                  <a:pt x="4828989" y="769553"/>
                  <a:pt x="4828989" y="769553"/>
                  <a:pt x="4848635" y="768312"/>
                </a:cubicBezTo>
                <a:cubicBezTo>
                  <a:pt x="4848635" y="768312"/>
                  <a:pt x="4848635" y="768312"/>
                  <a:pt x="4825966" y="773277"/>
                </a:cubicBezTo>
                <a:cubicBezTo>
                  <a:pt x="4813876" y="777000"/>
                  <a:pt x="4803297" y="780724"/>
                  <a:pt x="4803297" y="781965"/>
                </a:cubicBezTo>
                <a:cubicBezTo>
                  <a:pt x="4803297" y="784448"/>
                  <a:pt x="4807831" y="784448"/>
                  <a:pt x="4813876" y="783207"/>
                </a:cubicBezTo>
                <a:cubicBezTo>
                  <a:pt x="4819921" y="781965"/>
                  <a:pt x="4822943" y="783207"/>
                  <a:pt x="4822943" y="785689"/>
                </a:cubicBezTo>
                <a:cubicBezTo>
                  <a:pt x="4822943" y="789413"/>
                  <a:pt x="4825966" y="790654"/>
                  <a:pt x="4833523" y="791895"/>
                </a:cubicBezTo>
                <a:cubicBezTo>
                  <a:pt x="4841079" y="791895"/>
                  <a:pt x="4839567" y="793136"/>
                  <a:pt x="4824455" y="796860"/>
                </a:cubicBezTo>
                <a:cubicBezTo>
                  <a:pt x="4791207" y="804307"/>
                  <a:pt x="4782139" y="808031"/>
                  <a:pt x="4789696" y="810513"/>
                </a:cubicBezTo>
                <a:cubicBezTo>
                  <a:pt x="4792719" y="811754"/>
                  <a:pt x="4782139" y="812996"/>
                  <a:pt x="4767027" y="812996"/>
                </a:cubicBezTo>
                <a:cubicBezTo>
                  <a:pt x="4751915" y="812996"/>
                  <a:pt x="4738313" y="815478"/>
                  <a:pt x="4735291" y="817961"/>
                </a:cubicBezTo>
                <a:cubicBezTo>
                  <a:pt x="4732268" y="820443"/>
                  <a:pt x="4735291" y="820443"/>
                  <a:pt x="4751915" y="819202"/>
                </a:cubicBezTo>
                <a:cubicBezTo>
                  <a:pt x="4768538" y="817961"/>
                  <a:pt x="4773072" y="817961"/>
                  <a:pt x="4771561" y="821684"/>
                </a:cubicBezTo>
                <a:cubicBezTo>
                  <a:pt x="4770049" y="824167"/>
                  <a:pt x="4760982" y="825408"/>
                  <a:pt x="4748892" y="826649"/>
                </a:cubicBezTo>
                <a:cubicBezTo>
                  <a:pt x="4715644" y="827890"/>
                  <a:pt x="4702043" y="830373"/>
                  <a:pt x="4702043" y="835338"/>
                </a:cubicBezTo>
                <a:cubicBezTo>
                  <a:pt x="4702043" y="837820"/>
                  <a:pt x="4700531" y="840302"/>
                  <a:pt x="4697509" y="840302"/>
                </a:cubicBezTo>
                <a:cubicBezTo>
                  <a:pt x="4689953" y="840302"/>
                  <a:pt x="4689953" y="852715"/>
                  <a:pt x="4697509" y="855197"/>
                </a:cubicBezTo>
                <a:cubicBezTo>
                  <a:pt x="4700531" y="856438"/>
                  <a:pt x="4706577" y="855197"/>
                  <a:pt x="4709599" y="853956"/>
                </a:cubicBezTo>
                <a:cubicBezTo>
                  <a:pt x="4718667" y="848991"/>
                  <a:pt x="4732268" y="848991"/>
                  <a:pt x="4735291" y="852715"/>
                </a:cubicBezTo>
                <a:cubicBezTo>
                  <a:pt x="4736802" y="853956"/>
                  <a:pt x="4741335" y="855197"/>
                  <a:pt x="4745869" y="853956"/>
                </a:cubicBezTo>
                <a:cubicBezTo>
                  <a:pt x="4750403" y="852715"/>
                  <a:pt x="4754937" y="853956"/>
                  <a:pt x="4757959" y="857679"/>
                </a:cubicBezTo>
                <a:cubicBezTo>
                  <a:pt x="4759471" y="860162"/>
                  <a:pt x="4762493" y="861403"/>
                  <a:pt x="4765515" y="861403"/>
                </a:cubicBezTo>
                <a:cubicBezTo>
                  <a:pt x="4767027" y="860162"/>
                  <a:pt x="4771561" y="861403"/>
                  <a:pt x="4774583" y="866368"/>
                </a:cubicBezTo>
                <a:cubicBezTo>
                  <a:pt x="4779117" y="871333"/>
                  <a:pt x="4783651" y="872574"/>
                  <a:pt x="4791207" y="871333"/>
                </a:cubicBezTo>
                <a:cubicBezTo>
                  <a:pt x="4800275" y="868850"/>
                  <a:pt x="4800275" y="868850"/>
                  <a:pt x="4795741" y="873815"/>
                </a:cubicBezTo>
                <a:cubicBezTo>
                  <a:pt x="4786673" y="882504"/>
                  <a:pt x="4774583" y="884986"/>
                  <a:pt x="4738313" y="886227"/>
                </a:cubicBezTo>
                <a:cubicBezTo>
                  <a:pt x="4708088" y="886227"/>
                  <a:pt x="4697509" y="888710"/>
                  <a:pt x="4703554" y="894916"/>
                </a:cubicBezTo>
                <a:cubicBezTo>
                  <a:pt x="4705065" y="894916"/>
                  <a:pt x="4708088" y="893675"/>
                  <a:pt x="4712621" y="891192"/>
                </a:cubicBezTo>
                <a:cubicBezTo>
                  <a:pt x="4718667" y="887469"/>
                  <a:pt x="4718667" y="887469"/>
                  <a:pt x="4717155" y="892433"/>
                </a:cubicBezTo>
                <a:cubicBezTo>
                  <a:pt x="4714133" y="899881"/>
                  <a:pt x="4724711" y="901122"/>
                  <a:pt x="4732268" y="894916"/>
                </a:cubicBezTo>
                <a:cubicBezTo>
                  <a:pt x="4736802" y="891192"/>
                  <a:pt x="4736802" y="892433"/>
                  <a:pt x="4736802" y="896157"/>
                </a:cubicBezTo>
                <a:cubicBezTo>
                  <a:pt x="4736802" y="899881"/>
                  <a:pt x="4733779" y="904846"/>
                  <a:pt x="4730757" y="907328"/>
                </a:cubicBezTo>
                <a:cubicBezTo>
                  <a:pt x="4718667" y="913534"/>
                  <a:pt x="4727734" y="916016"/>
                  <a:pt x="4741335" y="909810"/>
                </a:cubicBezTo>
                <a:cubicBezTo>
                  <a:pt x="4748892" y="906087"/>
                  <a:pt x="4756448" y="902363"/>
                  <a:pt x="4756448" y="901122"/>
                </a:cubicBezTo>
                <a:cubicBezTo>
                  <a:pt x="4760982" y="897398"/>
                  <a:pt x="4780629" y="894916"/>
                  <a:pt x="4780629" y="898639"/>
                </a:cubicBezTo>
                <a:cubicBezTo>
                  <a:pt x="4780629" y="899881"/>
                  <a:pt x="4774583" y="902363"/>
                  <a:pt x="4768538" y="904846"/>
                </a:cubicBezTo>
                <a:cubicBezTo>
                  <a:pt x="4754937" y="909810"/>
                  <a:pt x="4753425" y="913534"/>
                  <a:pt x="4762493" y="917258"/>
                </a:cubicBezTo>
                <a:cubicBezTo>
                  <a:pt x="4765515" y="917258"/>
                  <a:pt x="4767027" y="920981"/>
                  <a:pt x="4765515" y="923464"/>
                </a:cubicBezTo>
                <a:cubicBezTo>
                  <a:pt x="4764005" y="925946"/>
                  <a:pt x="4767027" y="927187"/>
                  <a:pt x="4777606" y="924705"/>
                </a:cubicBezTo>
                <a:cubicBezTo>
                  <a:pt x="4785162" y="923464"/>
                  <a:pt x="4792719" y="923464"/>
                  <a:pt x="4794229" y="924705"/>
                </a:cubicBezTo>
                <a:cubicBezTo>
                  <a:pt x="4798763" y="928429"/>
                  <a:pt x="4818410" y="924705"/>
                  <a:pt x="4818410" y="920981"/>
                </a:cubicBezTo>
                <a:cubicBezTo>
                  <a:pt x="4818410" y="918499"/>
                  <a:pt x="4896995" y="919740"/>
                  <a:pt x="4916641" y="923464"/>
                </a:cubicBezTo>
                <a:cubicBezTo>
                  <a:pt x="4928732" y="925946"/>
                  <a:pt x="4927221" y="927187"/>
                  <a:pt x="4901529" y="928429"/>
                </a:cubicBezTo>
                <a:cubicBezTo>
                  <a:pt x="4830500" y="934635"/>
                  <a:pt x="4807831" y="935876"/>
                  <a:pt x="4714133" y="935876"/>
                </a:cubicBezTo>
                <a:cubicBezTo>
                  <a:pt x="4714133" y="935876"/>
                  <a:pt x="4714133" y="935876"/>
                  <a:pt x="4615901" y="935876"/>
                </a:cubicBezTo>
                <a:cubicBezTo>
                  <a:pt x="4615901" y="935876"/>
                  <a:pt x="4615901" y="935876"/>
                  <a:pt x="4614389" y="943323"/>
                </a:cubicBezTo>
                <a:cubicBezTo>
                  <a:pt x="4612879" y="947047"/>
                  <a:pt x="4608345" y="950770"/>
                  <a:pt x="4605322" y="950770"/>
                </a:cubicBezTo>
                <a:cubicBezTo>
                  <a:pt x="4602299" y="950770"/>
                  <a:pt x="4596255" y="952012"/>
                  <a:pt x="4593232" y="954494"/>
                </a:cubicBezTo>
                <a:cubicBezTo>
                  <a:pt x="4588699" y="956977"/>
                  <a:pt x="4588699" y="956977"/>
                  <a:pt x="4596255" y="955735"/>
                </a:cubicBezTo>
                <a:cubicBezTo>
                  <a:pt x="4600789" y="955735"/>
                  <a:pt x="4605322" y="955735"/>
                  <a:pt x="4605322" y="955735"/>
                </a:cubicBezTo>
                <a:cubicBezTo>
                  <a:pt x="4605322" y="959459"/>
                  <a:pt x="4591721" y="966906"/>
                  <a:pt x="4584165" y="966906"/>
                </a:cubicBezTo>
                <a:cubicBezTo>
                  <a:pt x="4579631" y="966906"/>
                  <a:pt x="4576608" y="969389"/>
                  <a:pt x="4575097" y="971871"/>
                </a:cubicBezTo>
                <a:cubicBezTo>
                  <a:pt x="4572075" y="976836"/>
                  <a:pt x="4567541" y="976836"/>
                  <a:pt x="4546383" y="975595"/>
                </a:cubicBezTo>
                <a:cubicBezTo>
                  <a:pt x="4525225" y="973112"/>
                  <a:pt x="4519181" y="974354"/>
                  <a:pt x="4514647" y="978077"/>
                </a:cubicBezTo>
                <a:cubicBezTo>
                  <a:pt x="4508601" y="984283"/>
                  <a:pt x="4513135" y="988007"/>
                  <a:pt x="4525225" y="990489"/>
                </a:cubicBezTo>
                <a:cubicBezTo>
                  <a:pt x="4529759" y="991731"/>
                  <a:pt x="4507091" y="991731"/>
                  <a:pt x="4475354" y="990489"/>
                </a:cubicBezTo>
                <a:cubicBezTo>
                  <a:pt x="4433039" y="989248"/>
                  <a:pt x="4417926" y="989248"/>
                  <a:pt x="4417926" y="991731"/>
                </a:cubicBezTo>
                <a:cubicBezTo>
                  <a:pt x="4417926" y="994213"/>
                  <a:pt x="4420949" y="996695"/>
                  <a:pt x="4425482" y="996695"/>
                </a:cubicBezTo>
                <a:cubicBezTo>
                  <a:pt x="4443617" y="996695"/>
                  <a:pt x="4428505" y="999178"/>
                  <a:pt x="4398279" y="1002902"/>
                </a:cubicBezTo>
                <a:cubicBezTo>
                  <a:pt x="4380145" y="1004143"/>
                  <a:pt x="4360498" y="1006625"/>
                  <a:pt x="4355965" y="1007866"/>
                </a:cubicBezTo>
                <a:cubicBezTo>
                  <a:pt x="4349919" y="1009108"/>
                  <a:pt x="4348408" y="1007866"/>
                  <a:pt x="4349919" y="1004143"/>
                </a:cubicBezTo>
                <a:cubicBezTo>
                  <a:pt x="4351431" y="1000419"/>
                  <a:pt x="4346897" y="999178"/>
                  <a:pt x="4312138" y="999178"/>
                </a:cubicBezTo>
                <a:cubicBezTo>
                  <a:pt x="4289469" y="999178"/>
                  <a:pt x="4268311" y="997937"/>
                  <a:pt x="4265289" y="996695"/>
                </a:cubicBezTo>
                <a:cubicBezTo>
                  <a:pt x="4262266" y="994213"/>
                  <a:pt x="4284935" y="992972"/>
                  <a:pt x="4333295" y="992972"/>
                </a:cubicBezTo>
                <a:cubicBezTo>
                  <a:pt x="4374099" y="992972"/>
                  <a:pt x="4407347" y="991731"/>
                  <a:pt x="4408859" y="991731"/>
                </a:cubicBezTo>
                <a:cubicBezTo>
                  <a:pt x="4414903" y="986766"/>
                  <a:pt x="4399791" y="985524"/>
                  <a:pt x="4346897" y="985524"/>
                </a:cubicBezTo>
                <a:cubicBezTo>
                  <a:pt x="4281913" y="985524"/>
                  <a:pt x="4206349" y="989248"/>
                  <a:pt x="4213906" y="991731"/>
                </a:cubicBezTo>
                <a:cubicBezTo>
                  <a:pt x="4224485" y="995454"/>
                  <a:pt x="4218439" y="999178"/>
                  <a:pt x="4200305" y="1001660"/>
                </a:cubicBezTo>
                <a:cubicBezTo>
                  <a:pt x="4200305" y="1001660"/>
                  <a:pt x="4200305" y="1001660"/>
                  <a:pt x="4182169" y="1004143"/>
                </a:cubicBezTo>
                <a:cubicBezTo>
                  <a:pt x="4182169" y="1004143"/>
                  <a:pt x="4182169" y="1004143"/>
                  <a:pt x="4203327" y="1006625"/>
                </a:cubicBezTo>
                <a:cubicBezTo>
                  <a:pt x="4215417" y="1007866"/>
                  <a:pt x="4230529" y="1007866"/>
                  <a:pt x="4238086" y="1006625"/>
                </a:cubicBezTo>
                <a:cubicBezTo>
                  <a:pt x="4247153" y="1005384"/>
                  <a:pt x="4250176" y="1006625"/>
                  <a:pt x="4248665" y="1009108"/>
                </a:cubicBezTo>
                <a:cubicBezTo>
                  <a:pt x="4248665" y="1011590"/>
                  <a:pt x="4244131" y="1014072"/>
                  <a:pt x="4239597" y="1015314"/>
                </a:cubicBezTo>
                <a:cubicBezTo>
                  <a:pt x="4233552" y="1015314"/>
                  <a:pt x="4232041" y="1017796"/>
                  <a:pt x="4233552" y="1021520"/>
                </a:cubicBezTo>
                <a:cubicBezTo>
                  <a:pt x="4235063" y="1026485"/>
                  <a:pt x="4232041" y="1027726"/>
                  <a:pt x="4221462" y="1027726"/>
                </a:cubicBezTo>
                <a:cubicBezTo>
                  <a:pt x="4213906" y="1027726"/>
                  <a:pt x="4203327" y="1030208"/>
                  <a:pt x="4197282" y="1033932"/>
                </a:cubicBezTo>
                <a:cubicBezTo>
                  <a:pt x="4197282" y="1033932"/>
                  <a:pt x="4197282" y="1033932"/>
                  <a:pt x="4186703" y="1040138"/>
                </a:cubicBezTo>
                <a:cubicBezTo>
                  <a:pt x="4186703" y="1040138"/>
                  <a:pt x="4186703" y="1040138"/>
                  <a:pt x="4212395" y="1042620"/>
                </a:cubicBezTo>
                <a:cubicBezTo>
                  <a:pt x="4227507" y="1043862"/>
                  <a:pt x="4244131" y="1042620"/>
                  <a:pt x="4248665" y="1041379"/>
                </a:cubicBezTo>
                <a:cubicBezTo>
                  <a:pt x="4254710" y="1040138"/>
                  <a:pt x="4266800" y="1038897"/>
                  <a:pt x="4275867" y="1038897"/>
                </a:cubicBezTo>
                <a:cubicBezTo>
                  <a:pt x="4292491" y="1038897"/>
                  <a:pt x="4294003" y="1038897"/>
                  <a:pt x="4287957" y="1043862"/>
                </a:cubicBezTo>
                <a:cubicBezTo>
                  <a:pt x="4283424" y="1048826"/>
                  <a:pt x="4287957" y="1048826"/>
                  <a:pt x="4331784" y="1047585"/>
                </a:cubicBezTo>
                <a:cubicBezTo>
                  <a:pt x="4358987" y="1046344"/>
                  <a:pt x="4386189" y="1045103"/>
                  <a:pt x="4392235" y="1043862"/>
                </a:cubicBezTo>
                <a:cubicBezTo>
                  <a:pt x="4392235" y="1043862"/>
                  <a:pt x="4392235" y="1043862"/>
                  <a:pt x="4404325" y="1041379"/>
                </a:cubicBezTo>
                <a:cubicBezTo>
                  <a:pt x="4404325" y="1041379"/>
                  <a:pt x="4404325" y="1041379"/>
                  <a:pt x="4393746" y="1046344"/>
                </a:cubicBezTo>
                <a:cubicBezTo>
                  <a:pt x="4387701" y="1047585"/>
                  <a:pt x="4383167" y="1051309"/>
                  <a:pt x="4384678" y="1052550"/>
                </a:cubicBezTo>
                <a:cubicBezTo>
                  <a:pt x="4389212" y="1055032"/>
                  <a:pt x="4423971" y="1055032"/>
                  <a:pt x="4443617" y="1051309"/>
                </a:cubicBezTo>
                <a:cubicBezTo>
                  <a:pt x="4457219" y="1050068"/>
                  <a:pt x="4458730" y="1050068"/>
                  <a:pt x="4457219" y="1053791"/>
                </a:cubicBezTo>
                <a:cubicBezTo>
                  <a:pt x="4457219" y="1056274"/>
                  <a:pt x="4451173" y="1057515"/>
                  <a:pt x="4445129" y="1057515"/>
                </a:cubicBezTo>
                <a:cubicBezTo>
                  <a:pt x="4439083" y="1057515"/>
                  <a:pt x="4428505" y="1059997"/>
                  <a:pt x="4420949" y="1061239"/>
                </a:cubicBezTo>
                <a:cubicBezTo>
                  <a:pt x="4413392" y="1063721"/>
                  <a:pt x="4374099" y="1066203"/>
                  <a:pt x="4333295" y="1067445"/>
                </a:cubicBezTo>
                <a:cubicBezTo>
                  <a:pt x="4272845" y="1068686"/>
                  <a:pt x="4256221" y="1069927"/>
                  <a:pt x="4253199" y="1073651"/>
                </a:cubicBezTo>
                <a:cubicBezTo>
                  <a:pt x="4248665" y="1082339"/>
                  <a:pt x="4254710" y="1084822"/>
                  <a:pt x="4280401" y="1084822"/>
                </a:cubicBezTo>
                <a:cubicBezTo>
                  <a:pt x="4294003" y="1084822"/>
                  <a:pt x="4304581" y="1086063"/>
                  <a:pt x="4304581" y="1088545"/>
                </a:cubicBezTo>
                <a:cubicBezTo>
                  <a:pt x="4304581" y="1092269"/>
                  <a:pt x="4318183" y="1091028"/>
                  <a:pt x="4330273" y="1086063"/>
                </a:cubicBezTo>
                <a:cubicBezTo>
                  <a:pt x="4336318" y="1082339"/>
                  <a:pt x="4345385" y="1081098"/>
                  <a:pt x="4349919" y="1081098"/>
                </a:cubicBezTo>
                <a:cubicBezTo>
                  <a:pt x="4357475" y="1081098"/>
                  <a:pt x="4357475" y="1081098"/>
                  <a:pt x="4349919" y="1084822"/>
                </a:cubicBezTo>
                <a:cubicBezTo>
                  <a:pt x="4336318" y="1093510"/>
                  <a:pt x="4357475" y="1097234"/>
                  <a:pt x="4378633" y="1089786"/>
                </a:cubicBezTo>
                <a:cubicBezTo>
                  <a:pt x="4386189" y="1087304"/>
                  <a:pt x="4395257" y="1086063"/>
                  <a:pt x="4399791" y="1086063"/>
                </a:cubicBezTo>
                <a:cubicBezTo>
                  <a:pt x="4407347" y="1088545"/>
                  <a:pt x="4405836" y="1088545"/>
                  <a:pt x="4396769" y="1089786"/>
                </a:cubicBezTo>
                <a:cubicBezTo>
                  <a:pt x="4390723" y="1091028"/>
                  <a:pt x="4384678" y="1093510"/>
                  <a:pt x="4383167" y="1095993"/>
                </a:cubicBezTo>
                <a:cubicBezTo>
                  <a:pt x="4381655" y="1099716"/>
                  <a:pt x="4384678" y="1099716"/>
                  <a:pt x="4395257" y="1098475"/>
                </a:cubicBezTo>
                <a:cubicBezTo>
                  <a:pt x="4401302" y="1097234"/>
                  <a:pt x="4410369" y="1094751"/>
                  <a:pt x="4413392" y="1092269"/>
                </a:cubicBezTo>
                <a:cubicBezTo>
                  <a:pt x="4420949" y="1087304"/>
                  <a:pt x="4440595" y="1082339"/>
                  <a:pt x="4440595" y="1086063"/>
                </a:cubicBezTo>
                <a:cubicBezTo>
                  <a:pt x="4440595" y="1087304"/>
                  <a:pt x="4451173" y="1089786"/>
                  <a:pt x="4464775" y="1089786"/>
                </a:cubicBezTo>
                <a:cubicBezTo>
                  <a:pt x="4481399" y="1089786"/>
                  <a:pt x="4488955" y="1088545"/>
                  <a:pt x="4496511" y="1083580"/>
                </a:cubicBezTo>
                <a:cubicBezTo>
                  <a:pt x="4507091" y="1076133"/>
                  <a:pt x="4504068" y="1073651"/>
                  <a:pt x="4487444" y="1073651"/>
                </a:cubicBezTo>
                <a:cubicBezTo>
                  <a:pt x="4478377" y="1073651"/>
                  <a:pt x="4476865" y="1072409"/>
                  <a:pt x="4479887" y="1071168"/>
                </a:cubicBezTo>
                <a:cubicBezTo>
                  <a:pt x="4482910" y="1069927"/>
                  <a:pt x="4490467" y="1068686"/>
                  <a:pt x="4496511" y="1069927"/>
                </a:cubicBezTo>
                <a:cubicBezTo>
                  <a:pt x="4504068" y="1071168"/>
                  <a:pt x="4511624" y="1069927"/>
                  <a:pt x="4517669" y="1066203"/>
                </a:cubicBezTo>
                <a:cubicBezTo>
                  <a:pt x="4523714" y="1061239"/>
                  <a:pt x="4523714" y="1061239"/>
                  <a:pt x="4502557" y="1061239"/>
                </a:cubicBezTo>
                <a:cubicBezTo>
                  <a:pt x="4490467" y="1062480"/>
                  <a:pt x="4479887" y="1062480"/>
                  <a:pt x="4479887" y="1063721"/>
                </a:cubicBezTo>
                <a:cubicBezTo>
                  <a:pt x="4479887" y="1067445"/>
                  <a:pt x="4458730" y="1073651"/>
                  <a:pt x="4439083" y="1074892"/>
                </a:cubicBezTo>
                <a:cubicBezTo>
                  <a:pt x="4420949" y="1077374"/>
                  <a:pt x="4420949" y="1077374"/>
                  <a:pt x="4426993" y="1072409"/>
                </a:cubicBezTo>
                <a:cubicBezTo>
                  <a:pt x="4431527" y="1069927"/>
                  <a:pt x="4437573" y="1067445"/>
                  <a:pt x="4442106" y="1067445"/>
                </a:cubicBezTo>
                <a:cubicBezTo>
                  <a:pt x="4457219" y="1067445"/>
                  <a:pt x="4467797" y="1063721"/>
                  <a:pt x="4467797" y="1058756"/>
                </a:cubicBezTo>
                <a:cubicBezTo>
                  <a:pt x="4467797" y="1056274"/>
                  <a:pt x="4476865" y="1055032"/>
                  <a:pt x="4498023" y="1053791"/>
                </a:cubicBezTo>
                <a:cubicBezTo>
                  <a:pt x="4520691" y="1053791"/>
                  <a:pt x="4528248" y="1051309"/>
                  <a:pt x="4532781" y="1047585"/>
                </a:cubicBezTo>
                <a:cubicBezTo>
                  <a:pt x="4534293" y="1043862"/>
                  <a:pt x="4535804" y="1041379"/>
                  <a:pt x="4534293" y="1040138"/>
                </a:cubicBezTo>
                <a:cubicBezTo>
                  <a:pt x="4532781" y="1038897"/>
                  <a:pt x="4499534" y="1037655"/>
                  <a:pt x="4460241" y="1036414"/>
                </a:cubicBezTo>
                <a:cubicBezTo>
                  <a:pt x="4419437" y="1036414"/>
                  <a:pt x="4387701" y="1033932"/>
                  <a:pt x="4384678" y="1031449"/>
                </a:cubicBezTo>
                <a:cubicBezTo>
                  <a:pt x="4381655" y="1030208"/>
                  <a:pt x="4386189" y="1028967"/>
                  <a:pt x="4395257" y="1028967"/>
                </a:cubicBezTo>
                <a:cubicBezTo>
                  <a:pt x="4404325" y="1028967"/>
                  <a:pt x="4413392" y="1027726"/>
                  <a:pt x="4417926" y="1025243"/>
                </a:cubicBezTo>
                <a:cubicBezTo>
                  <a:pt x="4422459" y="1024002"/>
                  <a:pt x="4434550" y="1021520"/>
                  <a:pt x="4446640" y="1020278"/>
                </a:cubicBezTo>
                <a:cubicBezTo>
                  <a:pt x="4469309" y="1019037"/>
                  <a:pt x="4476865" y="1016555"/>
                  <a:pt x="4473843" y="1011590"/>
                </a:cubicBezTo>
                <a:cubicBezTo>
                  <a:pt x="4472331" y="1010349"/>
                  <a:pt x="4475354" y="1007866"/>
                  <a:pt x="4481399" y="1006625"/>
                </a:cubicBezTo>
                <a:cubicBezTo>
                  <a:pt x="4485933" y="1004143"/>
                  <a:pt x="4491977" y="1001660"/>
                  <a:pt x="4493489" y="999178"/>
                </a:cubicBezTo>
                <a:cubicBezTo>
                  <a:pt x="4495000" y="997937"/>
                  <a:pt x="4499534" y="996695"/>
                  <a:pt x="4502557" y="996695"/>
                </a:cubicBezTo>
                <a:cubicBezTo>
                  <a:pt x="4508601" y="996695"/>
                  <a:pt x="4508601" y="996695"/>
                  <a:pt x="4504068" y="999178"/>
                </a:cubicBezTo>
                <a:cubicBezTo>
                  <a:pt x="4496511" y="1002902"/>
                  <a:pt x="4501045" y="1004143"/>
                  <a:pt x="4519181" y="1006625"/>
                </a:cubicBezTo>
                <a:cubicBezTo>
                  <a:pt x="4523714" y="1007866"/>
                  <a:pt x="4520691" y="1007866"/>
                  <a:pt x="4510113" y="1009108"/>
                </a:cubicBezTo>
                <a:cubicBezTo>
                  <a:pt x="4488955" y="1009108"/>
                  <a:pt x="4475354" y="1014072"/>
                  <a:pt x="4475354" y="1020278"/>
                </a:cubicBezTo>
                <a:cubicBezTo>
                  <a:pt x="4475354" y="1022761"/>
                  <a:pt x="4473843" y="1025243"/>
                  <a:pt x="4470820" y="1026485"/>
                </a:cubicBezTo>
                <a:cubicBezTo>
                  <a:pt x="4467797" y="1027726"/>
                  <a:pt x="4470820" y="1028967"/>
                  <a:pt x="4476865" y="1030208"/>
                </a:cubicBezTo>
                <a:cubicBezTo>
                  <a:pt x="4488955" y="1032691"/>
                  <a:pt x="4496511" y="1030208"/>
                  <a:pt x="4487444" y="1025243"/>
                </a:cubicBezTo>
                <a:cubicBezTo>
                  <a:pt x="4482910" y="1022761"/>
                  <a:pt x="4484421" y="1022761"/>
                  <a:pt x="4493489" y="1022761"/>
                </a:cubicBezTo>
                <a:cubicBezTo>
                  <a:pt x="4498023" y="1021520"/>
                  <a:pt x="4504068" y="1024002"/>
                  <a:pt x="4505579" y="1026485"/>
                </a:cubicBezTo>
                <a:cubicBezTo>
                  <a:pt x="4508601" y="1032691"/>
                  <a:pt x="4538827" y="1032691"/>
                  <a:pt x="4544872" y="1026485"/>
                </a:cubicBezTo>
                <a:cubicBezTo>
                  <a:pt x="4547895" y="1022761"/>
                  <a:pt x="4550917" y="1021520"/>
                  <a:pt x="4553939" y="1024002"/>
                </a:cubicBezTo>
                <a:cubicBezTo>
                  <a:pt x="4556962" y="1026485"/>
                  <a:pt x="4569052" y="1028967"/>
                  <a:pt x="4579631" y="1031449"/>
                </a:cubicBezTo>
                <a:cubicBezTo>
                  <a:pt x="4596255" y="1035173"/>
                  <a:pt x="4597766" y="1036414"/>
                  <a:pt x="4588699" y="1038897"/>
                </a:cubicBezTo>
                <a:cubicBezTo>
                  <a:pt x="4584165" y="1040138"/>
                  <a:pt x="4576608" y="1041379"/>
                  <a:pt x="4573585" y="1040138"/>
                </a:cubicBezTo>
                <a:cubicBezTo>
                  <a:pt x="4567541" y="1038897"/>
                  <a:pt x="4566029" y="1038897"/>
                  <a:pt x="4566029" y="1041379"/>
                </a:cubicBezTo>
                <a:cubicBezTo>
                  <a:pt x="4567541" y="1043862"/>
                  <a:pt x="4561495" y="1047585"/>
                  <a:pt x="4553939" y="1050068"/>
                </a:cubicBezTo>
                <a:cubicBezTo>
                  <a:pt x="4540338" y="1053791"/>
                  <a:pt x="4540338" y="1053791"/>
                  <a:pt x="4550917" y="1055032"/>
                </a:cubicBezTo>
                <a:cubicBezTo>
                  <a:pt x="4555451" y="1056274"/>
                  <a:pt x="4579631" y="1057515"/>
                  <a:pt x="4602299" y="1057515"/>
                </a:cubicBezTo>
                <a:cubicBezTo>
                  <a:pt x="4691464" y="1057515"/>
                  <a:pt x="4783651" y="1059997"/>
                  <a:pt x="4783651" y="1059997"/>
                </a:cubicBezTo>
                <a:cubicBezTo>
                  <a:pt x="4783651" y="1061239"/>
                  <a:pt x="4780629" y="1062480"/>
                  <a:pt x="4774583" y="1064962"/>
                </a:cubicBezTo>
                <a:cubicBezTo>
                  <a:pt x="4768538" y="1067445"/>
                  <a:pt x="4777606" y="1067445"/>
                  <a:pt x="4806319" y="1066203"/>
                </a:cubicBezTo>
                <a:cubicBezTo>
                  <a:pt x="4841079" y="1064962"/>
                  <a:pt x="4845613" y="1066203"/>
                  <a:pt x="4842590" y="1069927"/>
                </a:cubicBezTo>
                <a:cubicBezTo>
                  <a:pt x="4838056" y="1073651"/>
                  <a:pt x="4839567" y="1073651"/>
                  <a:pt x="4847124" y="1074892"/>
                </a:cubicBezTo>
                <a:cubicBezTo>
                  <a:pt x="4851657" y="1074892"/>
                  <a:pt x="4842590" y="1077374"/>
                  <a:pt x="4824455" y="1079857"/>
                </a:cubicBezTo>
                <a:cubicBezTo>
                  <a:pt x="4807831" y="1082339"/>
                  <a:pt x="4792719" y="1082339"/>
                  <a:pt x="4789696" y="1081098"/>
                </a:cubicBezTo>
                <a:cubicBezTo>
                  <a:pt x="4785162" y="1077374"/>
                  <a:pt x="4729245" y="1072409"/>
                  <a:pt x="4709599" y="1073651"/>
                </a:cubicBezTo>
                <a:cubicBezTo>
                  <a:pt x="4702043" y="1073651"/>
                  <a:pt x="4691464" y="1072409"/>
                  <a:pt x="4686930" y="1071168"/>
                </a:cubicBezTo>
                <a:cubicBezTo>
                  <a:pt x="4676351" y="1066203"/>
                  <a:pt x="4656705" y="1064962"/>
                  <a:pt x="4593232" y="1062480"/>
                </a:cubicBezTo>
                <a:cubicBezTo>
                  <a:pt x="4572075" y="1062480"/>
                  <a:pt x="4553939" y="1063721"/>
                  <a:pt x="4553939" y="1064962"/>
                </a:cubicBezTo>
                <a:cubicBezTo>
                  <a:pt x="4553939" y="1066203"/>
                  <a:pt x="4556962" y="1067445"/>
                  <a:pt x="4558473" y="1067445"/>
                </a:cubicBezTo>
                <a:cubicBezTo>
                  <a:pt x="4561495" y="1067445"/>
                  <a:pt x="4559985" y="1069927"/>
                  <a:pt x="4555451" y="1071168"/>
                </a:cubicBezTo>
                <a:cubicBezTo>
                  <a:pt x="4552428" y="1073651"/>
                  <a:pt x="4544872" y="1078616"/>
                  <a:pt x="4540338" y="1081098"/>
                </a:cubicBezTo>
                <a:cubicBezTo>
                  <a:pt x="4534293" y="1086063"/>
                  <a:pt x="4534293" y="1088545"/>
                  <a:pt x="4537315" y="1089786"/>
                </a:cubicBezTo>
                <a:cubicBezTo>
                  <a:pt x="4541849" y="1091028"/>
                  <a:pt x="4540338" y="1093510"/>
                  <a:pt x="4534293" y="1098475"/>
                </a:cubicBezTo>
                <a:cubicBezTo>
                  <a:pt x="4528248" y="1102199"/>
                  <a:pt x="4526737" y="1103440"/>
                  <a:pt x="4528248" y="1102199"/>
                </a:cubicBezTo>
                <a:cubicBezTo>
                  <a:pt x="4529759" y="1100957"/>
                  <a:pt x="4535804" y="1099716"/>
                  <a:pt x="4540338" y="1099716"/>
                </a:cubicBezTo>
                <a:cubicBezTo>
                  <a:pt x="4550917" y="1099716"/>
                  <a:pt x="4484421" y="1140676"/>
                  <a:pt x="4461753" y="1146882"/>
                </a:cubicBezTo>
                <a:cubicBezTo>
                  <a:pt x="4451173" y="1150606"/>
                  <a:pt x="4425482" y="1155571"/>
                  <a:pt x="4404325" y="1159294"/>
                </a:cubicBezTo>
                <a:cubicBezTo>
                  <a:pt x="4383167" y="1161777"/>
                  <a:pt x="4365032" y="1165501"/>
                  <a:pt x="4363521" y="1166742"/>
                </a:cubicBezTo>
                <a:cubicBezTo>
                  <a:pt x="4360498" y="1167983"/>
                  <a:pt x="4324228" y="1169224"/>
                  <a:pt x="4280401" y="1169224"/>
                </a:cubicBezTo>
                <a:cubicBezTo>
                  <a:pt x="4183681" y="1171707"/>
                  <a:pt x="4173102" y="1172948"/>
                  <a:pt x="4171591" y="1189084"/>
                </a:cubicBezTo>
                <a:cubicBezTo>
                  <a:pt x="4171591" y="1194049"/>
                  <a:pt x="4174613" y="1194049"/>
                  <a:pt x="4191237" y="1192807"/>
                </a:cubicBezTo>
                <a:cubicBezTo>
                  <a:pt x="4200305" y="1191566"/>
                  <a:pt x="4216929" y="1187842"/>
                  <a:pt x="4225996" y="1186601"/>
                </a:cubicBezTo>
                <a:cubicBezTo>
                  <a:pt x="4225996" y="1186601"/>
                  <a:pt x="4225996" y="1186601"/>
                  <a:pt x="4242620" y="1181636"/>
                </a:cubicBezTo>
                <a:cubicBezTo>
                  <a:pt x="4242620" y="1181636"/>
                  <a:pt x="4242620" y="1181636"/>
                  <a:pt x="4241109" y="1195290"/>
                </a:cubicBezTo>
                <a:cubicBezTo>
                  <a:pt x="4239597" y="1205219"/>
                  <a:pt x="4239597" y="1207702"/>
                  <a:pt x="4245643" y="1207702"/>
                </a:cubicBezTo>
                <a:cubicBezTo>
                  <a:pt x="4250176" y="1207702"/>
                  <a:pt x="4254710" y="1206461"/>
                  <a:pt x="4256221" y="1203978"/>
                </a:cubicBezTo>
                <a:cubicBezTo>
                  <a:pt x="4257733" y="1202737"/>
                  <a:pt x="4262266" y="1201496"/>
                  <a:pt x="4265289" y="1202737"/>
                </a:cubicBezTo>
                <a:cubicBezTo>
                  <a:pt x="4269823" y="1203978"/>
                  <a:pt x="4274357" y="1202737"/>
                  <a:pt x="4274357" y="1201496"/>
                </a:cubicBezTo>
                <a:cubicBezTo>
                  <a:pt x="4274357" y="1199013"/>
                  <a:pt x="4274357" y="1196531"/>
                  <a:pt x="4275867" y="1194049"/>
                </a:cubicBezTo>
                <a:cubicBezTo>
                  <a:pt x="4275867" y="1192807"/>
                  <a:pt x="4275867" y="1190325"/>
                  <a:pt x="4277379" y="1187842"/>
                </a:cubicBezTo>
                <a:cubicBezTo>
                  <a:pt x="4277379" y="1186601"/>
                  <a:pt x="4278890" y="1184119"/>
                  <a:pt x="4280401" y="1184119"/>
                </a:cubicBezTo>
                <a:cubicBezTo>
                  <a:pt x="4281913" y="1184119"/>
                  <a:pt x="4283424" y="1187842"/>
                  <a:pt x="4281913" y="1192807"/>
                </a:cubicBezTo>
                <a:cubicBezTo>
                  <a:pt x="4280401" y="1199013"/>
                  <a:pt x="4281913" y="1200255"/>
                  <a:pt x="4294003" y="1202737"/>
                </a:cubicBezTo>
                <a:cubicBezTo>
                  <a:pt x="4310627" y="1205219"/>
                  <a:pt x="4327251" y="1202737"/>
                  <a:pt x="4336318" y="1195290"/>
                </a:cubicBezTo>
                <a:cubicBezTo>
                  <a:pt x="4342363" y="1190325"/>
                  <a:pt x="4343874" y="1190325"/>
                  <a:pt x="4343874" y="1196531"/>
                </a:cubicBezTo>
                <a:cubicBezTo>
                  <a:pt x="4343874" y="1208943"/>
                  <a:pt x="4351431" y="1208943"/>
                  <a:pt x="4430016" y="1202737"/>
                </a:cubicBezTo>
                <a:cubicBezTo>
                  <a:pt x="4445129" y="1201496"/>
                  <a:pt x="4446640" y="1201496"/>
                  <a:pt x="4437573" y="1205219"/>
                </a:cubicBezTo>
                <a:cubicBezTo>
                  <a:pt x="4437573" y="1205219"/>
                  <a:pt x="4437573" y="1205219"/>
                  <a:pt x="4426993" y="1208943"/>
                </a:cubicBezTo>
                <a:cubicBezTo>
                  <a:pt x="4426993" y="1208943"/>
                  <a:pt x="4426993" y="1208943"/>
                  <a:pt x="4440595" y="1210184"/>
                </a:cubicBezTo>
                <a:cubicBezTo>
                  <a:pt x="4449663" y="1211426"/>
                  <a:pt x="4452685" y="1212667"/>
                  <a:pt x="4451173" y="1216390"/>
                </a:cubicBezTo>
                <a:cubicBezTo>
                  <a:pt x="4449663" y="1220114"/>
                  <a:pt x="4451173" y="1220114"/>
                  <a:pt x="4454196" y="1220114"/>
                </a:cubicBezTo>
                <a:cubicBezTo>
                  <a:pt x="4457219" y="1218873"/>
                  <a:pt x="4461753" y="1218873"/>
                  <a:pt x="4464775" y="1220114"/>
                </a:cubicBezTo>
                <a:cubicBezTo>
                  <a:pt x="4472331" y="1223838"/>
                  <a:pt x="4445129" y="1226320"/>
                  <a:pt x="4407347" y="1226320"/>
                </a:cubicBezTo>
                <a:cubicBezTo>
                  <a:pt x="4390723" y="1225079"/>
                  <a:pt x="4372588" y="1226320"/>
                  <a:pt x="4366543" y="1227561"/>
                </a:cubicBezTo>
                <a:cubicBezTo>
                  <a:pt x="4360498" y="1228803"/>
                  <a:pt x="4363521" y="1230044"/>
                  <a:pt x="4380145" y="1230044"/>
                </a:cubicBezTo>
                <a:cubicBezTo>
                  <a:pt x="4392235" y="1230044"/>
                  <a:pt x="4402813" y="1231285"/>
                  <a:pt x="4401302" y="1232526"/>
                </a:cubicBezTo>
                <a:cubicBezTo>
                  <a:pt x="4398279" y="1233767"/>
                  <a:pt x="4352942" y="1236250"/>
                  <a:pt x="4306093" y="1236250"/>
                </a:cubicBezTo>
                <a:cubicBezTo>
                  <a:pt x="4274357" y="1236250"/>
                  <a:pt x="4268311" y="1237491"/>
                  <a:pt x="4266800" y="1242456"/>
                </a:cubicBezTo>
                <a:cubicBezTo>
                  <a:pt x="4265289" y="1246180"/>
                  <a:pt x="4256221" y="1256109"/>
                  <a:pt x="4245643" y="1267280"/>
                </a:cubicBezTo>
                <a:cubicBezTo>
                  <a:pt x="4235063" y="1277210"/>
                  <a:pt x="4225996" y="1287140"/>
                  <a:pt x="4225996" y="1288381"/>
                </a:cubicBezTo>
                <a:cubicBezTo>
                  <a:pt x="4225996" y="1290863"/>
                  <a:pt x="4222973" y="1292104"/>
                  <a:pt x="4219951" y="1292104"/>
                </a:cubicBezTo>
                <a:cubicBezTo>
                  <a:pt x="4215417" y="1292104"/>
                  <a:pt x="4215417" y="1293346"/>
                  <a:pt x="4218439" y="1294587"/>
                </a:cubicBezTo>
                <a:cubicBezTo>
                  <a:pt x="4221462" y="1295828"/>
                  <a:pt x="4221462" y="1297069"/>
                  <a:pt x="4218439" y="1300793"/>
                </a:cubicBezTo>
                <a:cubicBezTo>
                  <a:pt x="4210883" y="1308240"/>
                  <a:pt x="4216929" y="1309481"/>
                  <a:pt x="4232041" y="1303275"/>
                </a:cubicBezTo>
                <a:cubicBezTo>
                  <a:pt x="4241109" y="1300793"/>
                  <a:pt x="4248665" y="1299552"/>
                  <a:pt x="4248665" y="1299552"/>
                </a:cubicBezTo>
                <a:cubicBezTo>
                  <a:pt x="4250176" y="1300793"/>
                  <a:pt x="4239597" y="1309481"/>
                  <a:pt x="4225996" y="1320652"/>
                </a:cubicBezTo>
                <a:cubicBezTo>
                  <a:pt x="4209372" y="1335547"/>
                  <a:pt x="4203327" y="1341753"/>
                  <a:pt x="4207861" y="1344235"/>
                </a:cubicBezTo>
                <a:cubicBezTo>
                  <a:pt x="4212395" y="1346718"/>
                  <a:pt x="4225996" y="1344235"/>
                  <a:pt x="4236575" y="1339271"/>
                </a:cubicBezTo>
                <a:cubicBezTo>
                  <a:pt x="4247153" y="1333065"/>
                  <a:pt x="4251687" y="1333065"/>
                  <a:pt x="4245643" y="1339271"/>
                </a:cubicBezTo>
                <a:cubicBezTo>
                  <a:pt x="4238086" y="1347959"/>
                  <a:pt x="4250176" y="1345477"/>
                  <a:pt x="4266800" y="1335547"/>
                </a:cubicBezTo>
                <a:cubicBezTo>
                  <a:pt x="4283424" y="1325617"/>
                  <a:pt x="4292491" y="1314446"/>
                  <a:pt x="4284935" y="1314446"/>
                </a:cubicBezTo>
                <a:cubicBezTo>
                  <a:pt x="4280401" y="1314446"/>
                  <a:pt x="4280401" y="1313205"/>
                  <a:pt x="4283424" y="1311964"/>
                </a:cubicBezTo>
                <a:cubicBezTo>
                  <a:pt x="4286447" y="1309481"/>
                  <a:pt x="4298537" y="1306999"/>
                  <a:pt x="4310627" y="1305758"/>
                </a:cubicBezTo>
                <a:cubicBezTo>
                  <a:pt x="4328761" y="1304517"/>
                  <a:pt x="4336318" y="1302034"/>
                  <a:pt x="4343874" y="1295828"/>
                </a:cubicBezTo>
                <a:cubicBezTo>
                  <a:pt x="4352942" y="1289622"/>
                  <a:pt x="4355965" y="1288381"/>
                  <a:pt x="4360498" y="1292104"/>
                </a:cubicBezTo>
                <a:cubicBezTo>
                  <a:pt x="4363521" y="1294587"/>
                  <a:pt x="4363521" y="1295828"/>
                  <a:pt x="4355965" y="1297069"/>
                </a:cubicBezTo>
                <a:cubicBezTo>
                  <a:pt x="4349919" y="1298311"/>
                  <a:pt x="4346897" y="1300793"/>
                  <a:pt x="4348408" y="1305758"/>
                </a:cubicBezTo>
                <a:cubicBezTo>
                  <a:pt x="4349919" y="1310723"/>
                  <a:pt x="4348408" y="1311964"/>
                  <a:pt x="4325739" y="1311964"/>
                </a:cubicBezTo>
                <a:cubicBezTo>
                  <a:pt x="4301559" y="1311964"/>
                  <a:pt x="4301559" y="1311964"/>
                  <a:pt x="4290980" y="1324376"/>
                </a:cubicBezTo>
                <a:cubicBezTo>
                  <a:pt x="4286447" y="1331823"/>
                  <a:pt x="4281913" y="1339271"/>
                  <a:pt x="4281913" y="1340512"/>
                </a:cubicBezTo>
                <a:cubicBezTo>
                  <a:pt x="4281913" y="1341753"/>
                  <a:pt x="4275867" y="1349200"/>
                  <a:pt x="4269823" y="1356648"/>
                </a:cubicBezTo>
                <a:cubicBezTo>
                  <a:pt x="4256221" y="1371542"/>
                  <a:pt x="4254710" y="1375266"/>
                  <a:pt x="4265289" y="1371542"/>
                </a:cubicBezTo>
                <a:cubicBezTo>
                  <a:pt x="4269823" y="1370301"/>
                  <a:pt x="4268311" y="1372783"/>
                  <a:pt x="4262266" y="1376507"/>
                </a:cubicBezTo>
                <a:cubicBezTo>
                  <a:pt x="4257733" y="1378989"/>
                  <a:pt x="4247153" y="1382713"/>
                  <a:pt x="4239597" y="1382713"/>
                </a:cubicBezTo>
                <a:cubicBezTo>
                  <a:pt x="4232041" y="1382713"/>
                  <a:pt x="4224485" y="1383954"/>
                  <a:pt x="4221462" y="1385196"/>
                </a:cubicBezTo>
                <a:cubicBezTo>
                  <a:pt x="4218439" y="1386437"/>
                  <a:pt x="4204839" y="1387678"/>
                  <a:pt x="4189725" y="1388919"/>
                </a:cubicBezTo>
                <a:cubicBezTo>
                  <a:pt x="4174613" y="1388919"/>
                  <a:pt x="4159501" y="1391402"/>
                  <a:pt x="4154967" y="1393884"/>
                </a:cubicBezTo>
                <a:cubicBezTo>
                  <a:pt x="4145899" y="1398849"/>
                  <a:pt x="4102073" y="1402573"/>
                  <a:pt x="4102073" y="1398849"/>
                </a:cubicBezTo>
                <a:cubicBezTo>
                  <a:pt x="4102073" y="1397608"/>
                  <a:pt x="4109629" y="1396366"/>
                  <a:pt x="4120208" y="1393884"/>
                </a:cubicBezTo>
                <a:cubicBezTo>
                  <a:pt x="4136831" y="1391402"/>
                  <a:pt x="4132298" y="1390160"/>
                  <a:pt x="4080915" y="1387678"/>
                </a:cubicBezTo>
                <a:cubicBezTo>
                  <a:pt x="4009886" y="1385196"/>
                  <a:pt x="3993262" y="1385196"/>
                  <a:pt x="3967571" y="1391402"/>
                </a:cubicBezTo>
                <a:cubicBezTo>
                  <a:pt x="3952458" y="1395125"/>
                  <a:pt x="3920721" y="1396366"/>
                  <a:pt x="3798309" y="1395125"/>
                </a:cubicBezTo>
                <a:cubicBezTo>
                  <a:pt x="3615447" y="1392643"/>
                  <a:pt x="3630559" y="1393884"/>
                  <a:pt x="3642649" y="1387678"/>
                </a:cubicBezTo>
                <a:cubicBezTo>
                  <a:pt x="3647183" y="1385196"/>
                  <a:pt x="3654740" y="1385196"/>
                  <a:pt x="3659273" y="1386437"/>
                </a:cubicBezTo>
                <a:cubicBezTo>
                  <a:pt x="3663807" y="1387678"/>
                  <a:pt x="3709145" y="1387678"/>
                  <a:pt x="3760528" y="1387678"/>
                </a:cubicBezTo>
                <a:cubicBezTo>
                  <a:pt x="3846670" y="1386437"/>
                  <a:pt x="3855737" y="1385196"/>
                  <a:pt x="3861782" y="1378989"/>
                </a:cubicBezTo>
                <a:cubicBezTo>
                  <a:pt x="3864805" y="1376507"/>
                  <a:pt x="3872361" y="1372783"/>
                  <a:pt x="3876895" y="1372783"/>
                </a:cubicBezTo>
                <a:cubicBezTo>
                  <a:pt x="3881429" y="1372783"/>
                  <a:pt x="3893519" y="1371542"/>
                  <a:pt x="3904097" y="1369060"/>
                </a:cubicBezTo>
                <a:cubicBezTo>
                  <a:pt x="3923744" y="1364095"/>
                  <a:pt x="3975127" y="1357889"/>
                  <a:pt x="4038600" y="1354165"/>
                </a:cubicBezTo>
                <a:cubicBezTo>
                  <a:pt x="4059757" y="1352924"/>
                  <a:pt x="4076381" y="1350442"/>
                  <a:pt x="4079404" y="1347959"/>
                </a:cubicBezTo>
                <a:cubicBezTo>
                  <a:pt x="4083937" y="1344235"/>
                  <a:pt x="4077893" y="1344235"/>
                  <a:pt x="4050690" y="1345477"/>
                </a:cubicBezTo>
                <a:cubicBezTo>
                  <a:pt x="4032555" y="1346718"/>
                  <a:pt x="4015931" y="1347959"/>
                  <a:pt x="4012908" y="1349200"/>
                </a:cubicBezTo>
                <a:cubicBezTo>
                  <a:pt x="4011397" y="1349200"/>
                  <a:pt x="4005352" y="1349200"/>
                  <a:pt x="4002329" y="1347959"/>
                </a:cubicBezTo>
                <a:cubicBezTo>
                  <a:pt x="3996285" y="1346718"/>
                  <a:pt x="3996285" y="1345477"/>
                  <a:pt x="4002329" y="1344235"/>
                </a:cubicBezTo>
                <a:cubicBezTo>
                  <a:pt x="4006863" y="1341753"/>
                  <a:pt x="3975127" y="1341753"/>
                  <a:pt x="3932811" y="1341753"/>
                </a:cubicBezTo>
                <a:cubicBezTo>
                  <a:pt x="3890496" y="1341753"/>
                  <a:pt x="3855737" y="1340512"/>
                  <a:pt x="3854226" y="1340512"/>
                </a:cubicBezTo>
                <a:cubicBezTo>
                  <a:pt x="3852715" y="1339271"/>
                  <a:pt x="3854226" y="1335547"/>
                  <a:pt x="3855737" y="1331823"/>
                </a:cubicBezTo>
                <a:cubicBezTo>
                  <a:pt x="3860271" y="1324376"/>
                  <a:pt x="3860271" y="1324376"/>
                  <a:pt x="3842136" y="1324376"/>
                </a:cubicBezTo>
                <a:cubicBezTo>
                  <a:pt x="3842136" y="1324376"/>
                  <a:pt x="3842136" y="1324376"/>
                  <a:pt x="3824001" y="1325617"/>
                </a:cubicBezTo>
                <a:cubicBezTo>
                  <a:pt x="3824001" y="1325617"/>
                  <a:pt x="3824001" y="1325617"/>
                  <a:pt x="3837602" y="1329341"/>
                </a:cubicBezTo>
                <a:cubicBezTo>
                  <a:pt x="3849692" y="1333065"/>
                  <a:pt x="3842136" y="1334306"/>
                  <a:pt x="3766573" y="1334306"/>
                </a:cubicBezTo>
                <a:cubicBezTo>
                  <a:pt x="3659273" y="1334306"/>
                  <a:pt x="3662296" y="1334306"/>
                  <a:pt x="3663807" y="1338029"/>
                </a:cubicBezTo>
                <a:cubicBezTo>
                  <a:pt x="3666830" y="1341753"/>
                  <a:pt x="3644161" y="1339271"/>
                  <a:pt x="3636605" y="1334306"/>
                </a:cubicBezTo>
                <a:cubicBezTo>
                  <a:pt x="3633582" y="1331823"/>
                  <a:pt x="3630559" y="1331823"/>
                  <a:pt x="3630559" y="1333065"/>
                </a:cubicBezTo>
                <a:cubicBezTo>
                  <a:pt x="3630559" y="1335547"/>
                  <a:pt x="3632071" y="1338029"/>
                  <a:pt x="3635093" y="1339271"/>
                </a:cubicBezTo>
                <a:cubicBezTo>
                  <a:pt x="3638116" y="1339271"/>
                  <a:pt x="3629048" y="1340512"/>
                  <a:pt x="3616958" y="1340512"/>
                </a:cubicBezTo>
                <a:cubicBezTo>
                  <a:pt x="3592778" y="1340512"/>
                  <a:pt x="3592778" y="1339271"/>
                  <a:pt x="3612425" y="1336788"/>
                </a:cubicBezTo>
                <a:cubicBezTo>
                  <a:pt x="3619981" y="1334306"/>
                  <a:pt x="3621492" y="1333065"/>
                  <a:pt x="3619981" y="1328100"/>
                </a:cubicBezTo>
                <a:cubicBezTo>
                  <a:pt x="3618469" y="1323135"/>
                  <a:pt x="3621492" y="1321894"/>
                  <a:pt x="3636605" y="1320652"/>
                </a:cubicBezTo>
                <a:cubicBezTo>
                  <a:pt x="3647183" y="1319411"/>
                  <a:pt x="3675897" y="1319411"/>
                  <a:pt x="3700077" y="1321894"/>
                </a:cubicBezTo>
                <a:cubicBezTo>
                  <a:pt x="3724258" y="1323135"/>
                  <a:pt x="3749949" y="1323135"/>
                  <a:pt x="3754483" y="1323135"/>
                </a:cubicBezTo>
                <a:cubicBezTo>
                  <a:pt x="3760528" y="1321894"/>
                  <a:pt x="3787731" y="1320652"/>
                  <a:pt x="3816445" y="1320652"/>
                </a:cubicBezTo>
                <a:cubicBezTo>
                  <a:pt x="3845159" y="1319411"/>
                  <a:pt x="3869339" y="1318170"/>
                  <a:pt x="3870850" y="1316929"/>
                </a:cubicBezTo>
                <a:cubicBezTo>
                  <a:pt x="3873873" y="1315688"/>
                  <a:pt x="3908631" y="1314446"/>
                  <a:pt x="3950947" y="1313205"/>
                </a:cubicBezTo>
                <a:cubicBezTo>
                  <a:pt x="3991751" y="1311964"/>
                  <a:pt x="4028021" y="1309481"/>
                  <a:pt x="4029532" y="1308240"/>
                </a:cubicBezTo>
                <a:cubicBezTo>
                  <a:pt x="4032555" y="1305758"/>
                  <a:pt x="4028021" y="1304517"/>
                  <a:pt x="4017442" y="1304517"/>
                </a:cubicBezTo>
                <a:cubicBezTo>
                  <a:pt x="4017442" y="1304517"/>
                  <a:pt x="4017442" y="1304517"/>
                  <a:pt x="4002329" y="1304517"/>
                </a:cubicBezTo>
                <a:cubicBezTo>
                  <a:pt x="4002329" y="1304517"/>
                  <a:pt x="4002329" y="1304517"/>
                  <a:pt x="4020465" y="1302034"/>
                </a:cubicBezTo>
                <a:cubicBezTo>
                  <a:pt x="4029532" y="1299552"/>
                  <a:pt x="4049179" y="1299552"/>
                  <a:pt x="4064291" y="1299552"/>
                </a:cubicBezTo>
                <a:cubicBezTo>
                  <a:pt x="4085449" y="1299552"/>
                  <a:pt x="4093005" y="1298311"/>
                  <a:pt x="4099050" y="1293346"/>
                </a:cubicBezTo>
                <a:cubicBezTo>
                  <a:pt x="4106607" y="1288381"/>
                  <a:pt x="4106607" y="1287140"/>
                  <a:pt x="4105095" y="1293346"/>
                </a:cubicBezTo>
                <a:cubicBezTo>
                  <a:pt x="4103584" y="1295828"/>
                  <a:pt x="4103584" y="1298311"/>
                  <a:pt x="4106607" y="1298311"/>
                </a:cubicBezTo>
                <a:cubicBezTo>
                  <a:pt x="4112651" y="1298311"/>
                  <a:pt x="4127764" y="1290863"/>
                  <a:pt x="4127764" y="1287140"/>
                </a:cubicBezTo>
                <a:cubicBezTo>
                  <a:pt x="4127764" y="1284657"/>
                  <a:pt x="4130787" y="1279692"/>
                  <a:pt x="4132298" y="1273486"/>
                </a:cubicBezTo>
                <a:cubicBezTo>
                  <a:pt x="4138343" y="1262315"/>
                  <a:pt x="4144388" y="1258592"/>
                  <a:pt x="4144388" y="1267280"/>
                </a:cubicBezTo>
                <a:cubicBezTo>
                  <a:pt x="4144388" y="1273486"/>
                  <a:pt x="4150433" y="1274727"/>
                  <a:pt x="4154967" y="1269763"/>
                </a:cubicBezTo>
                <a:cubicBezTo>
                  <a:pt x="4156478" y="1267280"/>
                  <a:pt x="4159501" y="1266039"/>
                  <a:pt x="4162523" y="1266039"/>
                </a:cubicBezTo>
                <a:cubicBezTo>
                  <a:pt x="4165545" y="1266039"/>
                  <a:pt x="4161012" y="1271004"/>
                  <a:pt x="4153455" y="1277210"/>
                </a:cubicBezTo>
                <a:cubicBezTo>
                  <a:pt x="4142877" y="1284657"/>
                  <a:pt x="4141365" y="1288381"/>
                  <a:pt x="4145899" y="1288381"/>
                </a:cubicBezTo>
                <a:cubicBezTo>
                  <a:pt x="4148922" y="1288381"/>
                  <a:pt x="4153455" y="1287140"/>
                  <a:pt x="4153455" y="1283416"/>
                </a:cubicBezTo>
                <a:cubicBezTo>
                  <a:pt x="4156478" y="1277210"/>
                  <a:pt x="4176124" y="1277210"/>
                  <a:pt x="4185192" y="1284657"/>
                </a:cubicBezTo>
                <a:cubicBezTo>
                  <a:pt x="4191237" y="1289622"/>
                  <a:pt x="4192748" y="1289622"/>
                  <a:pt x="4191237" y="1272245"/>
                </a:cubicBezTo>
                <a:cubicBezTo>
                  <a:pt x="4191237" y="1272245"/>
                  <a:pt x="4191237" y="1272245"/>
                  <a:pt x="4189725" y="1254868"/>
                </a:cubicBezTo>
                <a:cubicBezTo>
                  <a:pt x="4189725" y="1254868"/>
                  <a:pt x="4189725" y="1254868"/>
                  <a:pt x="4173102" y="1253627"/>
                </a:cubicBezTo>
                <a:cubicBezTo>
                  <a:pt x="4164034" y="1253627"/>
                  <a:pt x="4151944" y="1254868"/>
                  <a:pt x="4144388" y="1257350"/>
                </a:cubicBezTo>
                <a:cubicBezTo>
                  <a:pt x="4129275" y="1263557"/>
                  <a:pt x="4129275" y="1263557"/>
                  <a:pt x="4129275" y="1257350"/>
                </a:cubicBezTo>
                <a:cubicBezTo>
                  <a:pt x="4129275" y="1254868"/>
                  <a:pt x="4130787" y="1252386"/>
                  <a:pt x="4133809" y="1252386"/>
                </a:cubicBezTo>
                <a:cubicBezTo>
                  <a:pt x="4136831" y="1252386"/>
                  <a:pt x="4135320" y="1251144"/>
                  <a:pt x="4129275" y="1247421"/>
                </a:cubicBezTo>
                <a:cubicBezTo>
                  <a:pt x="4123230" y="1244938"/>
                  <a:pt x="4123230" y="1243697"/>
                  <a:pt x="4126253" y="1244938"/>
                </a:cubicBezTo>
                <a:cubicBezTo>
                  <a:pt x="4129275" y="1244938"/>
                  <a:pt x="4142877" y="1243697"/>
                  <a:pt x="4154967" y="1241215"/>
                </a:cubicBezTo>
                <a:cubicBezTo>
                  <a:pt x="4174613" y="1236250"/>
                  <a:pt x="4176124" y="1235009"/>
                  <a:pt x="4168568" y="1232526"/>
                </a:cubicBezTo>
                <a:cubicBezTo>
                  <a:pt x="4157989" y="1230044"/>
                  <a:pt x="4111140" y="1228803"/>
                  <a:pt x="4096027" y="1232526"/>
                </a:cubicBezTo>
                <a:cubicBezTo>
                  <a:pt x="4091494" y="1233767"/>
                  <a:pt x="4085449" y="1238732"/>
                  <a:pt x="4080915" y="1244938"/>
                </a:cubicBezTo>
                <a:cubicBezTo>
                  <a:pt x="4074870" y="1257350"/>
                  <a:pt x="4049179" y="1274727"/>
                  <a:pt x="4043133" y="1271004"/>
                </a:cubicBezTo>
                <a:cubicBezTo>
                  <a:pt x="4041622" y="1269763"/>
                  <a:pt x="4040111" y="1267280"/>
                  <a:pt x="4041622" y="1266039"/>
                </a:cubicBezTo>
                <a:cubicBezTo>
                  <a:pt x="4043133" y="1263557"/>
                  <a:pt x="4032555" y="1262315"/>
                  <a:pt x="4017442" y="1262315"/>
                </a:cubicBezTo>
                <a:cubicBezTo>
                  <a:pt x="3928278" y="1262315"/>
                  <a:pt x="3904097" y="1261074"/>
                  <a:pt x="3898053" y="1256109"/>
                </a:cubicBezTo>
                <a:cubicBezTo>
                  <a:pt x="3893519" y="1249903"/>
                  <a:pt x="3872361" y="1246180"/>
                  <a:pt x="3870850" y="1249903"/>
                </a:cubicBezTo>
                <a:cubicBezTo>
                  <a:pt x="3870850" y="1252386"/>
                  <a:pt x="3861782" y="1252386"/>
                  <a:pt x="3851203" y="1249903"/>
                </a:cubicBezTo>
                <a:cubicBezTo>
                  <a:pt x="3831557" y="1246180"/>
                  <a:pt x="3778663" y="1247421"/>
                  <a:pt x="3727280" y="1252386"/>
                </a:cubicBezTo>
                <a:cubicBezTo>
                  <a:pt x="3707634" y="1254868"/>
                  <a:pt x="3694033" y="1254868"/>
                  <a:pt x="3689499" y="1253627"/>
                </a:cubicBezTo>
                <a:cubicBezTo>
                  <a:pt x="3681943" y="1249903"/>
                  <a:pt x="3654740" y="1254868"/>
                  <a:pt x="3647183" y="1262315"/>
                </a:cubicBezTo>
                <a:cubicBezTo>
                  <a:pt x="3644161" y="1263557"/>
                  <a:pt x="3638116" y="1266039"/>
                  <a:pt x="3633582" y="1266039"/>
                </a:cubicBezTo>
                <a:cubicBezTo>
                  <a:pt x="3630559" y="1266039"/>
                  <a:pt x="3619981" y="1268521"/>
                  <a:pt x="3612425" y="1271004"/>
                </a:cubicBezTo>
                <a:cubicBezTo>
                  <a:pt x="3598823" y="1275969"/>
                  <a:pt x="3594289" y="1275969"/>
                  <a:pt x="3579177" y="1271004"/>
                </a:cubicBezTo>
                <a:cubicBezTo>
                  <a:pt x="3558019" y="1264798"/>
                  <a:pt x="3533839" y="1264798"/>
                  <a:pt x="3521749" y="1271004"/>
                </a:cubicBezTo>
                <a:cubicBezTo>
                  <a:pt x="3515704" y="1273486"/>
                  <a:pt x="3506636" y="1275969"/>
                  <a:pt x="3500591" y="1275969"/>
                </a:cubicBezTo>
                <a:cubicBezTo>
                  <a:pt x="3491524" y="1275969"/>
                  <a:pt x="3476411" y="1280934"/>
                  <a:pt x="3470366" y="1285898"/>
                </a:cubicBezTo>
                <a:cubicBezTo>
                  <a:pt x="3467343" y="1289622"/>
                  <a:pt x="3435607" y="1294587"/>
                  <a:pt x="3406893" y="1297069"/>
                </a:cubicBezTo>
                <a:cubicBezTo>
                  <a:pt x="3388758" y="1298311"/>
                  <a:pt x="3373645" y="1300793"/>
                  <a:pt x="3373645" y="1302034"/>
                </a:cubicBezTo>
                <a:cubicBezTo>
                  <a:pt x="3372134" y="1304517"/>
                  <a:pt x="3343420" y="1305758"/>
                  <a:pt x="3307150" y="1305758"/>
                </a:cubicBezTo>
                <a:cubicBezTo>
                  <a:pt x="3307150" y="1305758"/>
                  <a:pt x="3307150" y="1305758"/>
                  <a:pt x="3242166" y="1305758"/>
                </a:cubicBezTo>
                <a:cubicBezTo>
                  <a:pt x="3242166" y="1305758"/>
                  <a:pt x="3242166" y="1305758"/>
                  <a:pt x="3281459" y="1309481"/>
                </a:cubicBezTo>
                <a:cubicBezTo>
                  <a:pt x="3302616" y="1311964"/>
                  <a:pt x="3314706" y="1314446"/>
                  <a:pt x="3307150" y="1314446"/>
                </a:cubicBezTo>
                <a:cubicBezTo>
                  <a:pt x="3285992" y="1315688"/>
                  <a:pt x="3295060" y="1316929"/>
                  <a:pt x="3329819" y="1319411"/>
                </a:cubicBezTo>
                <a:cubicBezTo>
                  <a:pt x="3349465" y="1320652"/>
                  <a:pt x="3361555" y="1320652"/>
                  <a:pt x="3361555" y="1318170"/>
                </a:cubicBezTo>
                <a:cubicBezTo>
                  <a:pt x="3361555" y="1316929"/>
                  <a:pt x="3353999" y="1314446"/>
                  <a:pt x="3344931" y="1313205"/>
                </a:cubicBezTo>
                <a:cubicBezTo>
                  <a:pt x="3335864" y="1313205"/>
                  <a:pt x="3347954" y="1311964"/>
                  <a:pt x="3372134" y="1311964"/>
                </a:cubicBezTo>
                <a:cubicBezTo>
                  <a:pt x="3418983" y="1311964"/>
                  <a:pt x="3456765" y="1304517"/>
                  <a:pt x="3470366" y="1293346"/>
                </a:cubicBezTo>
                <a:cubicBezTo>
                  <a:pt x="3479433" y="1284657"/>
                  <a:pt x="3509659" y="1280934"/>
                  <a:pt x="3521749" y="1285898"/>
                </a:cubicBezTo>
                <a:cubicBezTo>
                  <a:pt x="3524771" y="1287140"/>
                  <a:pt x="3536861" y="1288381"/>
                  <a:pt x="3545929" y="1288381"/>
                </a:cubicBezTo>
                <a:cubicBezTo>
                  <a:pt x="3545929" y="1288381"/>
                  <a:pt x="3545929" y="1288381"/>
                  <a:pt x="3562553" y="1289622"/>
                </a:cubicBezTo>
                <a:cubicBezTo>
                  <a:pt x="3562553" y="1289622"/>
                  <a:pt x="3562553" y="1289622"/>
                  <a:pt x="3544418" y="1293346"/>
                </a:cubicBezTo>
                <a:cubicBezTo>
                  <a:pt x="3535350" y="1297069"/>
                  <a:pt x="3518726" y="1300793"/>
                  <a:pt x="3508147" y="1304517"/>
                </a:cubicBezTo>
                <a:cubicBezTo>
                  <a:pt x="3480945" y="1311964"/>
                  <a:pt x="3477922" y="1315688"/>
                  <a:pt x="3500591" y="1313205"/>
                </a:cubicBezTo>
                <a:cubicBezTo>
                  <a:pt x="3514193" y="1311964"/>
                  <a:pt x="3515704" y="1311964"/>
                  <a:pt x="3508147" y="1314446"/>
                </a:cubicBezTo>
                <a:cubicBezTo>
                  <a:pt x="3497569" y="1316929"/>
                  <a:pt x="3497569" y="1316929"/>
                  <a:pt x="3517215" y="1319411"/>
                </a:cubicBezTo>
                <a:cubicBezTo>
                  <a:pt x="3529305" y="1320652"/>
                  <a:pt x="3551974" y="1321894"/>
                  <a:pt x="3568598" y="1321894"/>
                </a:cubicBezTo>
                <a:cubicBezTo>
                  <a:pt x="3583711" y="1321894"/>
                  <a:pt x="3601845" y="1321894"/>
                  <a:pt x="3606379" y="1323135"/>
                </a:cubicBezTo>
                <a:cubicBezTo>
                  <a:pt x="3621492" y="1326858"/>
                  <a:pt x="3615447" y="1330582"/>
                  <a:pt x="3594289" y="1330582"/>
                </a:cubicBezTo>
                <a:cubicBezTo>
                  <a:pt x="3582199" y="1330582"/>
                  <a:pt x="3571621" y="1333065"/>
                  <a:pt x="3570109" y="1334306"/>
                </a:cubicBezTo>
                <a:cubicBezTo>
                  <a:pt x="3568598" y="1335547"/>
                  <a:pt x="3571621" y="1338029"/>
                  <a:pt x="3576154" y="1338029"/>
                </a:cubicBezTo>
                <a:cubicBezTo>
                  <a:pt x="3582199" y="1338029"/>
                  <a:pt x="3583711" y="1339271"/>
                  <a:pt x="3582199" y="1340512"/>
                </a:cubicBezTo>
                <a:cubicBezTo>
                  <a:pt x="3579177" y="1341753"/>
                  <a:pt x="3570109" y="1341753"/>
                  <a:pt x="3561041" y="1340512"/>
                </a:cubicBezTo>
                <a:cubicBezTo>
                  <a:pt x="3548951" y="1339271"/>
                  <a:pt x="3545929" y="1338029"/>
                  <a:pt x="3553485" y="1338029"/>
                </a:cubicBezTo>
                <a:cubicBezTo>
                  <a:pt x="3564064" y="1338029"/>
                  <a:pt x="3568598" y="1331823"/>
                  <a:pt x="3559530" y="1330582"/>
                </a:cubicBezTo>
                <a:cubicBezTo>
                  <a:pt x="3548951" y="1330582"/>
                  <a:pt x="3526283" y="1331823"/>
                  <a:pt x="3509659" y="1334306"/>
                </a:cubicBezTo>
                <a:cubicBezTo>
                  <a:pt x="3497569" y="1336788"/>
                  <a:pt x="3491524" y="1336788"/>
                  <a:pt x="3490012" y="1333065"/>
                </a:cubicBezTo>
                <a:cubicBezTo>
                  <a:pt x="3486990" y="1330582"/>
                  <a:pt x="3486990" y="1330582"/>
                  <a:pt x="3486990" y="1335547"/>
                </a:cubicBezTo>
                <a:cubicBezTo>
                  <a:pt x="3486990" y="1338029"/>
                  <a:pt x="3483967" y="1340512"/>
                  <a:pt x="3480945" y="1340512"/>
                </a:cubicBezTo>
                <a:cubicBezTo>
                  <a:pt x="3477922" y="1340512"/>
                  <a:pt x="3471877" y="1341753"/>
                  <a:pt x="3468855" y="1342994"/>
                </a:cubicBezTo>
                <a:cubicBezTo>
                  <a:pt x="3461299" y="1345477"/>
                  <a:pt x="3461299" y="1344235"/>
                  <a:pt x="3468855" y="1338029"/>
                </a:cubicBezTo>
                <a:cubicBezTo>
                  <a:pt x="3468855" y="1338029"/>
                  <a:pt x="3468855" y="1338029"/>
                  <a:pt x="3476411" y="1330582"/>
                </a:cubicBezTo>
                <a:cubicBezTo>
                  <a:pt x="3476411" y="1330582"/>
                  <a:pt x="3476411" y="1330582"/>
                  <a:pt x="3426539" y="1330582"/>
                </a:cubicBezTo>
                <a:cubicBezTo>
                  <a:pt x="3372134" y="1331823"/>
                  <a:pt x="3282970" y="1331823"/>
                  <a:pt x="3261812" y="1331823"/>
                </a:cubicBezTo>
                <a:cubicBezTo>
                  <a:pt x="3254256" y="1331823"/>
                  <a:pt x="3249722" y="1333065"/>
                  <a:pt x="3251233" y="1334306"/>
                </a:cubicBezTo>
                <a:cubicBezTo>
                  <a:pt x="3251233" y="1335547"/>
                  <a:pt x="3251233" y="1338029"/>
                  <a:pt x="3249722" y="1339271"/>
                </a:cubicBezTo>
                <a:cubicBezTo>
                  <a:pt x="3246699" y="1339271"/>
                  <a:pt x="3192294" y="1340512"/>
                  <a:pt x="3127310" y="1341753"/>
                </a:cubicBezTo>
                <a:cubicBezTo>
                  <a:pt x="3029078" y="1341753"/>
                  <a:pt x="3007921" y="1342994"/>
                  <a:pt x="2997342" y="1346718"/>
                </a:cubicBezTo>
                <a:cubicBezTo>
                  <a:pt x="2988274" y="1351683"/>
                  <a:pt x="2973161" y="1351683"/>
                  <a:pt x="2921779" y="1351683"/>
                </a:cubicBezTo>
                <a:cubicBezTo>
                  <a:pt x="2885509" y="1351683"/>
                  <a:pt x="2844705" y="1350442"/>
                  <a:pt x="2828081" y="1350442"/>
                </a:cubicBezTo>
                <a:cubicBezTo>
                  <a:pt x="2828081" y="1350442"/>
                  <a:pt x="2828081" y="1350442"/>
                  <a:pt x="2799367" y="1350442"/>
                </a:cubicBezTo>
                <a:cubicBezTo>
                  <a:pt x="2799367" y="1350442"/>
                  <a:pt x="2799367" y="1350442"/>
                  <a:pt x="2809945" y="1344235"/>
                </a:cubicBezTo>
                <a:cubicBezTo>
                  <a:pt x="2817502" y="1339271"/>
                  <a:pt x="2822035" y="1338029"/>
                  <a:pt x="2826569" y="1339271"/>
                </a:cubicBezTo>
                <a:cubicBezTo>
                  <a:pt x="2837148" y="1342994"/>
                  <a:pt x="2852261" y="1342994"/>
                  <a:pt x="2856795" y="1339271"/>
                </a:cubicBezTo>
                <a:cubicBezTo>
                  <a:pt x="2858306" y="1336788"/>
                  <a:pt x="2859817" y="1336788"/>
                  <a:pt x="2862839" y="1339271"/>
                </a:cubicBezTo>
                <a:cubicBezTo>
                  <a:pt x="2865862" y="1344235"/>
                  <a:pt x="2902132" y="1344235"/>
                  <a:pt x="2902132" y="1340512"/>
                </a:cubicBezTo>
                <a:cubicBezTo>
                  <a:pt x="2902132" y="1339271"/>
                  <a:pt x="2894576" y="1338029"/>
                  <a:pt x="2887020" y="1338029"/>
                </a:cubicBezTo>
                <a:cubicBezTo>
                  <a:pt x="2877952" y="1338029"/>
                  <a:pt x="2870396" y="1335547"/>
                  <a:pt x="2868885" y="1334306"/>
                </a:cubicBezTo>
                <a:cubicBezTo>
                  <a:pt x="2867373" y="1331823"/>
                  <a:pt x="2874929" y="1330582"/>
                  <a:pt x="2888531" y="1330582"/>
                </a:cubicBezTo>
                <a:cubicBezTo>
                  <a:pt x="2930846" y="1330582"/>
                  <a:pt x="2977695" y="1326858"/>
                  <a:pt x="2968628" y="1324376"/>
                </a:cubicBezTo>
                <a:cubicBezTo>
                  <a:pt x="2964094" y="1323135"/>
                  <a:pt x="2961071" y="1319411"/>
                  <a:pt x="2961071" y="1316929"/>
                </a:cubicBezTo>
                <a:cubicBezTo>
                  <a:pt x="2961071" y="1309481"/>
                  <a:pt x="2938403" y="1308240"/>
                  <a:pt x="2930846" y="1315688"/>
                </a:cubicBezTo>
                <a:cubicBezTo>
                  <a:pt x="2927824" y="1318170"/>
                  <a:pt x="2930846" y="1318170"/>
                  <a:pt x="2938403" y="1316929"/>
                </a:cubicBezTo>
                <a:cubicBezTo>
                  <a:pt x="2942936" y="1316929"/>
                  <a:pt x="2950493" y="1316929"/>
                  <a:pt x="2953515" y="1318170"/>
                </a:cubicBezTo>
                <a:cubicBezTo>
                  <a:pt x="2956538" y="1320652"/>
                  <a:pt x="2941425" y="1320652"/>
                  <a:pt x="2914222" y="1320652"/>
                </a:cubicBezTo>
                <a:cubicBezTo>
                  <a:pt x="2890042" y="1320652"/>
                  <a:pt x="2870396" y="1319411"/>
                  <a:pt x="2870396" y="1318170"/>
                </a:cubicBezTo>
                <a:cubicBezTo>
                  <a:pt x="2870396" y="1316929"/>
                  <a:pt x="2859817" y="1316929"/>
                  <a:pt x="2847727" y="1318170"/>
                </a:cubicBezTo>
                <a:cubicBezTo>
                  <a:pt x="2834125" y="1319411"/>
                  <a:pt x="2823547" y="1319411"/>
                  <a:pt x="2822035" y="1318170"/>
                </a:cubicBezTo>
                <a:cubicBezTo>
                  <a:pt x="2820524" y="1316929"/>
                  <a:pt x="2741939" y="1316929"/>
                  <a:pt x="2735894" y="1318170"/>
                </a:cubicBezTo>
                <a:cubicBezTo>
                  <a:pt x="2722292" y="1320652"/>
                  <a:pt x="2657308" y="1316929"/>
                  <a:pt x="2648241" y="1313205"/>
                </a:cubicBezTo>
                <a:cubicBezTo>
                  <a:pt x="2639173" y="1309481"/>
                  <a:pt x="2640684" y="1308240"/>
                  <a:pt x="2669398" y="1308240"/>
                </a:cubicBezTo>
                <a:cubicBezTo>
                  <a:pt x="2687534" y="1306999"/>
                  <a:pt x="2704157" y="1306999"/>
                  <a:pt x="2707180" y="1308240"/>
                </a:cubicBezTo>
                <a:cubicBezTo>
                  <a:pt x="2710202" y="1308240"/>
                  <a:pt x="2720781" y="1306999"/>
                  <a:pt x="2729849" y="1306999"/>
                </a:cubicBezTo>
                <a:cubicBezTo>
                  <a:pt x="2764608" y="1302034"/>
                  <a:pt x="2743450" y="1299552"/>
                  <a:pt x="2669398" y="1299552"/>
                </a:cubicBezTo>
                <a:cubicBezTo>
                  <a:pt x="2625572" y="1299552"/>
                  <a:pt x="2593835" y="1300793"/>
                  <a:pt x="2593835" y="1302034"/>
                </a:cubicBezTo>
                <a:cubicBezTo>
                  <a:pt x="2593835" y="1303275"/>
                  <a:pt x="2604414" y="1304517"/>
                  <a:pt x="2616504" y="1304517"/>
                </a:cubicBezTo>
                <a:cubicBezTo>
                  <a:pt x="2642196" y="1304517"/>
                  <a:pt x="2640684" y="1310723"/>
                  <a:pt x="2614993" y="1313205"/>
                </a:cubicBezTo>
                <a:cubicBezTo>
                  <a:pt x="2604414" y="1314446"/>
                  <a:pt x="2592324" y="1315688"/>
                  <a:pt x="2587790" y="1316929"/>
                </a:cubicBezTo>
                <a:cubicBezTo>
                  <a:pt x="2577212" y="1318170"/>
                  <a:pt x="2575700" y="1313205"/>
                  <a:pt x="2584768" y="1310723"/>
                </a:cubicBezTo>
                <a:cubicBezTo>
                  <a:pt x="2589302" y="1309481"/>
                  <a:pt x="2586279" y="1309481"/>
                  <a:pt x="2580234" y="1310723"/>
                </a:cubicBezTo>
                <a:cubicBezTo>
                  <a:pt x="2574189" y="1311964"/>
                  <a:pt x="2554543" y="1313205"/>
                  <a:pt x="2537919" y="1313205"/>
                </a:cubicBezTo>
                <a:cubicBezTo>
                  <a:pt x="2519784" y="1313205"/>
                  <a:pt x="2509205" y="1313205"/>
                  <a:pt x="2512227" y="1314446"/>
                </a:cubicBezTo>
                <a:cubicBezTo>
                  <a:pt x="2516761" y="1314446"/>
                  <a:pt x="2519784" y="1318170"/>
                  <a:pt x="2521295" y="1320652"/>
                </a:cubicBezTo>
                <a:cubicBezTo>
                  <a:pt x="2522806" y="1326858"/>
                  <a:pt x="2518272" y="1326858"/>
                  <a:pt x="2413995" y="1326858"/>
                </a:cubicBezTo>
                <a:cubicBezTo>
                  <a:pt x="2353545" y="1326858"/>
                  <a:pt x="2284027" y="1326858"/>
                  <a:pt x="2258336" y="1328100"/>
                </a:cubicBezTo>
                <a:cubicBezTo>
                  <a:pt x="2223577" y="1330582"/>
                  <a:pt x="2220554" y="1330582"/>
                  <a:pt x="2241712" y="1328100"/>
                </a:cubicBezTo>
                <a:cubicBezTo>
                  <a:pt x="2285538" y="1323135"/>
                  <a:pt x="2284027" y="1321894"/>
                  <a:pt x="2226599" y="1321894"/>
                </a:cubicBezTo>
                <a:cubicBezTo>
                  <a:pt x="2196374" y="1321894"/>
                  <a:pt x="2143480" y="1320652"/>
                  <a:pt x="2111743" y="1319411"/>
                </a:cubicBezTo>
                <a:cubicBezTo>
                  <a:pt x="2070940" y="1318170"/>
                  <a:pt x="2045248" y="1318170"/>
                  <a:pt x="2036181" y="1320652"/>
                </a:cubicBezTo>
                <a:cubicBezTo>
                  <a:pt x="2019557" y="1324376"/>
                  <a:pt x="2016534" y="1323135"/>
                  <a:pt x="2030136" y="1318170"/>
                </a:cubicBezTo>
                <a:cubicBezTo>
                  <a:pt x="2040714" y="1314446"/>
                  <a:pt x="1891100" y="1315688"/>
                  <a:pt x="1880521" y="1319411"/>
                </a:cubicBezTo>
                <a:cubicBezTo>
                  <a:pt x="1875987" y="1321894"/>
                  <a:pt x="1872964" y="1324376"/>
                  <a:pt x="1874476" y="1328100"/>
                </a:cubicBezTo>
                <a:cubicBezTo>
                  <a:pt x="1875987" y="1334306"/>
                  <a:pt x="1874476" y="1334306"/>
                  <a:pt x="1851807" y="1334306"/>
                </a:cubicBezTo>
                <a:cubicBezTo>
                  <a:pt x="1838206" y="1334306"/>
                  <a:pt x="1821582" y="1335547"/>
                  <a:pt x="1817048" y="1338029"/>
                </a:cubicBezTo>
                <a:cubicBezTo>
                  <a:pt x="1807980" y="1340512"/>
                  <a:pt x="1804958" y="1340512"/>
                  <a:pt x="1803447" y="1336788"/>
                </a:cubicBezTo>
                <a:cubicBezTo>
                  <a:pt x="1800424" y="1334306"/>
                  <a:pt x="1785311" y="1334306"/>
                  <a:pt x="1744507" y="1335547"/>
                </a:cubicBezTo>
                <a:cubicBezTo>
                  <a:pt x="1712771" y="1336788"/>
                  <a:pt x="1687080" y="1339271"/>
                  <a:pt x="1687080" y="1340512"/>
                </a:cubicBezTo>
                <a:cubicBezTo>
                  <a:pt x="1685568" y="1341753"/>
                  <a:pt x="1653832" y="1342994"/>
                  <a:pt x="1617562" y="1342994"/>
                </a:cubicBezTo>
                <a:cubicBezTo>
                  <a:pt x="1581291" y="1344235"/>
                  <a:pt x="1548044" y="1345477"/>
                  <a:pt x="1543510" y="1346718"/>
                </a:cubicBezTo>
                <a:cubicBezTo>
                  <a:pt x="1537465" y="1347959"/>
                  <a:pt x="1537465" y="1347959"/>
                  <a:pt x="1545021" y="1351683"/>
                </a:cubicBezTo>
                <a:cubicBezTo>
                  <a:pt x="1551066" y="1352924"/>
                  <a:pt x="1554089" y="1355406"/>
                  <a:pt x="1552577" y="1355406"/>
                </a:cubicBezTo>
                <a:cubicBezTo>
                  <a:pt x="1551066" y="1356648"/>
                  <a:pt x="1523863" y="1357889"/>
                  <a:pt x="1492127" y="1359130"/>
                </a:cubicBezTo>
                <a:cubicBezTo>
                  <a:pt x="1460391" y="1359130"/>
                  <a:pt x="1402963" y="1360371"/>
                  <a:pt x="1363670" y="1361612"/>
                </a:cubicBezTo>
                <a:cubicBezTo>
                  <a:pt x="1315310" y="1364095"/>
                  <a:pt x="1292641" y="1364095"/>
                  <a:pt x="1294152" y="1361612"/>
                </a:cubicBezTo>
                <a:cubicBezTo>
                  <a:pt x="1295663" y="1359130"/>
                  <a:pt x="1309265" y="1357889"/>
                  <a:pt x="1324377" y="1357889"/>
                </a:cubicBezTo>
                <a:cubicBezTo>
                  <a:pt x="1339490" y="1356648"/>
                  <a:pt x="1359136" y="1355406"/>
                  <a:pt x="1368204" y="1354165"/>
                </a:cubicBezTo>
                <a:cubicBezTo>
                  <a:pt x="1377271" y="1352924"/>
                  <a:pt x="1399940" y="1350442"/>
                  <a:pt x="1418075" y="1350442"/>
                </a:cubicBezTo>
                <a:cubicBezTo>
                  <a:pt x="1436210" y="1350442"/>
                  <a:pt x="1466436" y="1349200"/>
                  <a:pt x="1483059" y="1347959"/>
                </a:cubicBezTo>
                <a:cubicBezTo>
                  <a:pt x="1575246" y="1338029"/>
                  <a:pt x="1570713" y="1339271"/>
                  <a:pt x="1567690" y="1329341"/>
                </a:cubicBezTo>
                <a:cubicBezTo>
                  <a:pt x="1566179" y="1321894"/>
                  <a:pt x="1566179" y="1321894"/>
                  <a:pt x="1578269" y="1320652"/>
                </a:cubicBezTo>
                <a:cubicBezTo>
                  <a:pt x="1588848" y="1320652"/>
                  <a:pt x="1590359" y="1320652"/>
                  <a:pt x="1584314" y="1318170"/>
                </a:cubicBezTo>
                <a:cubicBezTo>
                  <a:pt x="1575246" y="1313205"/>
                  <a:pt x="1541999" y="1316929"/>
                  <a:pt x="1541999" y="1321894"/>
                </a:cubicBezTo>
                <a:cubicBezTo>
                  <a:pt x="1541999" y="1323135"/>
                  <a:pt x="1538976" y="1324376"/>
                  <a:pt x="1535954" y="1324376"/>
                </a:cubicBezTo>
                <a:cubicBezTo>
                  <a:pt x="1532931" y="1324376"/>
                  <a:pt x="1529908" y="1323135"/>
                  <a:pt x="1529908" y="1320652"/>
                </a:cubicBezTo>
                <a:cubicBezTo>
                  <a:pt x="1529908" y="1318170"/>
                  <a:pt x="1529908" y="1318170"/>
                  <a:pt x="1525375" y="1320652"/>
                </a:cubicBezTo>
                <a:cubicBezTo>
                  <a:pt x="1520841" y="1325617"/>
                  <a:pt x="1467947" y="1325617"/>
                  <a:pt x="1467947" y="1321894"/>
                </a:cubicBezTo>
                <a:cubicBezTo>
                  <a:pt x="1467947" y="1319411"/>
                  <a:pt x="1470969" y="1318170"/>
                  <a:pt x="1472481" y="1316929"/>
                </a:cubicBezTo>
                <a:cubicBezTo>
                  <a:pt x="1477014" y="1315688"/>
                  <a:pt x="1445278" y="1315688"/>
                  <a:pt x="1372737" y="1318170"/>
                </a:cubicBezTo>
                <a:cubicBezTo>
                  <a:pt x="1366692" y="1318170"/>
                  <a:pt x="1363670" y="1319411"/>
                  <a:pt x="1363670" y="1320652"/>
                </a:cubicBezTo>
                <a:cubicBezTo>
                  <a:pt x="1366692" y="1324376"/>
                  <a:pt x="1331933" y="1324376"/>
                  <a:pt x="1316821" y="1321894"/>
                </a:cubicBezTo>
                <a:cubicBezTo>
                  <a:pt x="1309265" y="1319411"/>
                  <a:pt x="1303220" y="1319411"/>
                  <a:pt x="1301708" y="1321894"/>
                </a:cubicBezTo>
                <a:cubicBezTo>
                  <a:pt x="1300197" y="1323135"/>
                  <a:pt x="1298686" y="1323135"/>
                  <a:pt x="1295663" y="1321894"/>
                </a:cubicBezTo>
                <a:cubicBezTo>
                  <a:pt x="1291129" y="1319411"/>
                  <a:pt x="1282062" y="1319411"/>
                  <a:pt x="1266949" y="1321894"/>
                </a:cubicBezTo>
                <a:cubicBezTo>
                  <a:pt x="1254859" y="1323135"/>
                  <a:pt x="1244280" y="1323135"/>
                  <a:pt x="1242769" y="1323135"/>
                </a:cubicBezTo>
                <a:cubicBezTo>
                  <a:pt x="1241258" y="1321894"/>
                  <a:pt x="1244280" y="1320652"/>
                  <a:pt x="1248814" y="1320652"/>
                </a:cubicBezTo>
                <a:cubicBezTo>
                  <a:pt x="1251837" y="1320652"/>
                  <a:pt x="1250325" y="1319411"/>
                  <a:pt x="1242769" y="1318170"/>
                </a:cubicBezTo>
                <a:cubicBezTo>
                  <a:pt x="1226145" y="1315688"/>
                  <a:pt x="1209521" y="1318170"/>
                  <a:pt x="1212544" y="1321894"/>
                </a:cubicBezTo>
                <a:cubicBezTo>
                  <a:pt x="1214055" y="1323135"/>
                  <a:pt x="1200454" y="1324376"/>
                  <a:pt x="1182319" y="1323135"/>
                </a:cubicBezTo>
                <a:cubicBezTo>
                  <a:pt x="1143026" y="1323135"/>
                  <a:pt x="1071997" y="1330582"/>
                  <a:pt x="1056884" y="1336788"/>
                </a:cubicBezTo>
                <a:cubicBezTo>
                  <a:pt x="1050839" y="1339271"/>
                  <a:pt x="1038749" y="1340512"/>
                  <a:pt x="1031193" y="1340512"/>
                </a:cubicBezTo>
                <a:cubicBezTo>
                  <a:pt x="1017591" y="1340512"/>
                  <a:pt x="926916" y="1355406"/>
                  <a:pt x="923893" y="1357889"/>
                </a:cubicBezTo>
                <a:cubicBezTo>
                  <a:pt x="919360" y="1361612"/>
                  <a:pt x="951096" y="1362854"/>
                  <a:pt x="972254" y="1360371"/>
                </a:cubicBezTo>
                <a:cubicBezTo>
                  <a:pt x="990389" y="1357889"/>
                  <a:pt x="999456" y="1359130"/>
                  <a:pt x="1011546" y="1362854"/>
                </a:cubicBezTo>
                <a:cubicBezTo>
                  <a:pt x="1011546" y="1362854"/>
                  <a:pt x="1011546" y="1362854"/>
                  <a:pt x="1025148" y="1366577"/>
                </a:cubicBezTo>
                <a:cubicBezTo>
                  <a:pt x="1025148" y="1366577"/>
                  <a:pt x="1025148" y="1366577"/>
                  <a:pt x="1008524" y="1365336"/>
                </a:cubicBezTo>
                <a:cubicBezTo>
                  <a:pt x="999456" y="1364095"/>
                  <a:pt x="981321" y="1365336"/>
                  <a:pt x="966209" y="1369060"/>
                </a:cubicBezTo>
                <a:cubicBezTo>
                  <a:pt x="934472" y="1375266"/>
                  <a:pt x="901224" y="1375266"/>
                  <a:pt x="880067" y="1370301"/>
                </a:cubicBezTo>
                <a:cubicBezTo>
                  <a:pt x="866465" y="1366577"/>
                  <a:pt x="863443" y="1366577"/>
                  <a:pt x="857398" y="1370301"/>
                </a:cubicBezTo>
                <a:cubicBezTo>
                  <a:pt x="852864" y="1374025"/>
                  <a:pt x="836240" y="1377748"/>
                  <a:pt x="818105" y="1378989"/>
                </a:cubicBezTo>
                <a:cubicBezTo>
                  <a:pt x="798459" y="1381472"/>
                  <a:pt x="772767" y="1385196"/>
                  <a:pt x="759166" y="1387678"/>
                </a:cubicBezTo>
                <a:cubicBezTo>
                  <a:pt x="745565" y="1391402"/>
                  <a:pt x="724407" y="1395125"/>
                  <a:pt x="713828" y="1396366"/>
                </a:cubicBezTo>
                <a:cubicBezTo>
                  <a:pt x="689648" y="1398849"/>
                  <a:pt x="670002" y="1405055"/>
                  <a:pt x="635243" y="1421191"/>
                </a:cubicBezTo>
                <a:cubicBezTo>
                  <a:pt x="620130" y="1427397"/>
                  <a:pt x="600484" y="1433603"/>
                  <a:pt x="592927" y="1433603"/>
                </a:cubicBezTo>
                <a:cubicBezTo>
                  <a:pt x="583860" y="1433603"/>
                  <a:pt x="567236" y="1436085"/>
                  <a:pt x="555146" y="1439809"/>
                </a:cubicBezTo>
                <a:cubicBezTo>
                  <a:pt x="526432" y="1446015"/>
                  <a:pt x="521898" y="1446015"/>
                  <a:pt x="521898" y="1442291"/>
                </a:cubicBezTo>
                <a:cubicBezTo>
                  <a:pt x="521898" y="1439809"/>
                  <a:pt x="526432" y="1437327"/>
                  <a:pt x="532477" y="1434844"/>
                </a:cubicBezTo>
                <a:cubicBezTo>
                  <a:pt x="540033" y="1432362"/>
                  <a:pt x="544567" y="1428638"/>
                  <a:pt x="544567" y="1427397"/>
                </a:cubicBezTo>
                <a:cubicBezTo>
                  <a:pt x="544567" y="1426156"/>
                  <a:pt x="549101" y="1424914"/>
                  <a:pt x="556657" y="1424914"/>
                </a:cubicBezTo>
                <a:cubicBezTo>
                  <a:pt x="570258" y="1424914"/>
                  <a:pt x="608040" y="1417467"/>
                  <a:pt x="626175" y="1410020"/>
                </a:cubicBezTo>
                <a:cubicBezTo>
                  <a:pt x="662445" y="1396366"/>
                  <a:pt x="673024" y="1392643"/>
                  <a:pt x="700227" y="1386437"/>
                </a:cubicBezTo>
                <a:cubicBezTo>
                  <a:pt x="716851" y="1382713"/>
                  <a:pt x="738008" y="1377748"/>
                  <a:pt x="748587" y="1375266"/>
                </a:cubicBezTo>
                <a:cubicBezTo>
                  <a:pt x="768234" y="1370301"/>
                  <a:pt x="801481" y="1364095"/>
                  <a:pt x="833218" y="1359130"/>
                </a:cubicBezTo>
                <a:cubicBezTo>
                  <a:pt x="840774" y="1357889"/>
                  <a:pt x="851353" y="1355406"/>
                  <a:pt x="855887" y="1352924"/>
                </a:cubicBezTo>
                <a:cubicBezTo>
                  <a:pt x="861932" y="1351683"/>
                  <a:pt x="874022" y="1350442"/>
                  <a:pt x="881578" y="1350442"/>
                </a:cubicBezTo>
                <a:cubicBezTo>
                  <a:pt x="890646" y="1350442"/>
                  <a:pt x="923893" y="1346718"/>
                  <a:pt x="955630" y="1341753"/>
                </a:cubicBezTo>
                <a:cubicBezTo>
                  <a:pt x="987366" y="1335547"/>
                  <a:pt x="1022125" y="1330582"/>
                  <a:pt x="1031193" y="1329341"/>
                </a:cubicBezTo>
                <a:cubicBezTo>
                  <a:pt x="1046305" y="1326858"/>
                  <a:pt x="1047817" y="1326858"/>
                  <a:pt x="1041772" y="1324376"/>
                </a:cubicBezTo>
                <a:cubicBezTo>
                  <a:pt x="1035727" y="1323135"/>
                  <a:pt x="1041772" y="1321894"/>
                  <a:pt x="1056884" y="1321894"/>
                </a:cubicBezTo>
                <a:cubicBezTo>
                  <a:pt x="1093154" y="1320652"/>
                  <a:pt x="1129425" y="1316929"/>
                  <a:pt x="1129425" y="1314446"/>
                </a:cubicBezTo>
                <a:cubicBezTo>
                  <a:pt x="1129425" y="1313205"/>
                  <a:pt x="1126402" y="1311964"/>
                  <a:pt x="1123380" y="1311964"/>
                </a:cubicBezTo>
                <a:cubicBezTo>
                  <a:pt x="1120357" y="1311964"/>
                  <a:pt x="1117335" y="1310723"/>
                  <a:pt x="1117335" y="1308240"/>
                </a:cubicBezTo>
                <a:cubicBezTo>
                  <a:pt x="1117335" y="1304517"/>
                  <a:pt x="1147560" y="1303275"/>
                  <a:pt x="1158139" y="1306999"/>
                </a:cubicBezTo>
                <a:cubicBezTo>
                  <a:pt x="1167206" y="1309481"/>
                  <a:pt x="1165695" y="1314446"/>
                  <a:pt x="1155116" y="1315688"/>
                </a:cubicBezTo>
                <a:cubicBezTo>
                  <a:pt x="1138492" y="1318170"/>
                  <a:pt x="1209521" y="1314446"/>
                  <a:pt x="1247303" y="1311964"/>
                </a:cubicBezTo>
                <a:cubicBezTo>
                  <a:pt x="1269972" y="1309481"/>
                  <a:pt x="1301708" y="1308240"/>
                  <a:pt x="1319843" y="1306999"/>
                </a:cubicBezTo>
                <a:cubicBezTo>
                  <a:pt x="1336467" y="1305758"/>
                  <a:pt x="1353091" y="1304517"/>
                  <a:pt x="1354602" y="1303275"/>
                </a:cubicBezTo>
                <a:cubicBezTo>
                  <a:pt x="1357625" y="1302034"/>
                  <a:pt x="1360647" y="1302034"/>
                  <a:pt x="1362159" y="1303275"/>
                </a:cubicBezTo>
                <a:cubicBezTo>
                  <a:pt x="1365181" y="1304517"/>
                  <a:pt x="1369715" y="1303275"/>
                  <a:pt x="1375760" y="1302034"/>
                </a:cubicBezTo>
                <a:cubicBezTo>
                  <a:pt x="1386339" y="1298311"/>
                  <a:pt x="1333445" y="1298311"/>
                  <a:pt x="1269972" y="1302034"/>
                </a:cubicBezTo>
                <a:cubicBezTo>
                  <a:pt x="1238235" y="1303275"/>
                  <a:pt x="1223123" y="1303275"/>
                  <a:pt x="1221611" y="1300793"/>
                </a:cubicBezTo>
                <a:cubicBezTo>
                  <a:pt x="1220100" y="1298311"/>
                  <a:pt x="1192898" y="1297069"/>
                  <a:pt x="1140003" y="1297069"/>
                </a:cubicBezTo>
                <a:cubicBezTo>
                  <a:pt x="1061418" y="1297069"/>
                  <a:pt x="1061418" y="1297069"/>
                  <a:pt x="1091643" y="1293346"/>
                </a:cubicBezTo>
                <a:cubicBezTo>
                  <a:pt x="1123380" y="1288381"/>
                  <a:pt x="1176274" y="1287140"/>
                  <a:pt x="1220100" y="1289622"/>
                </a:cubicBezTo>
                <a:cubicBezTo>
                  <a:pt x="1244280" y="1290863"/>
                  <a:pt x="1336467" y="1287140"/>
                  <a:pt x="1378783" y="1283416"/>
                </a:cubicBezTo>
                <a:cubicBezTo>
                  <a:pt x="1392384" y="1282175"/>
                  <a:pt x="1401451" y="1283416"/>
                  <a:pt x="1401451" y="1284657"/>
                </a:cubicBezTo>
                <a:cubicBezTo>
                  <a:pt x="1401451" y="1287140"/>
                  <a:pt x="1405985" y="1287140"/>
                  <a:pt x="1413541" y="1285898"/>
                </a:cubicBezTo>
                <a:cubicBezTo>
                  <a:pt x="1422609" y="1283416"/>
                  <a:pt x="1427143" y="1283416"/>
                  <a:pt x="1430165" y="1287140"/>
                </a:cubicBezTo>
                <a:cubicBezTo>
                  <a:pt x="1434699" y="1289622"/>
                  <a:pt x="1443767" y="1290863"/>
                  <a:pt x="1473992" y="1288381"/>
                </a:cubicBezTo>
                <a:cubicBezTo>
                  <a:pt x="1496661" y="1287140"/>
                  <a:pt x="1517818" y="1284657"/>
                  <a:pt x="1520841" y="1283416"/>
                </a:cubicBezTo>
                <a:cubicBezTo>
                  <a:pt x="1526886" y="1279692"/>
                  <a:pt x="1522352" y="1279692"/>
                  <a:pt x="1505728" y="1280934"/>
                </a:cubicBezTo>
                <a:cubicBezTo>
                  <a:pt x="1484571" y="1282175"/>
                  <a:pt x="1483059" y="1282175"/>
                  <a:pt x="1496661" y="1279692"/>
                </a:cubicBezTo>
                <a:cubicBezTo>
                  <a:pt x="1505728" y="1277210"/>
                  <a:pt x="1519330" y="1275969"/>
                  <a:pt x="1526886" y="1275969"/>
                </a:cubicBezTo>
                <a:cubicBezTo>
                  <a:pt x="1551066" y="1274727"/>
                  <a:pt x="1603960" y="1268521"/>
                  <a:pt x="1603960" y="1266039"/>
                </a:cubicBezTo>
                <a:cubicBezTo>
                  <a:pt x="1603960" y="1264798"/>
                  <a:pt x="1617562" y="1262315"/>
                  <a:pt x="1634185" y="1259833"/>
                </a:cubicBezTo>
                <a:cubicBezTo>
                  <a:pt x="1649298" y="1257350"/>
                  <a:pt x="1662899" y="1254868"/>
                  <a:pt x="1662899" y="1254868"/>
                </a:cubicBezTo>
                <a:cubicBezTo>
                  <a:pt x="1662899" y="1253627"/>
                  <a:pt x="1646276" y="1253627"/>
                  <a:pt x="1625118" y="1254868"/>
                </a:cubicBezTo>
                <a:cubicBezTo>
                  <a:pt x="1603960" y="1256109"/>
                  <a:pt x="1588848" y="1256109"/>
                  <a:pt x="1590359" y="1254868"/>
                </a:cubicBezTo>
                <a:cubicBezTo>
                  <a:pt x="1591870" y="1253627"/>
                  <a:pt x="1596404" y="1252386"/>
                  <a:pt x="1600938" y="1251144"/>
                </a:cubicBezTo>
                <a:cubicBezTo>
                  <a:pt x="1606983" y="1251144"/>
                  <a:pt x="1610005" y="1249903"/>
                  <a:pt x="1610005" y="1247421"/>
                </a:cubicBezTo>
                <a:cubicBezTo>
                  <a:pt x="1608494" y="1246180"/>
                  <a:pt x="1619073" y="1244938"/>
                  <a:pt x="1635697" y="1244938"/>
                </a:cubicBezTo>
                <a:cubicBezTo>
                  <a:pt x="1649298" y="1244938"/>
                  <a:pt x="1690102" y="1243697"/>
                  <a:pt x="1727884" y="1241215"/>
                </a:cubicBezTo>
                <a:cubicBezTo>
                  <a:pt x="1764154" y="1238732"/>
                  <a:pt x="1795890" y="1237491"/>
                  <a:pt x="1798913" y="1237491"/>
                </a:cubicBezTo>
                <a:cubicBezTo>
                  <a:pt x="1801935" y="1237491"/>
                  <a:pt x="1829138" y="1236250"/>
                  <a:pt x="1857852" y="1233767"/>
                </a:cubicBezTo>
                <a:cubicBezTo>
                  <a:pt x="1886566" y="1232526"/>
                  <a:pt x="1910746" y="1231285"/>
                  <a:pt x="1912257" y="1232526"/>
                </a:cubicBezTo>
                <a:cubicBezTo>
                  <a:pt x="1915280" y="1232526"/>
                  <a:pt x="1918302" y="1232526"/>
                  <a:pt x="1921325" y="1231285"/>
                </a:cubicBezTo>
                <a:cubicBezTo>
                  <a:pt x="1925859" y="1228803"/>
                  <a:pt x="1925859" y="1228803"/>
                  <a:pt x="1965151" y="1225079"/>
                </a:cubicBezTo>
                <a:cubicBezTo>
                  <a:pt x="1980264" y="1223838"/>
                  <a:pt x="1993865" y="1222596"/>
                  <a:pt x="1995377" y="1221355"/>
                </a:cubicBezTo>
                <a:cubicBezTo>
                  <a:pt x="1998399" y="1220114"/>
                  <a:pt x="2008978" y="1218873"/>
                  <a:pt x="2019557" y="1220114"/>
                </a:cubicBezTo>
                <a:cubicBezTo>
                  <a:pt x="2019557" y="1220114"/>
                  <a:pt x="2019557" y="1220114"/>
                  <a:pt x="2039203" y="1221355"/>
                </a:cubicBezTo>
                <a:cubicBezTo>
                  <a:pt x="2039203" y="1221355"/>
                  <a:pt x="2039203" y="1221355"/>
                  <a:pt x="2025602" y="1223838"/>
                </a:cubicBezTo>
                <a:cubicBezTo>
                  <a:pt x="2018045" y="1225079"/>
                  <a:pt x="2028624" y="1226320"/>
                  <a:pt x="2052804" y="1225079"/>
                </a:cubicBezTo>
                <a:cubicBezTo>
                  <a:pt x="2075473" y="1225079"/>
                  <a:pt x="2099653" y="1223838"/>
                  <a:pt x="2108721" y="1223838"/>
                </a:cubicBezTo>
                <a:cubicBezTo>
                  <a:pt x="2116277" y="1223838"/>
                  <a:pt x="2122322" y="1222596"/>
                  <a:pt x="2122322" y="1220114"/>
                </a:cubicBezTo>
                <a:cubicBezTo>
                  <a:pt x="2122322" y="1217632"/>
                  <a:pt x="2116277" y="1217632"/>
                  <a:pt x="2102676" y="1217632"/>
                </a:cubicBezTo>
                <a:cubicBezTo>
                  <a:pt x="2081518" y="1218873"/>
                  <a:pt x="2076985" y="1215149"/>
                  <a:pt x="2095120" y="1212667"/>
                </a:cubicBezTo>
                <a:cubicBezTo>
                  <a:pt x="2105698" y="1210184"/>
                  <a:pt x="2160104" y="1207702"/>
                  <a:pt x="2182773" y="1207702"/>
                </a:cubicBezTo>
                <a:cubicBezTo>
                  <a:pt x="2190329" y="1207702"/>
                  <a:pt x="2190329" y="1206461"/>
                  <a:pt x="2182773" y="1203978"/>
                </a:cubicBezTo>
                <a:cubicBezTo>
                  <a:pt x="2173705" y="1199013"/>
                  <a:pt x="2024090" y="1202737"/>
                  <a:pt x="2008978" y="1207702"/>
                </a:cubicBezTo>
                <a:cubicBezTo>
                  <a:pt x="2002933" y="1208943"/>
                  <a:pt x="1987820" y="1210184"/>
                  <a:pt x="1977241" y="1210184"/>
                </a:cubicBezTo>
                <a:cubicBezTo>
                  <a:pt x="1965151" y="1210184"/>
                  <a:pt x="1954573" y="1211426"/>
                  <a:pt x="1953061" y="1212667"/>
                </a:cubicBezTo>
                <a:cubicBezTo>
                  <a:pt x="1951550" y="1213908"/>
                  <a:pt x="1937949" y="1216390"/>
                  <a:pt x="1922836" y="1216390"/>
                </a:cubicBezTo>
                <a:cubicBezTo>
                  <a:pt x="1871453" y="1216390"/>
                  <a:pt x="1809492" y="1221355"/>
                  <a:pt x="1794379" y="1226320"/>
                </a:cubicBezTo>
                <a:cubicBezTo>
                  <a:pt x="1783800" y="1228803"/>
                  <a:pt x="1777755" y="1228803"/>
                  <a:pt x="1774733" y="1227561"/>
                </a:cubicBezTo>
                <a:cubicBezTo>
                  <a:pt x="1771710" y="1225079"/>
                  <a:pt x="1747530" y="1223838"/>
                  <a:pt x="1721838" y="1223838"/>
                </a:cubicBezTo>
                <a:cubicBezTo>
                  <a:pt x="1679523" y="1225079"/>
                  <a:pt x="1665922" y="1223838"/>
                  <a:pt x="1671967" y="1218873"/>
                </a:cubicBezTo>
                <a:cubicBezTo>
                  <a:pt x="1671967" y="1217632"/>
                  <a:pt x="1687080" y="1215149"/>
                  <a:pt x="1703703" y="1213908"/>
                </a:cubicBezTo>
                <a:cubicBezTo>
                  <a:pt x="1721838" y="1211426"/>
                  <a:pt x="1736951" y="1208943"/>
                  <a:pt x="1738462" y="1207702"/>
                </a:cubicBezTo>
                <a:cubicBezTo>
                  <a:pt x="1741485" y="1205219"/>
                  <a:pt x="1717305" y="1202737"/>
                  <a:pt x="1670456" y="1199013"/>
                </a:cubicBezTo>
                <a:cubicBezTo>
                  <a:pt x="1656854" y="1199013"/>
                  <a:pt x="1644764" y="1196531"/>
                  <a:pt x="1643253" y="1195290"/>
                </a:cubicBezTo>
                <a:cubicBezTo>
                  <a:pt x="1638719" y="1194049"/>
                  <a:pt x="1638719" y="1195290"/>
                  <a:pt x="1643253" y="1199013"/>
                </a:cubicBezTo>
                <a:cubicBezTo>
                  <a:pt x="1647787" y="1203978"/>
                  <a:pt x="1647787" y="1203978"/>
                  <a:pt x="1638719" y="1203978"/>
                </a:cubicBezTo>
                <a:cubicBezTo>
                  <a:pt x="1631163" y="1203978"/>
                  <a:pt x="1628140" y="1202737"/>
                  <a:pt x="1628140" y="1199013"/>
                </a:cubicBezTo>
                <a:cubicBezTo>
                  <a:pt x="1628140" y="1195290"/>
                  <a:pt x="1623607" y="1194049"/>
                  <a:pt x="1610005" y="1194049"/>
                </a:cubicBezTo>
                <a:cubicBezTo>
                  <a:pt x="1600938" y="1194049"/>
                  <a:pt x="1593381" y="1196531"/>
                  <a:pt x="1591870" y="1197772"/>
                </a:cubicBezTo>
                <a:cubicBezTo>
                  <a:pt x="1591870" y="1200255"/>
                  <a:pt x="1573735" y="1201496"/>
                  <a:pt x="1549555" y="1202737"/>
                </a:cubicBezTo>
                <a:cubicBezTo>
                  <a:pt x="1526886" y="1203978"/>
                  <a:pt x="1493638" y="1205219"/>
                  <a:pt x="1473992" y="1205219"/>
                </a:cubicBezTo>
                <a:cubicBezTo>
                  <a:pt x="1443767" y="1206461"/>
                  <a:pt x="1440744" y="1206461"/>
                  <a:pt x="1455857" y="1203978"/>
                </a:cubicBezTo>
                <a:cubicBezTo>
                  <a:pt x="1466436" y="1201496"/>
                  <a:pt x="1475503" y="1199013"/>
                  <a:pt x="1477014" y="1196531"/>
                </a:cubicBezTo>
                <a:cubicBezTo>
                  <a:pt x="1478526" y="1195290"/>
                  <a:pt x="1499683" y="1192807"/>
                  <a:pt x="1529908" y="1192807"/>
                </a:cubicBezTo>
                <a:cubicBezTo>
                  <a:pt x="1557111" y="1191566"/>
                  <a:pt x="1588848" y="1190325"/>
                  <a:pt x="1597915" y="1187842"/>
                </a:cubicBezTo>
                <a:cubicBezTo>
                  <a:pt x="1606983" y="1186601"/>
                  <a:pt x="1614539" y="1185360"/>
                  <a:pt x="1617562" y="1186601"/>
                </a:cubicBezTo>
                <a:cubicBezTo>
                  <a:pt x="1619073" y="1187842"/>
                  <a:pt x="1623607" y="1186601"/>
                  <a:pt x="1626629" y="1185360"/>
                </a:cubicBezTo>
                <a:cubicBezTo>
                  <a:pt x="1631163" y="1182878"/>
                  <a:pt x="1628140" y="1181636"/>
                  <a:pt x="1611517" y="1180395"/>
                </a:cubicBezTo>
                <a:cubicBezTo>
                  <a:pt x="1563156" y="1176671"/>
                  <a:pt x="1526886" y="1175430"/>
                  <a:pt x="1528397" y="1177913"/>
                </a:cubicBezTo>
                <a:cubicBezTo>
                  <a:pt x="1529908" y="1180395"/>
                  <a:pt x="1528397" y="1181636"/>
                  <a:pt x="1523863" y="1181636"/>
                </a:cubicBezTo>
                <a:cubicBezTo>
                  <a:pt x="1519330" y="1181636"/>
                  <a:pt x="1502706" y="1182878"/>
                  <a:pt x="1484571" y="1184119"/>
                </a:cubicBezTo>
                <a:cubicBezTo>
                  <a:pt x="1463413" y="1185360"/>
                  <a:pt x="1452834" y="1184119"/>
                  <a:pt x="1451323" y="1181636"/>
                </a:cubicBezTo>
                <a:cubicBezTo>
                  <a:pt x="1449812" y="1180395"/>
                  <a:pt x="1445278" y="1177913"/>
                  <a:pt x="1440744" y="1177913"/>
                </a:cubicBezTo>
                <a:cubicBezTo>
                  <a:pt x="1436210" y="1177913"/>
                  <a:pt x="1433188" y="1176671"/>
                  <a:pt x="1431677" y="1174189"/>
                </a:cubicBezTo>
                <a:cubicBezTo>
                  <a:pt x="1430165" y="1170465"/>
                  <a:pt x="1428654" y="1170465"/>
                  <a:pt x="1425632" y="1174189"/>
                </a:cubicBezTo>
                <a:cubicBezTo>
                  <a:pt x="1419587" y="1177913"/>
                  <a:pt x="1359136" y="1181636"/>
                  <a:pt x="1359136" y="1177913"/>
                </a:cubicBezTo>
                <a:cubicBezTo>
                  <a:pt x="1359136" y="1172948"/>
                  <a:pt x="1339490" y="1172948"/>
                  <a:pt x="1337978" y="1176671"/>
                </a:cubicBezTo>
                <a:cubicBezTo>
                  <a:pt x="1336467" y="1180395"/>
                  <a:pt x="1330422" y="1181636"/>
                  <a:pt x="1321355" y="1181636"/>
                </a:cubicBezTo>
                <a:cubicBezTo>
                  <a:pt x="1307753" y="1180395"/>
                  <a:pt x="1307753" y="1180395"/>
                  <a:pt x="1316821" y="1177913"/>
                </a:cubicBezTo>
                <a:cubicBezTo>
                  <a:pt x="1322866" y="1176671"/>
                  <a:pt x="1307753" y="1175430"/>
                  <a:pt x="1277528" y="1176671"/>
                </a:cubicBezTo>
                <a:cubicBezTo>
                  <a:pt x="1250325" y="1177913"/>
                  <a:pt x="1227657" y="1179154"/>
                  <a:pt x="1226145" y="1181636"/>
                </a:cubicBezTo>
                <a:cubicBezTo>
                  <a:pt x="1226145" y="1182878"/>
                  <a:pt x="1221611" y="1182878"/>
                  <a:pt x="1220100" y="1181636"/>
                </a:cubicBezTo>
                <a:cubicBezTo>
                  <a:pt x="1217078" y="1180395"/>
                  <a:pt x="1198943" y="1181636"/>
                  <a:pt x="1179296" y="1182878"/>
                </a:cubicBezTo>
                <a:cubicBezTo>
                  <a:pt x="1152094" y="1185360"/>
                  <a:pt x="1143026" y="1185360"/>
                  <a:pt x="1141515" y="1181636"/>
                </a:cubicBezTo>
                <a:cubicBezTo>
                  <a:pt x="1138492" y="1179154"/>
                  <a:pt x="1129425" y="1177913"/>
                  <a:pt x="1103733" y="1180395"/>
                </a:cubicBezTo>
                <a:cubicBezTo>
                  <a:pt x="1081064" y="1181636"/>
                  <a:pt x="1068974" y="1181636"/>
                  <a:pt x="1065952" y="1177913"/>
                </a:cubicBezTo>
                <a:cubicBezTo>
                  <a:pt x="1061418" y="1175430"/>
                  <a:pt x="1056884" y="1175430"/>
                  <a:pt x="1044794" y="1180395"/>
                </a:cubicBezTo>
                <a:cubicBezTo>
                  <a:pt x="1037238" y="1182878"/>
                  <a:pt x="1017591" y="1185360"/>
                  <a:pt x="1003990" y="1186601"/>
                </a:cubicBezTo>
                <a:cubicBezTo>
                  <a:pt x="990389" y="1186601"/>
                  <a:pt x="973765" y="1189084"/>
                  <a:pt x="967720" y="1191566"/>
                </a:cubicBezTo>
                <a:cubicBezTo>
                  <a:pt x="961675" y="1192807"/>
                  <a:pt x="951096" y="1194049"/>
                  <a:pt x="945051" y="1194049"/>
                </a:cubicBezTo>
                <a:cubicBezTo>
                  <a:pt x="937495" y="1194049"/>
                  <a:pt x="920871" y="1197772"/>
                  <a:pt x="908781" y="1201496"/>
                </a:cubicBezTo>
                <a:cubicBezTo>
                  <a:pt x="896691" y="1203978"/>
                  <a:pt x="881578" y="1207702"/>
                  <a:pt x="877044" y="1207702"/>
                </a:cubicBezTo>
                <a:cubicBezTo>
                  <a:pt x="872510" y="1207702"/>
                  <a:pt x="867977" y="1208943"/>
                  <a:pt x="866465" y="1210184"/>
                </a:cubicBezTo>
                <a:cubicBezTo>
                  <a:pt x="864954" y="1212667"/>
                  <a:pt x="867977" y="1213908"/>
                  <a:pt x="872510" y="1213908"/>
                </a:cubicBezTo>
                <a:cubicBezTo>
                  <a:pt x="877044" y="1213908"/>
                  <a:pt x="878556" y="1215149"/>
                  <a:pt x="878556" y="1216390"/>
                </a:cubicBezTo>
                <a:cubicBezTo>
                  <a:pt x="877044" y="1218873"/>
                  <a:pt x="869488" y="1220114"/>
                  <a:pt x="860420" y="1218873"/>
                </a:cubicBezTo>
                <a:cubicBezTo>
                  <a:pt x="851353" y="1218873"/>
                  <a:pt x="845308" y="1218873"/>
                  <a:pt x="845308" y="1220114"/>
                </a:cubicBezTo>
                <a:cubicBezTo>
                  <a:pt x="845308" y="1221355"/>
                  <a:pt x="833218" y="1228803"/>
                  <a:pt x="819616" y="1236250"/>
                </a:cubicBezTo>
                <a:cubicBezTo>
                  <a:pt x="802993" y="1244938"/>
                  <a:pt x="793925" y="1248662"/>
                  <a:pt x="787880" y="1247421"/>
                </a:cubicBezTo>
                <a:cubicBezTo>
                  <a:pt x="781835" y="1246180"/>
                  <a:pt x="772767" y="1248662"/>
                  <a:pt x="765211" y="1252386"/>
                </a:cubicBezTo>
                <a:cubicBezTo>
                  <a:pt x="757655" y="1256109"/>
                  <a:pt x="748587" y="1259833"/>
                  <a:pt x="745565" y="1259833"/>
                </a:cubicBezTo>
                <a:cubicBezTo>
                  <a:pt x="742542" y="1259833"/>
                  <a:pt x="736497" y="1262315"/>
                  <a:pt x="730452" y="1266039"/>
                </a:cubicBezTo>
                <a:cubicBezTo>
                  <a:pt x="718362" y="1273486"/>
                  <a:pt x="716851" y="1274727"/>
                  <a:pt x="716851" y="1268521"/>
                </a:cubicBezTo>
                <a:cubicBezTo>
                  <a:pt x="716851" y="1264798"/>
                  <a:pt x="724407" y="1257350"/>
                  <a:pt x="733475" y="1249903"/>
                </a:cubicBezTo>
                <a:cubicBezTo>
                  <a:pt x="748587" y="1239973"/>
                  <a:pt x="751610" y="1236250"/>
                  <a:pt x="748587" y="1230044"/>
                </a:cubicBezTo>
                <a:cubicBezTo>
                  <a:pt x="747076" y="1225079"/>
                  <a:pt x="744053" y="1223838"/>
                  <a:pt x="738008" y="1226320"/>
                </a:cubicBezTo>
                <a:cubicBezTo>
                  <a:pt x="733475" y="1227561"/>
                  <a:pt x="727430" y="1227561"/>
                  <a:pt x="722896" y="1227561"/>
                </a:cubicBezTo>
                <a:cubicBezTo>
                  <a:pt x="719873" y="1227561"/>
                  <a:pt x="716851" y="1228803"/>
                  <a:pt x="716851" y="1230044"/>
                </a:cubicBezTo>
                <a:cubicBezTo>
                  <a:pt x="716851" y="1232526"/>
                  <a:pt x="710806" y="1232526"/>
                  <a:pt x="703249" y="1231285"/>
                </a:cubicBezTo>
                <a:cubicBezTo>
                  <a:pt x="695693" y="1230044"/>
                  <a:pt x="683603" y="1231285"/>
                  <a:pt x="676047" y="1233767"/>
                </a:cubicBezTo>
                <a:cubicBezTo>
                  <a:pt x="660934" y="1237491"/>
                  <a:pt x="656400" y="1243697"/>
                  <a:pt x="668490" y="1243697"/>
                </a:cubicBezTo>
                <a:cubicBezTo>
                  <a:pt x="673024" y="1243697"/>
                  <a:pt x="671513" y="1244938"/>
                  <a:pt x="663957" y="1248662"/>
                </a:cubicBezTo>
                <a:cubicBezTo>
                  <a:pt x="656400" y="1251144"/>
                  <a:pt x="648844" y="1256109"/>
                  <a:pt x="645821" y="1258592"/>
                </a:cubicBezTo>
                <a:cubicBezTo>
                  <a:pt x="638265" y="1263557"/>
                  <a:pt x="618619" y="1268521"/>
                  <a:pt x="589905" y="1271004"/>
                </a:cubicBezTo>
                <a:cubicBezTo>
                  <a:pt x="574792" y="1272245"/>
                  <a:pt x="574792" y="1272245"/>
                  <a:pt x="586882" y="1269763"/>
                </a:cubicBezTo>
                <a:cubicBezTo>
                  <a:pt x="603506" y="1266039"/>
                  <a:pt x="620130" y="1256109"/>
                  <a:pt x="621641" y="1248662"/>
                </a:cubicBezTo>
                <a:cubicBezTo>
                  <a:pt x="621641" y="1244938"/>
                  <a:pt x="624664" y="1241215"/>
                  <a:pt x="627686" y="1239973"/>
                </a:cubicBezTo>
                <a:cubicBezTo>
                  <a:pt x="630709" y="1238732"/>
                  <a:pt x="635243" y="1235009"/>
                  <a:pt x="639776" y="1231285"/>
                </a:cubicBezTo>
                <a:cubicBezTo>
                  <a:pt x="647333" y="1226320"/>
                  <a:pt x="647333" y="1226320"/>
                  <a:pt x="626175" y="1228803"/>
                </a:cubicBezTo>
                <a:cubicBezTo>
                  <a:pt x="571770" y="1232526"/>
                  <a:pt x="568747" y="1232526"/>
                  <a:pt x="597461" y="1228803"/>
                </a:cubicBezTo>
                <a:cubicBezTo>
                  <a:pt x="614085" y="1226320"/>
                  <a:pt x="651867" y="1221355"/>
                  <a:pt x="680580" y="1218873"/>
                </a:cubicBezTo>
                <a:cubicBezTo>
                  <a:pt x="716851" y="1216390"/>
                  <a:pt x="736497" y="1212667"/>
                  <a:pt x="747076" y="1207702"/>
                </a:cubicBezTo>
                <a:cubicBezTo>
                  <a:pt x="766722" y="1199013"/>
                  <a:pt x="774279" y="1199013"/>
                  <a:pt x="762189" y="1207702"/>
                </a:cubicBezTo>
                <a:cubicBezTo>
                  <a:pt x="762189" y="1207702"/>
                  <a:pt x="762189" y="1207702"/>
                  <a:pt x="753121" y="1213908"/>
                </a:cubicBezTo>
                <a:cubicBezTo>
                  <a:pt x="753121" y="1213908"/>
                  <a:pt x="753121" y="1213908"/>
                  <a:pt x="765211" y="1212667"/>
                </a:cubicBezTo>
                <a:cubicBezTo>
                  <a:pt x="771256" y="1211426"/>
                  <a:pt x="783346" y="1208943"/>
                  <a:pt x="789391" y="1208943"/>
                </a:cubicBezTo>
                <a:cubicBezTo>
                  <a:pt x="796947" y="1207702"/>
                  <a:pt x="807526" y="1203978"/>
                  <a:pt x="813571" y="1199013"/>
                </a:cubicBezTo>
                <a:cubicBezTo>
                  <a:pt x="827173" y="1189084"/>
                  <a:pt x="860420" y="1171707"/>
                  <a:pt x="866465" y="1171707"/>
                </a:cubicBezTo>
                <a:cubicBezTo>
                  <a:pt x="869488" y="1171707"/>
                  <a:pt x="872510" y="1170465"/>
                  <a:pt x="872510" y="1167983"/>
                </a:cubicBezTo>
                <a:cubicBezTo>
                  <a:pt x="872510" y="1166742"/>
                  <a:pt x="869488" y="1165501"/>
                  <a:pt x="867977" y="1166742"/>
                </a:cubicBezTo>
                <a:cubicBezTo>
                  <a:pt x="866465" y="1167983"/>
                  <a:pt x="861932" y="1167983"/>
                  <a:pt x="858909" y="1166742"/>
                </a:cubicBezTo>
                <a:cubicBezTo>
                  <a:pt x="855887" y="1164259"/>
                  <a:pt x="857398" y="1163018"/>
                  <a:pt x="864954" y="1161777"/>
                </a:cubicBezTo>
                <a:cubicBezTo>
                  <a:pt x="874022" y="1159294"/>
                  <a:pt x="874022" y="1159294"/>
                  <a:pt x="863443" y="1159294"/>
                </a:cubicBezTo>
                <a:cubicBezTo>
                  <a:pt x="857398" y="1159294"/>
                  <a:pt x="849842" y="1160536"/>
                  <a:pt x="846819" y="1163018"/>
                </a:cubicBezTo>
                <a:cubicBezTo>
                  <a:pt x="839263" y="1169224"/>
                  <a:pt x="815083" y="1170465"/>
                  <a:pt x="819616" y="1164259"/>
                </a:cubicBezTo>
                <a:cubicBezTo>
                  <a:pt x="821128" y="1163018"/>
                  <a:pt x="819616" y="1161777"/>
                  <a:pt x="816594" y="1163018"/>
                </a:cubicBezTo>
                <a:cubicBezTo>
                  <a:pt x="813571" y="1164259"/>
                  <a:pt x="812060" y="1165501"/>
                  <a:pt x="812060" y="1167983"/>
                </a:cubicBezTo>
                <a:cubicBezTo>
                  <a:pt x="813571" y="1170465"/>
                  <a:pt x="812060" y="1171707"/>
                  <a:pt x="809038" y="1171707"/>
                </a:cubicBezTo>
                <a:cubicBezTo>
                  <a:pt x="807526" y="1171707"/>
                  <a:pt x="806015" y="1170465"/>
                  <a:pt x="806015" y="1169224"/>
                </a:cubicBezTo>
                <a:cubicBezTo>
                  <a:pt x="806015" y="1167983"/>
                  <a:pt x="799970" y="1166742"/>
                  <a:pt x="793925" y="1167983"/>
                </a:cubicBezTo>
                <a:cubicBezTo>
                  <a:pt x="784857" y="1169224"/>
                  <a:pt x="783346" y="1170465"/>
                  <a:pt x="786369" y="1171707"/>
                </a:cubicBezTo>
                <a:cubicBezTo>
                  <a:pt x="790902" y="1174189"/>
                  <a:pt x="789391" y="1175430"/>
                  <a:pt x="784857" y="1175430"/>
                </a:cubicBezTo>
                <a:cubicBezTo>
                  <a:pt x="780324" y="1175430"/>
                  <a:pt x="771256" y="1177913"/>
                  <a:pt x="763700" y="1181636"/>
                </a:cubicBezTo>
                <a:cubicBezTo>
                  <a:pt x="748587" y="1189084"/>
                  <a:pt x="744053" y="1190325"/>
                  <a:pt x="750098" y="1184119"/>
                </a:cubicBezTo>
                <a:cubicBezTo>
                  <a:pt x="753121" y="1181636"/>
                  <a:pt x="753121" y="1177913"/>
                  <a:pt x="753121" y="1176671"/>
                </a:cubicBezTo>
                <a:cubicBezTo>
                  <a:pt x="751610" y="1175430"/>
                  <a:pt x="751610" y="1175430"/>
                  <a:pt x="754632" y="1175430"/>
                </a:cubicBezTo>
                <a:cubicBezTo>
                  <a:pt x="757655" y="1175430"/>
                  <a:pt x="765211" y="1170465"/>
                  <a:pt x="771256" y="1164259"/>
                </a:cubicBezTo>
                <a:cubicBezTo>
                  <a:pt x="777301" y="1158053"/>
                  <a:pt x="786369" y="1151847"/>
                  <a:pt x="790902" y="1150606"/>
                </a:cubicBezTo>
                <a:cubicBezTo>
                  <a:pt x="799970" y="1148124"/>
                  <a:pt x="799970" y="1141917"/>
                  <a:pt x="790902" y="1141917"/>
                </a:cubicBezTo>
                <a:cubicBezTo>
                  <a:pt x="786369" y="1141917"/>
                  <a:pt x="780324" y="1145641"/>
                  <a:pt x="778812" y="1149365"/>
                </a:cubicBezTo>
                <a:cubicBezTo>
                  <a:pt x="774279" y="1156812"/>
                  <a:pt x="766722" y="1158053"/>
                  <a:pt x="766722" y="1150606"/>
                </a:cubicBezTo>
                <a:cubicBezTo>
                  <a:pt x="766722" y="1146882"/>
                  <a:pt x="765211" y="1146882"/>
                  <a:pt x="756143" y="1149365"/>
                </a:cubicBezTo>
                <a:cubicBezTo>
                  <a:pt x="751610" y="1150606"/>
                  <a:pt x="736497" y="1151847"/>
                  <a:pt x="722896" y="1151847"/>
                </a:cubicBezTo>
                <a:cubicBezTo>
                  <a:pt x="709294" y="1151847"/>
                  <a:pt x="692671" y="1153088"/>
                  <a:pt x="685114" y="1155571"/>
                </a:cubicBezTo>
                <a:cubicBezTo>
                  <a:pt x="677558" y="1156812"/>
                  <a:pt x="665468" y="1159294"/>
                  <a:pt x="657912" y="1161777"/>
                </a:cubicBezTo>
                <a:cubicBezTo>
                  <a:pt x="644310" y="1164259"/>
                  <a:pt x="591416" y="1190325"/>
                  <a:pt x="591416" y="1194049"/>
                </a:cubicBezTo>
                <a:cubicBezTo>
                  <a:pt x="591416" y="1196531"/>
                  <a:pt x="626175" y="1191566"/>
                  <a:pt x="650355" y="1186601"/>
                </a:cubicBezTo>
                <a:cubicBezTo>
                  <a:pt x="656400" y="1185360"/>
                  <a:pt x="660934" y="1185360"/>
                  <a:pt x="660934" y="1186601"/>
                </a:cubicBezTo>
                <a:cubicBezTo>
                  <a:pt x="660934" y="1191566"/>
                  <a:pt x="538522" y="1211426"/>
                  <a:pt x="533988" y="1207702"/>
                </a:cubicBezTo>
                <a:cubicBezTo>
                  <a:pt x="533988" y="1205219"/>
                  <a:pt x="540033" y="1203978"/>
                  <a:pt x="547590" y="1203978"/>
                </a:cubicBezTo>
                <a:cubicBezTo>
                  <a:pt x="567236" y="1202737"/>
                  <a:pt x="568747" y="1194049"/>
                  <a:pt x="550612" y="1194049"/>
                </a:cubicBezTo>
                <a:cubicBezTo>
                  <a:pt x="550612" y="1194049"/>
                  <a:pt x="550612" y="1194049"/>
                  <a:pt x="535500" y="1194049"/>
                </a:cubicBezTo>
                <a:cubicBezTo>
                  <a:pt x="535500" y="1194049"/>
                  <a:pt x="535500" y="1194049"/>
                  <a:pt x="549101" y="1191566"/>
                </a:cubicBezTo>
                <a:cubicBezTo>
                  <a:pt x="556657" y="1190325"/>
                  <a:pt x="562702" y="1187842"/>
                  <a:pt x="562702" y="1184119"/>
                </a:cubicBezTo>
                <a:cubicBezTo>
                  <a:pt x="564213" y="1179154"/>
                  <a:pt x="562702" y="1179154"/>
                  <a:pt x="546078" y="1181636"/>
                </a:cubicBezTo>
                <a:cubicBezTo>
                  <a:pt x="509808" y="1187842"/>
                  <a:pt x="487139" y="1194049"/>
                  <a:pt x="470515" y="1203978"/>
                </a:cubicBezTo>
                <a:cubicBezTo>
                  <a:pt x="449358" y="1216390"/>
                  <a:pt x="441801" y="1216390"/>
                  <a:pt x="456914" y="1206461"/>
                </a:cubicBezTo>
                <a:cubicBezTo>
                  <a:pt x="462959" y="1201496"/>
                  <a:pt x="469004" y="1197772"/>
                  <a:pt x="470515" y="1197772"/>
                </a:cubicBezTo>
                <a:cubicBezTo>
                  <a:pt x="473538" y="1197772"/>
                  <a:pt x="475049" y="1195290"/>
                  <a:pt x="475049" y="1192807"/>
                </a:cubicBezTo>
                <a:cubicBezTo>
                  <a:pt x="475049" y="1189084"/>
                  <a:pt x="472027" y="1187842"/>
                  <a:pt x="464470" y="1190325"/>
                </a:cubicBezTo>
                <a:cubicBezTo>
                  <a:pt x="458425" y="1191566"/>
                  <a:pt x="450869" y="1192807"/>
                  <a:pt x="449358" y="1195290"/>
                </a:cubicBezTo>
                <a:cubicBezTo>
                  <a:pt x="447846" y="1196531"/>
                  <a:pt x="440290" y="1197772"/>
                  <a:pt x="434245" y="1197772"/>
                </a:cubicBezTo>
                <a:cubicBezTo>
                  <a:pt x="417621" y="1197772"/>
                  <a:pt x="370772" y="1211426"/>
                  <a:pt x="348103" y="1222596"/>
                </a:cubicBezTo>
                <a:cubicBezTo>
                  <a:pt x="339036" y="1226320"/>
                  <a:pt x="328457" y="1230044"/>
                  <a:pt x="325434" y="1228803"/>
                </a:cubicBezTo>
                <a:cubicBezTo>
                  <a:pt x="322412" y="1227561"/>
                  <a:pt x="323923" y="1227561"/>
                  <a:pt x="326946" y="1227561"/>
                </a:cubicBezTo>
                <a:cubicBezTo>
                  <a:pt x="331479" y="1227561"/>
                  <a:pt x="334502" y="1226320"/>
                  <a:pt x="334502" y="1223838"/>
                </a:cubicBezTo>
                <a:cubicBezTo>
                  <a:pt x="334502" y="1220114"/>
                  <a:pt x="292187" y="1228803"/>
                  <a:pt x="277074" y="1235009"/>
                </a:cubicBezTo>
                <a:cubicBezTo>
                  <a:pt x="261961" y="1241215"/>
                  <a:pt x="257428" y="1241215"/>
                  <a:pt x="254405" y="1235009"/>
                </a:cubicBezTo>
                <a:cubicBezTo>
                  <a:pt x="251383" y="1226320"/>
                  <a:pt x="260450" y="1220114"/>
                  <a:pt x="301254" y="1208943"/>
                </a:cubicBezTo>
                <a:cubicBezTo>
                  <a:pt x="322412" y="1202737"/>
                  <a:pt x="345081" y="1195290"/>
                  <a:pt x="352637" y="1192807"/>
                </a:cubicBezTo>
                <a:cubicBezTo>
                  <a:pt x="360193" y="1191566"/>
                  <a:pt x="364727" y="1187842"/>
                  <a:pt x="364727" y="1185360"/>
                </a:cubicBezTo>
                <a:cubicBezTo>
                  <a:pt x="363216" y="1182878"/>
                  <a:pt x="366238" y="1180395"/>
                  <a:pt x="369261" y="1179154"/>
                </a:cubicBezTo>
                <a:cubicBezTo>
                  <a:pt x="372283" y="1177913"/>
                  <a:pt x="373795" y="1179154"/>
                  <a:pt x="372283" y="1182878"/>
                </a:cubicBezTo>
                <a:cubicBezTo>
                  <a:pt x="369261" y="1187842"/>
                  <a:pt x="370772" y="1187842"/>
                  <a:pt x="378329" y="1186601"/>
                </a:cubicBezTo>
                <a:cubicBezTo>
                  <a:pt x="382862" y="1185360"/>
                  <a:pt x="416110" y="1180395"/>
                  <a:pt x="450869" y="1175430"/>
                </a:cubicBezTo>
                <a:cubicBezTo>
                  <a:pt x="562702" y="1158053"/>
                  <a:pt x="597461" y="1151847"/>
                  <a:pt x="609551" y="1145641"/>
                </a:cubicBezTo>
                <a:cubicBezTo>
                  <a:pt x="623153" y="1138194"/>
                  <a:pt x="629198" y="1136953"/>
                  <a:pt x="623153" y="1143159"/>
                </a:cubicBezTo>
                <a:cubicBezTo>
                  <a:pt x="620130" y="1146882"/>
                  <a:pt x="624664" y="1146882"/>
                  <a:pt x="654889" y="1143159"/>
                </a:cubicBezTo>
                <a:cubicBezTo>
                  <a:pt x="706272" y="1138194"/>
                  <a:pt x="724407" y="1131988"/>
                  <a:pt x="730452" y="1123299"/>
                </a:cubicBezTo>
                <a:cubicBezTo>
                  <a:pt x="733475" y="1115852"/>
                  <a:pt x="734986" y="1115852"/>
                  <a:pt x="766722" y="1118334"/>
                </a:cubicBezTo>
                <a:cubicBezTo>
                  <a:pt x="792414" y="1119576"/>
                  <a:pt x="801481" y="1118334"/>
                  <a:pt x="804504" y="1115852"/>
                </a:cubicBezTo>
                <a:cubicBezTo>
                  <a:pt x="806015" y="1113370"/>
                  <a:pt x="810549" y="1110887"/>
                  <a:pt x="815083" y="1110887"/>
                </a:cubicBezTo>
                <a:cubicBezTo>
                  <a:pt x="819616" y="1110887"/>
                  <a:pt x="821128" y="1112128"/>
                  <a:pt x="816594" y="1114611"/>
                </a:cubicBezTo>
                <a:cubicBezTo>
                  <a:pt x="813571" y="1118334"/>
                  <a:pt x="815083" y="1119576"/>
                  <a:pt x="822639" y="1119576"/>
                </a:cubicBezTo>
                <a:cubicBezTo>
                  <a:pt x="828684" y="1119576"/>
                  <a:pt x="833218" y="1118334"/>
                  <a:pt x="834729" y="1115852"/>
                </a:cubicBezTo>
                <a:cubicBezTo>
                  <a:pt x="836240" y="1114611"/>
                  <a:pt x="842285" y="1113370"/>
                  <a:pt x="849842" y="1113370"/>
                </a:cubicBezTo>
                <a:cubicBezTo>
                  <a:pt x="869488" y="1113370"/>
                  <a:pt x="854375" y="1108405"/>
                  <a:pt x="822639" y="1104681"/>
                </a:cubicBezTo>
                <a:cubicBezTo>
                  <a:pt x="807526" y="1102199"/>
                  <a:pt x="790902" y="1100957"/>
                  <a:pt x="786369" y="1100957"/>
                </a:cubicBezTo>
                <a:cubicBezTo>
                  <a:pt x="780324" y="1100957"/>
                  <a:pt x="771256" y="1100957"/>
                  <a:pt x="765211" y="1099716"/>
                </a:cubicBezTo>
                <a:cubicBezTo>
                  <a:pt x="757655" y="1097234"/>
                  <a:pt x="754632" y="1098475"/>
                  <a:pt x="754632" y="1102199"/>
                </a:cubicBezTo>
                <a:cubicBezTo>
                  <a:pt x="754632" y="1108405"/>
                  <a:pt x="748587" y="1108405"/>
                  <a:pt x="736497" y="1100957"/>
                </a:cubicBezTo>
                <a:cubicBezTo>
                  <a:pt x="727430" y="1095993"/>
                  <a:pt x="721384" y="1094751"/>
                  <a:pt x="700227" y="1095993"/>
                </a:cubicBezTo>
                <a:cubicBezTo>
                  <a:pt x="680580" y="1097234"/>
                  <a:pt x="673024" y="1098475"/>
                  <a:pt x="673024" y="1102199"/>
                </a:cubicBezTo>
                <a:cubicBezTo>
                  <a:pt x="673024" y="1108405"/>
                  <a:pt x="665468" y="1110887"/>
                  <a:pt x="660934" y="1105922"/>
                </a:cubicBezTo>
                <a:cubicBezTo>
                  <a:pt x="657912" y="1099716"/>
                  <a:pt x="632220" y="1100957"/>
                  <a:pt x="600484" y="1108405"/>
                </a:cubicBezTo>
                <a:cubicBezTo>
                  <a:pt x="589905" y="1110887"/>
                  <a:pt x="568747" y="1114611"/>
                  <a:pt x="555146" y="1115852"/>
                </a:cubicBezTo>
                <a:cubicBezTo>
                  <a:pt x="540033" y="1118334"/>
                  <a:pt x="524921" y="1122058"/>
                  <a:pt x="520387" y="1124540"/>
                </a:cubicBezTo>
                <a:cubicBezTo>
                  <a:pt x="515853" y="1129505"/>
                  <a:pt x="496207" y="1133229"/>
                  <a:pt x="461448" y="1138194"/>
                </a:cubicBezTo>
                <a:cubicBezTo>
                  <a:pt x="450869" y="1139435"/>
                  <a:pt x="441801" y="1144400"/>
                  <a:pt x="426689" y="1159294"/>
                </a:cubicBezTo>
                <a:cubicBezTo>
                  <a:pt x="404020" y="1177913"/>
                  <a:pt x="396464" y="1180395"/>
                  <a:pt x="413087" y="1164259"/>
                </a:cubicBezTo>
                <a:cubicBezTo>
                  <a:pt x="417621" y="1159294"/>
                  <a:pt x="420644" y="1154330"/>
                  <a:pt x="419133" y="1153088"/>
                </a:cubicBezTo>
                <a:cubicBezTo>
                  <a:pt x="417621" y="1153088"/>
                  <a:pt x="402509" y="1156812"/>
                  <a:pt x="382862" y="1161777"/>
                </a:cubicBezTo>
                <a:cubicBezTo>
                  <a:pt x="363216" y="1166742"/>
                  <a:pt x="345081" y="1171707"/>
                  <a:pt x="340547" y="1171707"/>
                </a:cubicBezTo>
                <a:cubicBezTo>
                  <a:pt x="336013" y="1171707"/>
                  <a:pt x="326946" y="1174189"/>
                  <a:pt x="320901" y="1176671"/>
                </a:cubicBezTo>
                <a:cubicBezTo>
                  <a:pt x="308811" y="1181636"/>
                  <a:pt x="284630" y="1184119"/>
                  <a:pt x="295209" y="1179154"/>
                </a:cubicBezTo>
                <a:cubicBezTo>
                  <a:pt x="296720" y="1176671"/>
                  <a:pt x="289164" y="1176671"/>
                  <a:pt x="277074" y="1177913"/>
                </a:cubicBezTo>
                <a:cubicBezTo>
                  <a:pt x="257428" y="1179154"/>
                  <a:pt x="254405" y="1179154"/>
                  <a:pt x="258939" y="1174189"/>
                </a:cubicBezTo>
                <a:cubicBezTo>
                  <a:pt x="261961" y="1171707"/>
                  <a:pt x="272540" y="1167983"/>
                  <a:pt x="283119" y="1165501"/>
                </a:cubicBezTo>
                <a:cubicBezTo>
                  <a:pt x="292187" y="1163018"/>
                  <a:pt x="304277" y="1160536"/>
                  <a:pt x="308811" y="1158053"/>
                </a:cubicBezTo>
                <a:cubicBezTo>
                  <a:pt x="317878" y="1155571"/>
                  <a:pt x="349615" y="1149365"/>
                  <a:pt x="367750" y="1146882"/>
                </a:cubicBezTo>
                <a:cubicBezTo>
                  <a:pt x="388907" y="1145641"/>
                  <a:pt x="425178" y="1136953"/>
                  <a:pt x="420644" y="1134470"/>
                </a:cubicBezTo>
                <a:cubicBezTo>
                  <a:pt x="402509" y="1129505"/>
                  <a:pt x="393441" y="1130747"/>
                  <a:pt x="376817" y="1135711"/>
                </a:cubicBezTo>
                <a:cubicBezTo>
                  <a:pt x="367750" y="1139435"/>
                  <a:pt x="358682" y="1141917"/>
                  <a:pt x="358682" y="1139435"/>
                </a:cubicBezTo>
                <a:cubicBezTo>
                  <a:pt x="358682" y="1138194"/>
                  <a:pt x="351126" y="1136953"/>
                  <a:pt x="345081" y="1138194"/>
                </a:cubicBezTo>
                <a:cubicBezTo>
                  <a:pt x="337524" y="1138194"/>
                  <a:pt x="336013" y="1138194"/>
                  <a:pt x="340547" y="1136953"/>
                </a:cubicBezTo>
                <a:cubicBezTo>
                  <a:pt x="345081" y="1135711"/>
                  <a:pt x="357171" y="1131988"/>
                  <a:pt x="367750" y="1127023"/>
                </a:cubicBezTo>
                <a:cubicBezTo>
                  <a:pt x="379840" y="1123299"/>
                  <a:pt x="396464" y="1118334"/>
                  <a:pt x="404020" y="1117093"/>
                </a:cubicBezTo>
                <a:cubicBezTo>
                  <a:pt x="428200" y="1114611"/>
                  <a:pt x="422155" y="1110887"/>
                  <a:pt x="394952" y="1112128"/>
                </a:cubicBezTo>
                <a:cubicBezTo>
                  <a:pt x="381351" y="1113370"/>
                  <a:pt x="369261" y="1112128"/>
                  <a:pt x="369261" y="1110887"/>
                </a:cubicBezTo>
                <a:cubicBezTo>
                  <a:pt x="369261" y="1109646"/>
                  <a:pt x="376817" y="1108405"/>
                  <a:pt x="384374" y="1107163"/>
                </a:cubicBezTo>
                <a:cubicBezTo>
                  <a:pt x="391930" y="1107163"/>
                  <a:pt x="420644" y="1102199"/>
                  <a:pt x="446335" y="1095993"/>
                </a:cubicBezTo>
                <a:cubicBezTo>
                  <a:pt x="473538" y="1088545"/>
                  <a:pt x="497718" y="1083580"/>
                  <a:pt x="502252" y="1083580"/>
                </a:cubicBezTo>
                <a:cubicBezTo>
                  <a:pt x="506786" y="1083580"/>
                  <a:pt x="509808" y="1082339"/>
                  <a:pt x="509808" y="1079857"/>
                </a:cubicBezTo>
                <a:cubicBezTo>
                  <a:pt x="509808" y="1072409"/>
                  <a:pt x="518876" y="1071168"/>
                  <a:pt x="556657" y="1068686"/>
                </a:cubicBezTo>
                <a:cubicBezTo>
                  <a:pt x="609551" y="1067445"/>
                  <a:pt x="645821" y="1059997"/>
                  <a:pt x="639776" y="1051309"/>
                </a:cubicBezTo>
                <a:cubicBezTo>
                  <a:pt x="636754" y="1046344"/>
                  <a:pt x="511319" y="1062480"/>
                  <a:pt x="481094" y="1072409"/>
                </a:cubicBezTo>
                <a:cubicBezTo>
                  <a:pt x="462959" y="1078616"/>
                  <a:pt x="449358" y="1079857"/>
                  <a:pt x="431223" y="1079857"/>
                </a:cubicBezTo>
                <a:cubicBezTo>
                  <a:pt x="416110" y="1079857"/>
                  <a:pt x="391930" y="1082339"/>
                  <a:pt x="373795" y="1086063"/>
                </a:cubicBezTo>
                <a:cubicBezTo>
                  <a:pt x="355660" y="1089786"/>
                  <a:pt x="329968" y="1094751"/>
                  <a:pt x="317878" y="1097234"/>
                </a:cubicBezTo>
                <a:cubicBezTo>
                  <a:pt x="305788" y="1098475"/>
                  <a:pt x="286142" y="1104681"/>
                  <a:pt x="274052" y="1110887"/>
                </a:cubicBezTo>
                <a:cubicBezTo>
                  <a:pt x="261961" y="1115852"/>
                  <a:pt x="249871" y="1119576"/>
                  <a:pt x="246849" y="1118334"/>
                </a:cubicBezTo>
                <a:cubicBezTo>
                  <a:pt x="245338" y="1118334"/>
                  <a:pt x="246849" y="1115852"/>
                  <a:pt x="252894" y="1113370"/>
                </a:cubicBezTo>
                <a:cubicBezTo>
                  <a:pt x="268007" y="1105922"/>
                  <a:pt x="295209" y="1088545"/>
                  <a:pt x="292187" y="1086063"/>
                </a:cubicBezTo>
                <a:cubicBezTo>
                  <a:pt x="292187" y="1084822"/>
                  <a:pt x="283119" y="1086063"/>
                  <a:pt x="275563" y="1088545"/>
                </a:cubicBezTo>
                <a:cubicBezTo>
                  <a:pt x="252894" y="1095993"/>
                  <a:pt x="248360" y="1094751"/>
                  <a:pt x="263473" y="1087304"/>
                </a:cubicBezTo>
                <a:cubicBezTo>
                  <a:pt x="269518" y="1083580"/>
                  <a:pt x="275563" y="1079857"/>
                  <a:pt x="275563" y="1077374"/>
                </a:cubicBezTo>
                <a:cubicBezTo>
                  <a:pt x="275563" y="1068686"/>
                  <a:pt x="340547" y="1050068"/>
                  <a:pt x="387396" y="1045103"/>
                </a:cubicBezTo>
                <a:cubicBezTo>
                  <a:pt x="420644" y="1041379"/>
                  <a:pt x="446335" y="1037655"/>
                  <a:pt x="505274" y="1026485"/>
                </a:cubicBezTo>
                <a:cubicBezTo>
                  <a:pt x="515853" y="1025243"/>
                  <a:pt x="547590" y="1020278"/>
                  <a:pt x="576304" y="1016555"/>
                </a:cubicBezTo>
                <a:cubicBezTo>
                  <a:pt x="585371" y="1015314"/>
                  <a:pt x="592927" y="1012831"/>
                  <a:pt x="594439" y="1011590"/>
                </a:cubicBezTo>
                <a:cubicBezTo>
                  <a:pt x="595950" y="1009108"/>
                  <a:pt x="591416" y="1009108"/>
                  <a:pt x="579326" y="1010349"/>
                </a:cubicBezTo>
                <a:cubicBezTo>
                  <a:pt x="570258" y="1011590"/>
                  <a:pt x="547590" y="1014072"/>
                  <a:pt x="530966" y="1014072"/>
                </a:cubicBezTo>
                <a:cubicBezTo>
                  <a:pt x="491673" y="1016555"/>
                  <a:pt x="482605" y="1016555"/>
                  <a:pt x="450869" y="1021520"/>
                </a:cubicBezTo>
                <a:cubicBezTo>
                  <a:pt x="437268" y="1024002"/>
                  <a:pt x="407042" y="1026485"/>
                  <a:pt x="384374" y="1026485"/>
                </a:cubicBezTo>
                <a:cubicBezTo>
                  <a:pt x="361705" y="1027726"/>
                  <a:pt x="334502" y="1028967"/>
                  <a:pt x="320901" y="1030208"/>
                </a:cubicBezTo>
                <a:cubicBezTo>
                  <a:pt x="308811" y="1031449"/>
                  <a:pt x="299743" y="1031449"/>
                  <a:pt x="299743" y="1030208"/>
                </a:cubicBezTo>
                <a:cubicBezTo>
                  <a:pt x="299743" y="1028967"/>
                  <a:pt x="305788" y="1026485"/>
                  <a:pt x="313344" y="1024002"/>
                </a:cubicBezTo>
                <a:cubicBezTo>
                  <a:pt x="328457" y="1019037"/>
                  <a:pt x="343570" y="1016555"/>
                  <a:pt x="340547" y="1021520"/>
                </a:cubicBezTo>
                <a:cubicBezTo>
                  <a:pt x="339036" y="1022761"/>
                  <a:pt x="355660" y="1022761"/>
                  <a:pt x="376817" y="1022761"/>
                </a:cubicBezTo>
                <a:cubicBezTo>
                  <a:pt x="417621" y="1021520"/>
                  <a:pt x="429711" y="1016555"/>
                  <a:pt x="426689" y="1002902"/>
                </a:cubicBezTo>
                <a:cubicBezTo>
                  <a:pt x="425178" y="997937"/>
                  <a:pt x="426689" y="995454"/>
                  <a:pt x="434245" y="995454"/>
                </a:cubicBezTo>
                <a:cubicBezTo>
                  <a:pt x="440290" y="995454"/>
                  <a:pt x="452380" y="992972"/>
                  <a:pt x="461448" y="989248"/>
                </a:cubicBezTo>
                <a:cubicBezTo>
                  <a:pt x="475049" y="984283"/>
                  <a:pt x="478072" y="981801"/>
                  <a:pt x="473538" y="979318"/>
                </a:cubicBezTo>
                <a:cubicBezTo>
                  <a:pt x="470515" y="978077"/>
                  <a:pt x="465982" y="976836"/>
                  <a:pt x="462959" y="976836"/>
                </a:cubicBezTo>
                <a:cubicBezTo>
                  <a:pt x="458425" y="976836"/>
                  <a:pt x="452380" y="973112"/>
                  <a:pt x="447846" y="968147"/>
                </a:cubicBezTo>
                <a:cubicBezTo>
                  <a:pt x="441801" y="964424"/>
                  <a:pt x="435756" y="960700"/>
                  <a:pt x="432734" y="960700"/>
                </a:cubicBezTo>
                <a:cubicBezTo>
                  <a:pt x="429711" y="960700"/>
                  <a:pt x="428200" y="958218"/>
                  <a:pt x="429711" y="956977"/>
                </a:cubicBezTo>
                <a:cubicBezTo>
                  <a:pt x="432734" y="953253"/>
                  <a:pt x="429711" y="953253"/>
                  <a:pt x="413087" y="958218"/>
                </a:cubicBezTo>
                <a:cubicBezTo>
                  <a:pt x="393441" y="965665"/>
                  <a:pt x="384374" y="964424"/>
                  <a:pt x="397975" y="956977"/>
                </a:cubicBezTo>
                <a:cubicBezTo>
                  <a:pt x="397975" y="956977"/>
                  <a:pt x="397975" y="956977"/>
                  <a:pt x="410065" y="950770"/>
                </a:cubicBezTo>
                <a:cubicBezTo>
                  <a:pt x="410065" y="950770"/>
                  <a:pt x="410065" y="950770"/>
                  <a:pt x="390419" y="950770"/>
                </a:cubicBezTo>
                <a:cubicBezTo>
                  <a:pt x="379840" y="950770"/>
                  <a:pt x="364727" y="953253"/>
                  <a:pt x="357171" y="955735"/>
                </a:cubicBezTo>
                <a:cubicBezTo>
                  <a:pt x="346592" y="960700"/>
                  <a:pt x="343570" y="964424"/>
                  <a:pt x="342058" y="974354"/>
                </a:cubicBezTo>
                <a:cubicBezTo>
                  <a:pt x="342058" y="974354"/>
                  <a:pt x="342058" y="974354"/>
                  <a:pt x="339036" y="988007"/>
                </a:cubicBezTo>
                <a:cubicBezTo>
                  <a:pt x="339036" y="988007"/>
                  <a:pt x="339036" y="988007"/>
                  <a:pt x="339036" y="975595"/>
                </a:cubicBezTo>
                <a:cubicBezTo>
                  <a:pt x="339036" y="968147"/>
                  <a:pt x="336013" y="963183"/>
                  <a:pt x="332991" y="963183"/>
                </a:cubicBezTo>
                <a:cubicBezTo>
                  <a:pt x="325434" y="963183"/>
                  <a:pt x="305788" y="975595"/>
                  <a:pt x="289164" y="989248"/>
                </a:cubicBezTo>
                <a:cubicBezTo>
                  <a:pt x="280097" y="995454"/>
                  <a:pt x="268007" y="1004143"/>
                  <a:pt x="261961" y="1007866"/>
                </a:cubicBezTo>
                <a:cubicBezTo>
                  <a:pt x="261961" y="1007866"/>
                  <a:pt x="261961" y="1007866"/>
                  <a:pt x="249871" y="1012831"/>
                </a:cubicBezTo>
                <a:cubicBezTo>
                  <a:pt x="249871" y="1012831"/>
                  <a:pt x="249871" y="1012831"/>
                  <a:pt x="263473" y="1002902"/>
                </a:cubicBezTo>
                <a:cubicBezTo>
                  <a:pt x="277074" y="991731"/>
                  <a:pt x="277074" y="984283"/>
                  <a:pt x="261961" y="986766"/>
                </a:cubicBezTo>
                <a:cubicBezTo>
                  <a:pt x="252894" y="989248"/>
                  <a:pt x="248360" y="985524"/>
                  <a:pt x="255916" y="981801"/>
                </a:cubicBezTo>
                <a:cubicBezTo>
                  <a:pt x="261961" y="978077"/>
                  <a:pt x="260450" y="973112"/>
                  <a:pt x="255916" y="973112"/>
                </a:cubicBezTo>
                <a:cubicBezTo>
                  <a:pt x="243826" y="973112"/>
                  <a:pt x="207556" y="990489"/>
                  <a:pt x="190932" y="1004143"/>
                </a:cubicBezTo>
                <a:cubicBezTo>
                  <a:pt x="177331" y="1014072"/>
                  <a:pt x="169775" y="1017796"/>
                  <a:pt x="163730" y="1016555"/>
                </a:cubicBezTo>
                <a:cubicBezTo>
                  <a:pt x="159196" y="1015314"/>
                  <a:pt x="154662" y="1017796"/>
                  <a:pt x="151640" y="1024002"/>
                </a:cubicBezTo>
                <a:cubicBezTo>
                  <a:pt x="148617" y="1027726"/>
                  <a:pt x="145594" y="1031449"/>
                  <a:pt x="144083" y="1030208"/>
                </a:cubicBezTo>
                <a:cubicBezTo>
                  <a:pt x="141061" y="1027726"/>
                  <a:pt x="154662" y="1010349"/>
                  <a:pt x="166752" y="1000419"/>
                </a:cubicBezTo>
                <a:cubicBezTo>
                  <a:pt x="184887" y="986766"/>
                  <a:pt x="201511" y="978077"/>
                  <a:pt x="215112" y="975595"/>
                </a:cubicBezTo>
                <a:cubicBezTo>
                  <a:pt x="225691" y="973112"/>
                  <a:pt x="228714" y="966906"/>
                  <a:pt x="218135" y="966906"/>
                </a:cubicBezTo>
                <a:cubicBezTo>
                  <a:pt x="207556" y="966906"/>
                  <a:pt x="233248" y="958218"/>
                  <a:pt x="281608" y="948288"/>
                </a:cubicBezTo>
                <a:cubicBezTo>
                  <a:pt x="376817" y="927187"/>
                  <a:pt x="388907" y="923464"/>
                  <a:pt x="388907" y="920981"/>
                </a:cubicBezTo>
                <a:cubicBezTo>
                  <a:pt x="388907" y="918499"/>
                  <a:pt x="382862" y="917258"/>
                  <a:pt x="375306" y="917258"/>
                </a:cubicBezTo>
                <a:cubicBezTo>
                  <a:pt x="373795" y="918499"/>
                  <a:pt x="367750" y="916016"/>
                  <a:pt x="363216" y="913534"/>
                </a:cubicBezTo>
                <a:cubicBezTo>
                  <a:pt x="358682" y="911052"/>
                  <a:pt x="349615" y="908569"/>
                  <a:pt x="343570" y="908569"/>
                </a:cubicBezTo>
                <a:cubicBezTo>
                  <a:pt x="332991" y="908569"/>
                  <a:pt x="332991" y="907328"/>
                  <a:pt x="340547" y="903604"/>
                </a:cubicBezTo>
                <a:cubicBezTo>
                  <a:pt x="349615" y="897398"/>
                  <a:pt x="342058" y="894916"/>
                  <a:pt x="323923" y="898639"/>
                </a:cubicBezTo>
                <a:cubicBezTo>
                  <a:pt x="316367" y="899881"/>
                  <a:pt x="304277" y="901122"/>
                  <a:pt x="298232" y="901122"/>
                </a:cubicBezTo>
                <a:cubicBezTo>
                  <a:pt x="281608" y="902363"/>
                  <a:pt x="245338" y="917258"/>
                  <a:pt x="222669" y="935876"/>
                </a:cubicBezTo>
                <a:cubicBezTo>
                  <a:pt x="222669" y="935876"/>
                  <a:pt x="222669" y="935876"/>
                  <a:pt x="200000" y="952012"/>
                </a:cubicBezTo>
                <a:cubicBezTo>
                  <a:pt x="200000" y="952012"/>
                  <a:pt x="200000" y="952012"/>
                  <a:pt x="215112" y="937117"/>
                </a:cubicBezTo>
                <a:cubicBezTo>
                  <a:pt x="222669" y="928429"/>
                  <a:pt x="234759" y="918499"/>
                  <a:pt x="242315" y="914775"/>
                </a:cubicBezTo>
                <a:cubicBezTo>
                  <a:pt x="249871" y="909810"/>
                  <a:pt x="255916" y="904846"/>
                  <a:pt x="255916" y="902363"/>
                </a:cubicBezTo>
                <a:cubicBezTo>
                  <a:pt x="255916" y="898639"/>
                  <a:pt x="269518" y="894916"/>
                  <a:pt x="287653" y="894916"/>
                </a:cubicBezTo>
                <a:cubicBezTo>
                  <a:pt x="296720" y="894916"/>
                  <a:pt x="304277" y="893675"/>
                  <a:pt x="307299" y="891192"/>
                </a:cubicBezTo>
                <a:cubicBezTo>
                  <a:pt x="310322" y="888710"/>
                  <a:pt x="316367" y="886227"/>
                  <a:pt x="319389" y="884986"/>
                </a:cubicBezTo>
                <a:cubicBezTo>
                  <a:pt x="336013" y="878780"/>
                  <a:pt x="316367" y="870092"/>
                  <a:pt x="296720" y="873815"/>
                </a:cubicBezTo>
                <a:cubicBezTo>
                  <a:pt x="289164" y="876298"/>
                  <a:pt x="287653" y="875056"/>
                  <a:pt x="289164" y="871333"/>
                </a:cubicBezTo>
                <a:cubicBezTo>
                  <a:pt x="290675" y="868850"/>
                  <a:pt x="290675" y="866368"/>
                  <a:pt x="287653" y="866368"/>
                </a:cubicBezTo>
                <a:cubicBezTo>
                  <a:pt x="274052" y="866368"/>
                  <a:pt x="289164" y="836579"/>
                  <a:pt x="310322" y="822925"/>
                </a:cubicBezTo>
                <a:cubicBezTo>
                  <a:pt x="314856" y="819202"/>
                  <a:pt x="317878" y="815478"/>
                  <a:pt x="317878" y="815478"/>
                </a:cubicBezTo>
                <a:cubicBezTo>
                  <a:pt x="314856" y="812996"/>
                  <a:pt x="264984" y="824167"/>
                  <a:pt x="243826" y="831614"/>
                </a:cubicBezTo>
                <a:cubicBezTo>
                  <a:pt x="231736" y="835338"/>
                  <a:pt x="221157" y="839061"/>
                  <a:pt x="221157" y="837820"/>
                </a:cubicBezTo>
                <a:cubicBezTo>
                  <a:pt x="221157" y="835338"/>
                  <a:pt x="268007" y="817961"/>
                  <a:pt x="301254" y="808031"/>
                </a:cubicBezTo>
                <a:cubicBezTo>
                  <a:pt x="317878" y="803066"/>
                  <a:pt x="332991" y="796860"/>
                  <a:pt x="332991" y="795619"/>
                </a:cubicBezTo>
                <a:cubicBezTo>
                  <a:pt x="336013" y="788171"/>
                  <a:pt x="308811" y="788171"/>
                  <a:pt x="269518" y="793136"/>
                </a:cubicBezTo>
                <a:cubicBezTo>
                  <a:pt x="248360" y="795619"/>
                  <a:pt x="228714" y="798101"/>
                  <a:pt x="225691" y="798101"/>
                </a:cubicBezTo>
                <a:cubicBezTo>
                  <a:pt x="215112" y="796860"/>
                  <a:pt x="237781" y="788171"/>
                  <a:pt x="249871" y="788171"/>
                </a:cubicBezTo>
                <a:cubicBezTo>
                  <a:pt x="254405" y="788171"/>
                  <a:pt x="261961" y="786930"/>
                  <a:pt x="266495" y="785689"/>
                </a:cubicBezTo>
                <a:cubicBezTo>
                  <a:pt x="272540" y="783207"/>
                  <a:pt x="274052" y="774518"/>
                  <a:pt x="268007" y="774518"/>
                </a:cubicBezTo>
                <a:cubicBezTo>
                  <a:pt x="261961" y="774518"/>
                  <a:pt x="225691" y="783207"/>
                  <a:pt x="206045" y="789413"/>
                </a:cubicBezTo>
                <a:cubicBezTo>
                  <a:pt x="181865" y="796860"/>
                  <a:pt x="166752" y="795619"/>
                  <a:pt x="166752" y="788171"/>
                </a:cubicBezTo>
                <a:cubicBezTo>
                  <a:pt x="166752" y="783207"/>
                  <a:pt x="171286" y="781965"/>
                  <a:pt x="183376" y="779483"/>
                </a:cubicBezTo>
                <a:cubicBezTo>
                  <a:pt x="193955" y="778242"/>
                  <a:pt x="200000" y="775759"/>
                  <a:pt x="200000" y="772036"/>
                </a:cubicBezTo>
                <a:cubicBezTo>
                  <a:pt x="201511" y="767071"/>
                  <a:pt x="204534" y="765829"/>
                  <a:pt x="215112" y="767071"/>
                </a:cubicBezTo>
                <a:cubicBezTo>
                  <a:pt x="227203" y="769553"/>
                  <a:pt x="245338" y="765829"/>
                  <a:pt x="266495" y="758382"/>
                </a:cubicBezTo>
                <a:cubicBezTo>
                  <a:pt x="271029" y="757141"/>
                  <a:pt x="284630" y="752176"/>
                  <a:pt x="298232" y="748452"/>
                </a:cubicBezTo>
                <a:cubicBezTo>
                  <a:pt x="323923" y="741005"/>
                  <a:pt x="331479" y="733558"/>
                  <a:pt x="310322" y="737281"/>
                </a:cubicBezTo>
                <a:cubicBezTo>
                  <a:pt x="301254" y="738523"/>
                  <a:pt x="298232" y="738523"/>
                  <a:pt x="301254" y="734799"/>
                </a:cubicBezTo>
                <a:cubicBezTo>
                  <a:pt x="302766" y="728593"/>
                  <a:pt x="272540" y="716181"/>
                  <a:pt x="249871" y="714940"/>
                </a:cubicBezTo>
                <a:cubicBezTo>
                  <a:pt x="242315" y="713698"/>
                  <a:pt x="221157" y="712457"/>
                  <a:pt x="206045" y="709975"/>
                </a:cubicBezTo>
                <a:cubicBezTo>
                  <a:pt x="178842" y="706251"/>
                  <a:pt x="112347" y="707492"/>
                  <a:pt x="95723" y="712457"/>
                </a:cubicBezTo>
                <a:cubicBezTo>
                  <a:pt x="91189" y="712457"/>
                  <a:pt x="88167" y="712457"/>
                  <a:pt x="88167" y="709975"/>
                </a:cubicBezTo>
                <a:cubicBezTo>
                  <a:pt x="88167" y="706251"/>
                  <a:pt x="116881" y="703769"/>
                  <a:pt x="181865" y="701286"/>
                </a:cubicBezTo>
                <a:cubicBezTo>
                  <a:pt x="227203" y="700045"/>
                  <a:pt x="236270" y="698804"/>
                  <a:pt x="231736" y="695080"/>
                </a:cubicBezTo>
                <a:cubicBezTo>
                  <a:pt x="225691" y="691357"/>
                  <a:pt x="225691" y="691357"/>
                  <a:pt x="233248" y="688874"/>
                </a:cubicBezTo>
                <a:cubicBezTo>
                  <a:pt x="239293" y="687633"/>
                  <a:pt x="249871" y="687633"/>
                  <a:pt x="258939" y="687633"/>
                </a:cubicBezTo>
                <a:cubicBezTo>
                  <a:pt x="274052" y="687633"/>
                  <a:pt x="283119" y="682668"/>
                  <a:pt x="283119" y="676462"/>
                </a:cubicBezTo>
                <a:cubicBezTo>
                  <a:pt x="283119" y="675221"/>
                  <a:pt x="261961" y="673980"/>
                  <a:pt x="236270" y="673980"/>
                </a:cubicBezTo>
                <a:cubicBezTo>
                  <a:pt x="210579" y="675221"/>
                  <a:pt x="189421" y="673980"/>
                  <a:pt x="187910" y="672738"/>
                </a:cubicBezTo>
                <a:cubicBezTo>
                  <a:pt x="186399" y="671497"/>
                  <a:pt x="189421" y="670256"/>
                  <a:pt x="195466" y="670256"/>
                </a:cubicBezTo>
                <a:cubicBezTo>
                  <a:pt x="201511" y="670256"/>
                  <a:pt x="210579" y="669015"/>
                  <a:pt x="216624" y="666532"/>
                </a:cubicBezTo>
                <a:cubicBezTo>
                  <a:pt x="236270" y="657844"/>
                  <a:pt x="299743" y="651638"/>
                  <a:pt x="360193" y="651638"/>
                </a:cubicBezTo>
                <a:cubicBezTo>
                  <a:pt x="391930" y="650397"/>
                  <a:pt x="429711" y="649155"/>
                  <a:pt x="443313" y="646673"/>
                </a:cubicBezTo>
                <a:cubicBezTo>
                  <a:pt x="456914" y="644190"/>
                  <a:pt x="464470" y="641708"/>
                  <a:pt x="459937" y="641708"/>
                </a:cubicBezTo>
                <a:cubicBezTo>
                  <a:pt x="450869" y="641708"/>
                  <a:pt x="431223" y="630537"/>
                  <a:pt x="431223" y="625572"/>
                </a:cubicBezTo>
                <a:cubicBezTo>
                  <a:pt x="431223" y="621849"/>
                  <a:pt x="484117" y="625572"/>
                  <a:pt x="485628" y="629296"/>
                </a:cubicBezTo>
                <a:cubicBezTo>
                  <a:pt x="487139" y="633020"/>
                  <a:pt x="497718" y="633020"/>
                  <a:pt x="497718" y="628055"/>
                </a:cubicBezTo>
                <a:cubicBezTo>
                  <a:pt x="497718" y="626813"/>
                  <a:pt x="502252" y="625572"/>
                  <a:pt x="508297" y="625572"/>
                </a:cubicBezTo>
                <a:cubicBezTo>
                  <a:pt x="508297" y="625572"/>
                  <a:pt x="508297" y="625572"/>
                  <a:pt x="518876" y="625572"/>
                </a:cubicBezTo>
                <a:cubicBezTo>
                  <a:pt x="518876" y="625572"/>
                  <a:pt x="518876" y="625572"/>
                  <a:pt x="509808" y="628055"/>
                </a:cubicBezTo>
                <a:cubicBezTo>
                  <a:pt x="500741" y="630537"/>
                  <a:pt x="500741" y="631778"/>
                  <a:pt x="512831" y="631778"/>
                </a:cubicBezTo>
                <a:cubicBezTo>
                  <a:pt x="518876" y="631778"/>
                  <a:pt x="524921" y="630537"/>
                  <a:pt x="524921" y="628055"/>
                </a:cubicBezTo>
                <a:cubicBezTo>
                  <a:pt x="524921" y="626813"/>
                  <a:pt x="527943" y="625572"/>
                  <a:pt x="532477" y="626813"/>
                </a:cubicBezTo>
                <a:cubicBezTo>
                  <a:pt x="537011" y="628055"/>
                  <a:pt x="540033" y="628055"/>
                  <a:pt x="540033" y="625572"/>
                </a:cubicBezTo>
                <a:cubicBezTo>
                  <a:pt x="540033" y="624331"/>
                  <a:pt x="544567" y="623090"/>
                  <a:pt x="550612" y="624331"/>
                </a:cubicBezTo>
                <a:cubicBezTo>
                  <a:pt x="555146" y="625572"/>
                  <a:pt x="564213" y="625572"/>
                  <a:pt x="570258" y="624331"/>
                </a:cubicBezTo>
                <a:cubicBezTo>
                  <a:pt x="570258" y="624331"/>
                  <a:pt x="570258" y="624331"/>
                  <a:pt x="582349" y="621849"/>
                </a:cubicBezTo>
                <a:cubicBezTo>
                  <a:pt x="582349" y="621849"/>
                  <a:pt x="582349" y="621849"/>
                  <a:pt x="568747" y="615643"/>
                </a:cubicBezTo>
                <a:cubicBezTo>
                  <a:pt x="561191" y="611919"/>
                  <a:pt x="549101" y="609436"/>
                  <a:pt x="541545" y="609436"/>
                </a:cubicBezTo>
                <a:cubicBezTo>
                  <a:pt x="532477" y="609436"/>
                  <a:pt x="529454" y="606954"/>
                  <a:pt x="529454" y="604472"/>
                </a:cubicBezTo>
                <a:cubicBezTo>
                  <a:pt x="529454" y="599507"/>
                  <a:pt x="524921" y="599507"/>
                  <a:pt x="512831" y="599507"/>
                </a:cubicBezTo>
                <a:cubicBezTo>
                  <a:pt x="499229" y="600748"/>
                  <a:pt x="494696" y="601989"/>
                  <a:pt x="491673" y="608195"/>
                </a:cubicBezTo>
                <a:cubicBezTo>
                  <a:pt x="484117" y="621849"/>
                  <a:pt x="473538" y="616884"/>
                  <a:pt x="473538" y="598266"/>
                </a:cubicBezTo>
                <a:cubicBezTo>
                  <a:pt x="473538" y="585853"/>
                  <a:pt x="464470" y="575924"/>
                  <a:pt x="453891" y="575924"/>
                </a:cubicBezTo>
                <a:cubicBezTo>
                  <a:pt x="450869" y="575924"/>
                  <a:pt x="440290" y="573441"/>
                  <a:pt x="432734" y="568476"/>
                </a:cubicBezTo>
                <a:cubicBezTo>
                  <a:pt x="419133" y="562270"/>
                  <a:pt x="416110" y="561029"/>
                  <a:pt x="381351" y="563511"/>
                </a:cubicBezTo>
                <a:cubicBezTo>
                  <a:pt x="360193" y="564753"/>
                  <a:pt x="332991" y="567235"/>
                  <a:pt x="319389" y="568476"/>
                </a:cubicBezTo>
                <a:cubicBezTo>
                  <a:pt x="301254" y="569718"/>
                  <a:pt x="295209" y="569718"/>
                  <a:pt x="296720" y="567235"/>
                </a:cubicBezTo>
                <a:cubicBezTo>
                  <a:pt x="299743" y="562270"/>
                  <a:pt x="290675" y="562270"/>
                  <a:pt x="277074" y="567235"/>
                </a:cubicBezTo>
                <a:cubicBezTo>
                  <a:pt x="271029" y="569718"/>
                  <a:pt x="263473" y="570959"/>
                  <a:pt x="260450" y="570959"/>
                </a:cubicBezTo>
                <a:cubicBezTo>
                  <a:pt x="257428" y="572200"/>
                  <a:pt x="243826" y="574682"/>
                  <a:pt x="231736" y="577165"/>
                </a:cubicBezTo>
                <a:cubicBezTo>
                  <a:pt x="218135" y="580888"/>
                  <a:pt x="204534" y="584612"/>
                  <a:pt x="201511" y="584612"/>
                </a:cubicBezTo>
                <a:cubicBezTo>
                  <a:pt x="196977" y="585853"/>
                  <a:pt x="193955" y="584612"/>
                  <a:pt x="193955" y="582130"/>
                </a:cubicBezTo>
                <a:cubicBezTo>
                  <a:pt x="193955" y="578406"/>
                  <a:pt x="201511" y="575924"/>
                  <a:pt x="219646" y="573441"/>
                </a:cubicBezTo>
                <a:cubicBezTo>
                  <a:pt x="254405" y="568476"/>
                  <a:pt x="266495" y="562270"/>
                  <a:pt x="236270" y="564753"/>
                </a:cubicBezTo>
                <a:cubicBezTo>
                  <a:pt x="225691" y="565994"/>
                  <a:pt x="195466" y="567235"/>
                  <a:pt x="171286" y="568476"/>
                </a:cubicBezTo>
                <a:cubicBezTo>
                  <a:pt x="145594" y="569718"/>
                  <a:pt x="116881" y="572200"/>
                  <a:pt x="106302" y="573441"/>
                </a:cubicBezTo>
                <a:cubicBezTo>
                  <a:pt x="88167" y="577165"/>
                  <a:pt x="83633" y="577165"/>
                  <a:pt x="71543" y="572200"/>
                </a:cubicBezTo>
                <a:cubicBezTo>
                  <a:pt x="62475" y="568476"/>
                  <a:pt x="50385" y="565994"/>
                  <a:pt x="36784" y="567235"/>
                </a:cubicBezTo>
                <a:cubicBezTo>
                  <a:pt x="20160" y="567235"/>
                  <a:pt x="14115" y="565994"/>
                  <a:pt x="6559" y="559788"/>
                </a:cubicBezTo>
                <a:cubicBezTo>
                  <a:pt x="-7043" y="548617"/>
                  <a:pt x="514" y="542411"/>
                  <a:pt x="29227" y="539928"/>
                </a:cubicBezTo>
                <a:cubicBezTo>
                  <a:pt x="41318" y="539928"/>
                  <a:pt x="68520" y="534964"/>
                  <a:pt x="88167" y="529999"/>
                </a:cubicBezTo>
                <a:cubicBezTo>
                  <a:pt x="109324" y="525034"/>
                  <a:pt x="133504" y="520069"/>
                  <a:pt x="144083" y="517587"/>
                </a:cubicBezTo>
                <a:cubicBezTo>
                  <a:pt x="157685" y="515104"/>
                  <a:pt x="255916" y="505174"/>
                  <a:pt x="264984" y="505174"/>
                </a:cubicBezTo>
                <a:cubicBezTo>
                  <a:pt x="266495" y="505174"/>
                  <a:pt x="268007" y="503933"/>
                  <a:pt x="266495" y="501451"/>
                </a:cubicBezTo>
                <a:cubicBezTo>
                  <a:pt x="263473" y="498968"/>
                  <a:pt x="268007" y="497727"/>
                  <a:pt x="278585" y="500210"/>
                </a:cubicBezTo>
                <a:cubicBezTo>
                  <a:pt x="286142" y="500210"/>
                  <a:pt x="320901" y="498968"/>
                  <a:pt x="355660" y="496486"/>
                </a:cubicBezTo>
                <a:cubicBezTo>
                  <a:pt x="390419" y="494003"/>
                  <a:pt x="426689" y="490280"/>
                  <a:pt x="437268" y="490280"/>
                </a:cubicBezTo>
                <a:cubicBezTo>
                  <a:pt x="465982" y="487797"/>
                  <a:pt x="475049" y="485315"/>
                  <a:pt x="472027" y="481591"/>
                </a:cubicBezTo>
                <a:cubicBezTo>
                  <a:pt x="470515" y="480350"/>
                  <a:pt x="465982" y="479109"/>
                  <a:pt x="461448" y="479109"/>
                </a:cubicBezTo>
                <a:cubicBezTo>
                  <a:pt x="449358" y="479109"/>
                  <a:pt x="443313" y="472903"/>
                  <a:pt x="443313" y="461732"/>
                </a:cubicBezTo>
                <a:cubicBezTo>
                  <a:pt x="443313" y="449320"/>
                  <a:pt x="435756" y="450561"/>
                  <a:pt x="388907" y="465456"/>
                </a:cubicBezTo>
                <a:cubicBezTo>
                  <a:pt x="367750" y="472903"/>
                  <a:pt x="367750" y="472903"/>
                  <a:pt x="376817" y="466697"/>
                </a:cubicBezTo>
                <a:cubicBezTo>
                  <a:pt x="382862" y="462973"/>
                  <a:pt x="388907" y="459249"/>
                  <a:pt x="390419" y="459249"/>
                </a:cubicBezTo>
                <a:cubicBezTo>
                  <a:pt x="391930" y="459249"/>
                  <a:pt x="393441" y="458008"/>
                  <a:pt x="393441" y="455526"/>
                </a:cubicBezTo>
                <a:cubicBezTo>
                  <a:pt x="393441" y="453043"/>
                  <a:pt x="378329" y="453043"/>
                  <a:pt x="345081" y="454285"/>
                </a:cubicBezTo>
                <a:cubicBezTo>
                  <a:pt x="319389" y="455526"/>
                  <a:pt x="280097" y="456767"/>
                  <a:pt x="257428" y="458008"/>
                </a:cubicBezTo>
                <a:cubicBezTo>
                  <a:pt x="216624" y="459249"/>
                  <a:pt x="201511" y="461732"/>
                  <a:pt x="215112" y="465456"/>
                </a:cubicBezTo>
                <a:cubicBezTo>
                  <a:pt x="219646" y="466697"/>
                  <a:pt x="213601" y="469179"/>
                  <a:pt x="196977" y="470420"/>
                </a:cubicBezTo>
                <a:cubicBezTo>
                  <a:pt x="183376" y="471662"/>
                  <a:pt x="165241" y="474144"/>
                  <a:pt x="156173" y="477868"/>
                </a:cubicBezTo>
                <a:cubicBezTo>
                  <a:pt x="148617" y="481591"/>
                  <a:pt x="138038" y="484074"/>
                  <a:pt x="133504" y="484074"/>
                </a:cubicBezTo>
                <a:cubicBezTo>
                  <a:pt x="128971" y="484074"/>
                  <a:pt x="121414" y="485315"/>
                  <a:pt x="116881" y="485315"/>
                </a:cubicBezTo>
                <a:cubicBezTo>
                  <a:pt x="113858" y="485315"/>
                  <a:pt x="101768" y="490280"/>
                  <a:pt x="92700" y="495245"/>
                </a:cubicBezTo>
                <a:cubicBezTo>
                  <a:pt x="82122" y="500210"/>
                  <a:pt x="73054" y="503933"/>
                  <a:pt x="71543" y="501451"/>
                </a:cubicBezTo>
                <a:cubicBezTo>
                  <a:pt x="67009" y="497727"/>
                  <a:pt x="77588" y="465456"/>
                  <a:pt x="83633" y="465456"/>
                </a:cubicBezTo>
                <a:cubicBezTo>
                  <a:pt x="94212" y="465456"/>
                  <a:pt x="88167" y="455526"/>
                  <a:pt x="74565" y="450561"/>
                </a:cubicBezTo>
                <a:cubicBezTo>
                  <a:pt x="65498" y="448079"/>
                  <a:pt x="53408" y="441872"/>
                  <a:pt x="47363" y="438149"/>
                </a:cubicBezTo>
                <a:cubicBezTo>
                  <a:pt x="33761" y="429460"/>
                  <a:pt x="23182" y="429460"/>
                  <a:pt x="23182" y="438149"/>
                </a:cubicBezTo>
                <a:cubicBezTo>
                  <a:pt x="23182" y="440631"/>
                  <a:pt x="20160" y="443114"/>
                  <a:pt x="18649" y="444355"/>
                </a:cubicBezTo>
                <a:cubicBezTo>
                  <a:pt x="11092" y="449320"/>
                  <a:pt x="15626" y="439390"/>
                  <a:pt x="27716" y="428219"/>
                </a:cubicBezTo>
                <a:cubicBezTo>
                  <a:pt x="42829" y="413325"/>
                  <a:pt x="51896" y="409601"/>
                  <a:pt x="98745" y="400912"/>
                </a:cubicBezTo>
                <a:cubicBezTo>
                  <a:pt x="153151" y="390983"/>
                  <a:pt x="203022" y="376088"/>
                  <a:pt x="230225" y="364917"/>
                </a:cubicBezTo>
                <a:cubicBezTo>
                  <a:pt x="252894" y="353746"/>
                  <a:pt x="258939" y="347540"/>
                  <a:pt x="243826" y="350023"/>
                </a:cubicBezTo>
                <a:cubicBezTo>
                  <a:pt x="201511" y="358711"/>
                  <a:pt x="163730" y="366158"/>
                  <a:pt x="157685" y="368641"/>
                </a:cubicBezTo>
                <a:cubicBezTo>
                  <a:pt x="153151" y="371123"/>
                  <a:pt x="148617" y="371123"/>
                  <a:pt x="147106" y="368641"/>
                </a:cubicBezTo>
                <a:cubicBezTo>
                  <a:pt x="141061" y="364917"/>
                  <a:pt x="151640" y="350023"/>
                  <a:pt x="162218" y="346299"/>
                </a:cubicBezTo>
                <a:cubicBezTo>
                  <a:pt x="162218" y="346299"/>
                  <a:pt x="162218" y="346299"/>
                  <a:pt x="172797" y="342575"/>
                </a:cubicBezTo>
                <a:cubicBezTo>
                  <a:pt x="172797" y="342575"/>
                  <a:pt x="172797" y="342575"/>
                  <a:pt x="162218" y="340093"/>
                </a:cubicBezTo>
                <a:cubicBezTo>
                  <a:pt x="156173" y="337610"/>
                  <a:pt x="150128" y="335128"/>
                  <a:pt x="150128" y="332646"/>
                </a:cubicBezTo>
                <a:cubicBezTo>
                  <a:pt x="145594" y="326440"/>
                  <a:pt x="151640" y="318992"/>
                  <a:pt x="162218" y="318992"/>
                </a:cubicBezTo>
                <a:cubicBezTo>
                  <a:pt x="184887" y="318992"/>
                  <a:pt x="243826" y="301615"/>
                  <a:pt x="257428" y="291686"/>
                </a:cubicBezTo>
                <a:cubicBezTo>
                  <a:pt x="264984" y="285479"/>
                  <a:pt x="275563" y="280515"/>
                  <a:pt x="284630" y="279273"/>
                </a:cubicBezTo>
                <a:cubicBezTo>
                  <a:pt x="292187" y="278032"/>
                  <a:pt x="299743" y="275550"/>
                  <a:pt x="301254" y="274309"/>
                </a:cubicBezTo>
                <a:cubicBezTo>
                  <a:pt x="302766" y="271826"/>
                  <a:pt x="299743" y="270585"/>
                  <a:pt x="289164" y="273067"/>
                </a:cubicBezTo>
                <a:cubicBezTo>
                  <a:pt x="272540" y="275550"/>
                  <a:pt x="271029" y="270585"/>
                  <a:pt x="286142" y="263138"/>
                </a:cubicBezTo>
                <a:cubicBezTo>
                  <a:pt x="292187" y="259414"/>
                  <a:pt x="295209" y="256932"/>
                  <a:pt x="293698" y="255690"/>
                </a:cubicBezTo>
                <a:cubicBezTo>
                  <a:pt x="292187" y="254449"/>
                  <a:pt x="224180" y="270585"/>
                  <a:pt x="218135" y="274309"/>
                </a:cubicBezTo>
                <a:cubicBezTo>
                  <a:pt x="215112" y="276791"/>
                  <a:pt x="209067" y="276791"/>
                  <a:pt x="203022" y="276791"/>
                </a:cubicBezTo>
                <a:cubicBezTo>
                  <a:pt x="193955" y="275550"/>
                  <a:pt x="135016" y="289203"/>
                  <a:pt x="107813" y="297892"/>
                </a:cubicBezTo>
                <a:cubicBezTo>
                  <a:pt x="103279" y="300374"/>
                  <a:pt x="100257" y="299133"/>
                  <a:pt x="100257" y="296650"/>
                </a:cubicBezTo>
                <a:cubicBezTo>
                  <a:pt x="100257" y="295409"/>
                  <a:pt x="103279" y="292927"/>
                  <a:pt x="107813" y="291686"/>
                </a:cubicBezTo>
                <a:cubicBezTo>
                  <a:pt x="110836" y="290444"/>
                  <a:pt x="121414" y="286721"/>
                  <a:pt x="128971" y="284238"/>
                </a:cubicBezTo>
                <a:cubicBezTo>
                  <a:pt x="138038" y="280515"/>
                  <a:pt x="153151" y="276791"/>
                  <a:pt x="163730" y="275550"/>
                </a:cubicBezTo>
                <a:cubicBezTo>
                  <a:pt x="184887" y="271826"/>
                  <a:pt x="187910" y="268102"/>
                  <a:pt x="172797" y="261896"/>
                </a:cubicBezTo>
                <a:cubicBezTo>
                  <a:pt x="166752" y="259414"/>
                  <a:pt x="162218" y="253208"/>
                  <a:pt x="159196" y="247002"/>
                </a:cubicBezTo>
                <a:cubicBezTo>
                  <a:pt x="156173" y="235831"/>
                  <a:pt x="147106" y="233348"/>
                  <a:pt x="118392" y="239554"/>
                </a:cubicBezTo>
                <a:cubicBezTo>
                  <a:pt x="109324" y="242037"/>
                  <a:pt x="98745" y="243278"/>
                  <a:pt x="98745" y="240796"/>
                </a:cubicBezTo>
                <a:cubicBezTo>
                  <a:pt x="97234" y="239554"/>
                  <a:pt x="98745" y="233348"/>
                  <a:pt x="103279" y="227142"/>
                </a:cubicBezTo>
                <a:cubicBezTo>
                  <a:pt x="107813" y="218454"/>
                  <a:pt x="113858" y="214730"/>
                  <a:pt x="121414" y="212248"/>
                </a:cubicBezTo>
                <a:cubicBezTo>
                  <a:pt x="128971" y="211007"/>
                  <a:pt x="135016" y="207283"/>
                  <a:pt x="136527" y="203559"/>
                </a:cubicBezTo>
                <a:cubicBezTo>
                  <a:pt x="139549" y="198594"/>
                  <a:pt x="144083" y="197353"/>
                  <a:pt x="156173" y="197353"/>
                </a:cubicBezTo>
                <a:cubicBezTo>
                  <a:pt x="178842" y="196112"/>
                  <a:pt x="210579" y="187423"/>
                  <a:pt x="230225" y="176253"/>
                </a:cubicBezTo>
                <a:cubicBezTo>
                  <a:pt x="263473" y="157634"/>
                  <a:pt x="400997" y="127845"/>
                  <a:pt x="452380" y="127845"/>
                </a:cubicBezTo>
                <a:cubicBezTo>
                  <a:pt x="459937" y="127845"/>
                  <a:pt x="467493" y="122880"/>
                  <a:pt x="478072" y="114192"/>
                </a:cubicBezTo>
                <a:cubicBezTo>
                  <a:pt x="493184" y="101780"/>
                  <a:pt x="494696" y="100538"/>
                  <a:pt x="512831" y="103021"/>
                </a:cubicBezTo>
                <a:cubicBezTo>
                  <a:pt x="523409" y="104262"/>
                  <a:pt x="543056" y="103021"/>
                  <a:pt x="558168" y="101780"/>
                </a:cubicBezTo>
                <a:cubicBezTo>
                  <a:pt x="573281" y="99297"/>
                  <a:pt x="618619" y="96815"/>
                  <a:pt x="657912" y="95574"/>
                </a:cubicBezTo>
                <a:cubicBezTo>
                  <a:pt x="697204" y="93091"/>
                  <a:pt x="759166" y="89368"/>
                  <a:pt x="793925" y="85644"/>
                </a:cubicBezTo>
                <a:cubicBezTo>
                  <a:pt x="828684" y="81920"/>
                  <a:pt x="881578" y="78197"/>
                  <a:pt x="910292" y="76955"/>
                </a:cubicBezTo>
                <a:cubicBezTo>
                  <a:pt x="1008524" y="73232"/>
                  <a:pt x="1035727" y="71990"/>
                  <a:pt x="1035727" y="68267"/>
                </a:cubicBezTo>
                <a:cubicBezTo>
                  <a:pt x="1035727" y="64543"/>
                  <a:pt x="887623" y="69508"/>
                  <a:pt x="801481" y="75714"/>
                </a:cubicBezTo>
                <a:cubicBezTo>
                  <a:pt x="778812" y="76955"/>
                  <a:pt x="733475" y="80679"/>
                  <a:pt x="700227" y="83161"/>
                </a:cubicBezTo>
                <a:cubicBezTo>
                  <a:pt x="666979" y="84403"/>
                  <a:pt x="635243" y="86885"/>
                  <a:pt x="627686" y="86885"/>
                </a:cubicBezTo>
                <a:cubicBezTo>
                  <a:pt x="621641" y="88126"/>
                  <a:pt x="574792" y="88126"/>
                  <a:pt x="524921" y="89368"/>
                </a:cubicBezTo>
                <a:cubicBezTo>
                  <a:pt x="475049" y="89368"/>
                  <a:pt x="408554" y="91850"/>
                  <a:pt x="378329" y="94332"/>
                </a:cubicBezTo>
                <a:cubicBezTo>
                  <a:pt x="349615" y="96815"/>
                  <a:pt x="307299" y="99297"/>
                  <a:pt x="286142" y="99297"/>
                </a:cubicBezTo>
                <a:cubicBezTo>
                  <a:pt x="222669" y="99297"/>
                  <a:pt x="216624" y="98056"/>
                  <a:pt x="218135" y="91850"/>
                </a:cubicBezTo>
                <a:cubicBezTo>
                  <a:pt x="218135" y="84403"/>
                  <a:pt x="251383" y="71990"/>
                  <a:pt x="272540" y="71990"/>
                </a:cubicBezTo>
                <a:cubicBezTo>
                  <a:pt x="369261" y="71990"/>
                  <a:pt x="446335" y="68267"/>
                  <a:pt x="444824" y="64543"/>
                </a:cubicBezTo>
                <a:cubicBezTo>
                  <a:pt x="443313" y="62061"/>
                  <a:pt x="425178" y="60820"/>
                  <a:pt x="397975" y="62061"/>
                </a:cubicBezTo>
                <a:cubicBezTo>
                  <a:pt x="343570" y="62061"/>
                  <a:pt x="354148" y="58337"/>
                  <a:pt x="423666" y="53372"/>
                </a:cubicBezTo>
                <a:cubicBezTo>
                  <a:pt x="447846" y="50890"/>
                  <a:pt x="470515" y="48407"/>
                  <a:pt x="473538" y="47166"/>
                </a:cubicBezTo>
                <a:cubicBezTo>
                  <a:pt x="478072" y="44684"/>
                  <a:pt x="509808" y="43443"/>
                  <a:pt x="546078" y="42201"/>
                </a:cubicBezTo>
                <a:cubicBezTo>
                  <a:pt x="620130" y="39719"/>
                  <a:pt x="712317" y="34754"/>
                  <a:pt x="763700" y="29789"/>
                </a:cubicBezTo>
                <a:cubicBezTo>
                  <a:pt x="781835" y="28548"/>
                  <a:pt x="834729" y="26066"/>
                  <a:pt x="880067" y="24824"/>
                </a:cubicBezTo>
                <a:cubicBezTo>
                  <a:pt x="926916" y="23583"/>
                  <a:pt x="966209" y="21101"/>
                  <a:pt x="969231" y="19859"/>
                </a:cubicBezTo>
                <a:cubicBezTo>
                  <a:pt x="970742" y="17377"/>
                  <a:pt x="972254" y="13653"/>
                  <a:pt x="970742" y="11171"/>
                </a:cubicBezTo>
                <a:cubicBezTo>
                  <a:pt x="969231" y="7447"/>
                  <a:pt x="972254" y="7447"/>
                  <a:pt x="981321" y="8689"/>
                </a:cubicBezTo>
                <a:cubicBezTo>
                  <a:pt x="988877" y="9930"/>
                  <a:pt x="999456" y="11171"/>
                  <a:pt x="1007013" y="12412"/>
                </a:cubicBezTo>
                <a:cubicBezTo>
                  <a:pt x="1013058" y="12412"/>
                  <a:pt x="1019103" y="13653"/>
                  <a:pt x="1022125" y="14895"/>
                </a:cubicBezTo>
                <a:cubicBezTo>
                  <a:pt x="1032704" y="19859"/>
                  <a:pt x="1062929" y="21101"/>
                  <a:pt x="1215566" y="22342"/>
                </a:cubicBezTo>
                <a:cubicBezTo>
                  <a:pt x="1215566" y="22342"/>
                  <a:pt x="1215566" y="22342"/>
                  <a:pt x="1378783" y="22342"/>
                </a:cubicBezTo>
                <a:cubicBezTo>
                  <a:pt x="1378783" y="22342"/>
                  <a:pt x="1378783" y="22342"/>
                  <a:pt x="1390873" y="32272"/>
                </a:cubicBezTo>
                <a:cubicBezTo>
                  <a:pt x="1402963" y="40960"/>
                  <a:pt x="1402963" y="40960"/>
                  <a:pt x="1451323" y="40960"/>
                </a:cubicBezTo>
                <a:cubicBezTo>
                  <a:pt x="1478526" y="40960"/>
                  <a:pt x="1511773" y="39719"/>
                  <a:pt x="1523863" y="37236"/>
                </a:cubicBezTo>
                <a:cubicBezTo>
                  <a:pt x="1537465" y="34754"/>
                  <a:pt x="1572224" y="32272"/>
                  <a:pt x="1602449" y="32272"/>
                </a:cubicBezTo>
                <a:cubicBezTo>
                  <a:pt x="1647787" y="29789"/>
                  <a:pt x="1658366" y="31030"/>
                  <a:pt x="1665922" y="34754"/>
                </a:cubicBezTo>
                <a:cubicBezTo>
                  <a:pt x="1676501" y="40960"/>
                  <a:pt x="1662899" y="40960"/>
                  <a:pt x="1951550" y="33513"/>
                </a:cubicBezTo>
                <a:cubicBezTo>
                  <a:pt x="2131390" y="28548"/>
                  <a:pt x="2178239" y="28548"/>
                  <a:pt x="2527340" y="31030"/>
                </a:cubicBezTo>
                <a:cubicBezTo>
                  <a:pt x="2640684" y="32272"/>
                  <a:pt x="2822035" y="33513"/>
                  <a:pt x="3003387" y="33513"/>
                </a:cubicBezTo>
                <a:cubicBezTo>
                  <a:pt x="3010943" y="33513"/>
                  <a:pt x="3018499" y="32272"/>
                  <a:pt x="3024544" y="32272"/>
                </a:cubicBezTo>
                <a:cubicBezTo>
                  <a:pt x="3033612" y="31030"/>
                  <a:pt x="3047213" y="29789"/>
                  <a:pt x="3054769" y="31030"/>
                </a:cubicBezTo>
                <a:cubicBezTo>
                  <a:pt x="3062326" y="31030"/>
                  <a:pt x="3077439" y="29789"/>
                  <a:pt x="3086506" y="29789"/>
                </a:cubicBezTo>
                <a:cubicBezTo>
                  <a:pt x="3113709" y="27307"/>
                  <a:pt x="3154513" y="24824"/>
                  <a:pt x="3183227" y="24824"/>
                </a:cubicBezTo>
                <a:cubicBezTo>
                  <a:pt x="3198339" y="24824"/>
                  <a:pt x="3216474" y="23583"/>
                  <a:pt x="3225542" y="22342"/>
                </a:cubicBezTo>
                <a:cubicBezTo>
                  <a:pt x="3243677" y="21101"/>
                  <a:pt x="3338887" y="21101"/>
                  <a:pt x="3337375" y="22342"/>
                </a:cubicBezTo>
                <a:cubicBezTo>
                  <a:pt x="3337375" y="23583"/>
                  <a:pt x="3319240" y="23583"/>
                  <a:pt x="3296571" y="23583"/>
                </a:cubicBezTo>
                <a:cubicBezTo>
                  <a:pt x="3275413" y="23583"/>
                  <a:pt x="3254256" y="24824"/>
                  <a:pt x="3251233" y="24824"/>
                </a:cubicBezTo>
                <a:cubicBezTo>
                  <a:pt x="3246699" y="26066"/>
                  <a:pt x="3292037" y="32272"/>
                  <a:pt x="3322263" y="33513"/>
                </a:cubicBezTo>
                <a:cubicBezTo>
                  <a:pt x="3332841" y="34754"/>
                  <a:pt x="3428051" y="33513"/>
                  <a:pt x="3458276" y="32272"/>
                </a:cubicBezTo>
                <a:cubicBezTo>
                  <a:pt x="3485479" y="31030"/>
                  <a:pt x="3493035" y="32272"/>
                  <a:pt x="3494546" y="33513"/>
                </a:cubicBezTo>
                <a:cubicBezTo>
                  <a:pt x="3494546" y="34754"/>
                  <a:pt x="3497569" y="35995"/>
                  <a:pt x="3499080" y="35995"/>
                </a:cubicBezTo>
                <a:cubicBezTo>
                  <a:pt x="3642649" y="37236"/>
                  <a:pt x="3745415" y="37236"/>
                  <a:pt x="3752971" y="38478"/>
                </a:cubicBezTo>
                <a:cubicBezTo>
                  <a:pt x="3763551" y="38478"/>
                  <a:pt x="3864805" y="39719"/>
                  <a:pt x="3976638" y="40960"/>
                </a:cubicBezTo>
                <a:cubicBezTo>
                  <a:pt x="4079404" y="42201"/>
                  <a:pt x="4207861" y="44684"/>
                  <a:pt x="4277379" y="45925"/>
                </a:cubicBezTo>
                <a:cubicBezTo>
                  <a:pt x="4280401" y="45925"/>
                  <a:pt x="4283424" y="45925"/>
                  <a:pt x="4284935" y="45925"/>
                </a:cubicBezTo>
                <a:cubicBezTo>
                  <a:pt x="4340851" y="44684"/>
                  <a:pt x="4396769" y="40960"/>
                  <a:pt x="4404325" y="38478"/>
                </a:cubicBezTo>
                <a:cubicBezTo>
                  <a:pt x="4411881" y="34754"/>
                  <a:pt x="4472331" y="34754"/>
                  <a:pt x="4546383" y="35995"/>
                </a:cubicBezTo>
                <a:cubicBezTo>
                  <a:pt x="4573585" y="37236"/>
                  <a:pt x="4596255" y="37236"/>
                  <a:pt x="4596255" y="35995"/>
                </a:cubicBezTo>
                <a:cubicBezTo>
                  <a:pt x="4594743" y="35995"/>
                  <a:pt x="4647637" y="37236"/>
                  <a:pt x="4695998" y="38478"/>
                </a:cubicBezTo>
                <a:cubicBezTo>
                  <a:pt x="4708088" y="33513"/>
                  <a:pt x="4786673" y="27307"/>
                  <a:pt x="4801786" y="28548"/>
                </a:cubicBezTo>
                <a:cubicBezTo>
                  <a:pt x="4819921" y="31030"/>
                  <a:pt x="4821433" y="29789"/>
                  <a:pt x="4816899" y="14895"/>
                </a:cubicBezTo>
                <a:cubicBezTo>
                  <a:pt x="4813876" y="7447"/>
                  <a:pt x="4798763" y="3724"/>
                  <a:pt x="4798763" y="11171"/>
                </a:cubicBezTo>
                <a:cubicBezTo>
                  <a:pt x="4798763" y="13653"/>
                  <a:pt x="4794229" y="13653"/>
                  <a:pt x="4783651" y="12412"/>
                </a:cubicBezTo>
                <a:cubicBezTo>
                  <a:pt x="4773072" y="11171"/>
                  <a:pt x="4726223" y="8689"/>
                  <a:pt x="4679374" y="6206"/>
                </a:cubicBezTo>
                <a:cubicBezTo>
                  <a:pt x="4679374" y="6206"/>
                  <a:pt x="4679374" y="6206"/>
                  <a:pt x="4591721" y="1241"/>
                </a:cubicBezTo>
                <a:cubicBezTo>
                  <a:pt x="4591721" y="1241"/>
                  <a:pt x="4591721" y="1241"/>
                  <a:pt x="4674840" y="0"/>
                </a:cubicBezTo>
                <a:close/>
              </a:path>
            </a:pathLst>
          </a:custGeom>
        </p:spPr>
      </p:pic>
      <p:sp>
        <p:nvSpPr>
          <p:cNvPr id="4" name="矩形: 圆角 3">
            <a:extLst>
              <a:ext uri="{FF2B5EF4-FFF2-40B4-BE49-F238E27FC236}">
                <a16:creationId xmlns:a16="http://schemas.microsoft.com/office/drawing/2014/main" id="{E7DD4EEA-CF94-4647-864D-C12F33CADC43}"/>
              </a:ext>
            </a:extLst>
          </p:cNvPr>
          <p:cNvSpPr/>
          <p:nvPr/>
        </p:nvSpPr>
        <p:spPr>
          <a:xfrm>
            <a:off x="982912" y="928749"/>
            <a:ext cx="2217867" cy="824402"/>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i="1" dirty="0">
                <a:latin typeface="+mn-ea"/>
                <a:sym typeface="思源黑体 CN Normal" panose="020B0400000000000000" pitchFamily="34" charset="-122"/>
              </a:rPr>
              <a:t>目 录</a:t>
            </a:r>
          </a:p>
        </p:txBody>
      </p:sp>
      <p:grpSp>
        <p:nvGrpSpPr>
          <p:cNvPr id="34" name="组合 33">
            <a:extLst>
              <a:ext uri="{FF2B5EF4-FFF2-40B4-BE49-F238E27FC236}">
                <a16:creationId xmlns:a16="http://schemas.microsoft.com/office/drawing/2014/main" id="{DEAFCCCC-B3AB-46EC-AE07-C1844F65EADE}"/>
              </a:ext>
            </a:extLst>
          </p:cNvPr>
          <p:cNvGrpSpPr/>
          <p:nvPr/>
        </p:nvGrpSpPr>
        <p:grpSpPr>
          <a:xfrm>
            <a:off x="9711329" y="326085"/>
            <a:ext cx="2388402" cy="584732"/>
            <a:chOff x="10221559" y="213921"/>
            <a:chExt cx="1807881" cy="442608"/>
          </a:xfrm>
        </p:grpSpPr>
        <p:pic>
          <p:nvPicPr>
            <p:cNvPr id="35" name="图片 34">
              <a:extLst>
                <a:ext uri="{FF2B5EF4-FFF2-40B4-BE49-F238E27FC236}">
                  <a16:creationId xmlns:a16="http://schemas.microsoft.com/office/drawing/2014/main" id="{2AE791D9-45CF-4291-9B37-0D9384191B7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36" name="图片 35">
              <a:extLst>
                <a:ext uri="{FF2B5EF4-FFF2-40B4-BE49-F238E27FC236}">
                  <a16:creationId xmlns:a16="http://schemas.microsoft.com/office/drawing/2014/main" id="{039C447B-D37B-44D2-BAD8-D40F155E035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grpSp>
        <p:nvGrpSpPr>
          <p:cNvPr id="9" name="组合 8">
            <a:extLst>
              <a:ext uri="{FF2B5EF4-FFF2-40B4-BE49-F238E27FC236}">
                <a16:creationId xmlns:a16="http://schemas.microsoft.com/office/drawing/2014/main" id="{75594B70-D119-4AE8-916C-F93A63220418}"/>
              </a:ext>
            </a:extLst>
          </p:cNvPr>
          <p:cNvGrpSpPr/>
          <p:nvPr/>
        </p:nvGrpSpPr>
        <p:grpSpPr>
          <a:xfrm>
            <a:off x="1848380" y="2791233"/>
            <a:ext cx="8495239" cy="3436684"/>
            <a:chOff x="1386976" y="2696298"/>
            <a:chExt cx="8495239" cy="3436684"/>
          </a:xfrm>
        </p:grpSpPr>
        <p:grpSp>
          <p:nvGrpSpPr>
            <p:cNvPr id="3" name="组合 2">
              <a:extLst>
                <a:ext uri="{FF2B5EF4-FFF2-40B4-BE49-F238E27FC236}">
                  <a16:creationId xmlns:a16="http://schemas.microsoft.com/office/drawing/2014/main" id="{D09D3E8F-65C3-42AB-8988-5B4C64D84ADB}"/>
                </a:ext>
              </a:extLst>
            </p:cNvPr>
            <p:cNvGrpSpPr/>
            <p:nvPr/>
          </p:nvGrpSpPr>
          <p:grpSpPr>
            <a:xfrm>
              <a:off x="1386976" y="2696298"/>
              <a:ext cx="1093695" cy="3436684"/>
              <a:chOff x="1101399" y="2592125"/>
              <a:chExt cx="1093695" cy="3436684"/>
            </a:xfrm>
          </p:grpSpPr>
          <p:sp>
            <p:nvSpPr>
              <p:cNvPr id="6" name="文本框 5">
                <a:extLst>
                  <a:ext uri="{FF2B5EF4-FFF2-40B4-BE49-F238E27FC236}">
                    <a16:creationId xmlns:a16="http://schemas.microsoft.com/office/drawing/2014/main" id="{57401D89-412F-4AC8-9B65-71983831A410}"/>
                  </a:ext>
                </a:extLst>
              </p:cNvPr>
              <p:cNvSpPr txBox="1"/>
              <p:nvPr/>
            </p:nvSpPr>
            <p:spPr>
              <a:xfrm>
                <a:off x="1101399" y="2592125"/>
                <a:ext cx="1093695" cy="769441"/>
              </a:xfrm>
              <a:prstGeom prst="rect">
                <a:avLst/>
              </a:prstGeom>
              <a:noFill/>
            </p:spPr>
            <p:txBody>
              <a:bodyPr wrap="square" rtlCol="0">
                <a:spAutoFit/>
              </a:bodyPr>
              <a:lstStyle/>
              <a:p>
                <a:r>
                  <a:rPr lang="en-US" altLang="zh-CN" sz="44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4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7" name="任意多边形: 形状 6">
                <a:extLst>
                  <a:ext uri="{FF2B5EF4-FFF2-40B4-BE49-F238E27FC236}">
                    <a16:creationId xmlns:a16="http://schemas.microsoft.com/office/drawing/2014/main" id="{435C4A0A-4F55-428B-AE4B-B36C223EA075}"/>
                  </a:ext>
                </a:extLst>
              </p:cNvPr>
              <p:cNvSpPr/>
              <p:nvPr/>
            </p:nvSpPr>
            <p:spPr>
              <a:xfrm>
                <a:off x="1902095" y="2796722"/>
                <a:ext cx="248994" cy="921022"/>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8" name="文本框 7">
                <a:extLst>
                  <a:ext uri="{FF2B5EF4-FFF2-40B4-BE49-F238E27FC236}">
                    <a16:creationId xmlns:a16="http://schemas.microsoft.com/office/drawing/2014/main" id="{C9C3B02C-0AFE-4088-9CE8-C0DF41F4315E}"/>
                  </a:ext>
                </a:extLst>
              </p:cNvPr>
              <p:cNvSpPr txBox="1"/>
              <p:nvPr/>
            </p:nvSpPr>
            <p:spPr>
              <a:xfrm>
                <a:off x="1382467" y="3510710"/>
                <a:ext cx="553998" cy="2518099"/>
              </a:xfrm>
              <a:prstGeom prst="rect">
                <a:avLst/>
              </a:prstGeom>
              <a:noFill/>
            </p:spPr>
            <p:txBody>
              <a:bodyPr vert="eaVert" wrap="square" rtlCol="0">
                <a:spAutoFit/>
              </a:bodyPr>
              <a:lstStyle/>
              <a:p>
                <a:r>
                  <a:rPr lang="zh-CN" altLang="en-US" sz="2400" dirty="0">
                    <a:latin typeface="思源黑体 CN Normal" panose="020B0400000000000000" pitchFamily="34" charset="-122"/>
                    <a:ea typeface="站酷高端黑" panose="02010600030101010101" pitchFamily="2" charset="-122"/>
                    <a:sym typeface="思源黑体 CN Normal" panose="020B0400000000000000" pitchFamily="34" charset="-122"/>
                  </a:rPr>
                  <a:t>此处输入标题</a:t>
                </a:r>
              </a:p>
            </p:txBody>
          </p:sp>
        </p:grpSp>
        <p:grpSp>
          <p:nvGrpSpPr>
            <p:cNvPr id="30" name="组合 29">
              <a:extLst>
                <a:ext uri="{FF2B5EF4-FFF2-40B4-BE49-F238E27FC236}">
                  <a16:creationId xmlns:a16="http://schemas.microsoft.com/office/drawing/2014/main" id="{7F9B0CB4-314D-4BDC-ABD6-87FEB34A5028}"/>
                </a:ext>
              </a:extLst>
            </p:cNvPr>
            <p:cNvGrpSpPr/>
            <p:nvPr/>
          </p:nvGrpSpPr>
          <p:grpSpPr>
            <a:xfrm>
              <a:off x="3237362" y="2696298"/>
              <a:ext cx="1093695" cy="3436684"/>
              <a:chOff x="1101399" y="2592125"/>
              <a:chExt cx="1093695" cy="3436684"/>
            </a:xfrm>
          </p:grpSpPr>
          <p:sp>
            <p:nvSpPr>
              <p:cNvPr id="31" name="文本框 30">
                <a:extLst>
                  <a:ext uri="{FF2B5EF4-FFF2-40B4-BE49-F238E27FC236}">
                    <a16:creationId xmlns:a16="http://schemas.microsoft.com/office/drawing/2014/main" id="{5A8C1B90-C265-4612-AD25-3262001EFE10}"/>
                  </a:ext>
                </a:extLst>
              </p:cNvPr>
              <p:cNvSpPr txBox="1"/>
              <p:nvPr/>
            </p:nvSpPr>
            <p:spPr>
              <a:xfrm>
                <a:off x="1101399" y="2592125"/>
                <a:ext cx="1093695" cy="769441"/>
              </a:xfrm>
              <a:prstGeom prst="rect">
                <a:avLst/>
              </a:prstGeom>
              <a:noFill/>
            </p:spPr>
            <p:txBody>
              <a:bodyPr wrap="square" rtlCol="0">
                <a:spAutoFit/>
              </a:bodyPr>
              <a:lstStyle/>
              <a:p>
                <a:r>
                  <a:rPr lang="en-US" altLang="zh-CN" sz="44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02</a:t>
                </a:r>
                <a:endParaRPr lang="zh-CN" altLang="en-US" sz="44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2" name="任意多边形: 形状 31">
                <a:extLst>
                  <a:ext uri="{FF2B5EF4-FFF2-40B4-BE49-F238E27FC236}">
                    <a16:creationId xmlns:a16="http://schemas.microsoft.com/office/drawing/2014/main" id="{DD65C5F1-8454-4AEF-8F4B-B4300FF036B6}"/>
                  </a:ext>
                </a:extLst>
              </p:cNvPr>
              <p:cNvSpPr/>
              <p:nvPr/>
            </p:nvSpPr>
            <p:spPr>
              <a:xfrm>
                <a:off x="1902095" y="2796722"/>
                <a:ext cx="248994" cy="921022"/>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8" name="文本框 37">
                <a:extLst>
                  <a:ext uri="{FF2B5EF4-FFF2-40B4-BE49-F238E27FC236}">
                    <a16:creationId xmlns:a16="http://schemas.microsoft.com/office/drawing/2014/main" id="{3CEEAB13-00C8-44A2-9170-A9D7B888B464}"/>
                  </a:ext>
                </a:extLst>
              </p:cNvPr>
              <p:cNvSpPr txBox="1"/>
              <p:nvPr/>
            </p:nvSpPr>
            <p:spPr>
              <a:xfrm>
                <a:off x="1382467" y="3510710"/>
                <a:ext cx="553998" cy="2518099"/>
              </a:xfrm>
              <a:prstGeom prst="rect">
                <a:avLst/>
              </a:prstGeom>
              <a:noFill/>
            </p:spPr>
            <p:txBody>
              <a:bodyPr vert="eaVert" wrap="square" rtlCol="0">
                <a:spAutoFit/>
              </a:bodyPr>
              <a:lstStyle/>
              <a:p>
                <a:r>
                  <a:rPr lang="zh-CN" altLang="en-US" sz="2400" dirty="0">
                    <a:latin typeface="思源黑体 CN Normal" panose="020B0400000000000000" pitchFamily="34" charset="-122"/>
                    <a:ea typeface="站酷高端黑" panose="02010600030101010101" pitchFamily="2" charset="-122"/>
                    <a:sym typeface="思源黑体 CN Normal" panose="020B0400000000000000" pitchFamily="34" charset="-122"/>
                  </a:rPr>
                  <a:t>此处输入标题</a:t>
                </a:r>
              </a:p>
            </p:txBody>
          </p:sp>
        </p:grpSp>
        <p:grpSp>
          <p:nvGrpSpPr>
            <p:cNvPr id="39" name="组合 38">
              <a:extLst>
                <a:ext uri="{FF2B5EF4-FFF2-40B4-BE49-F238E27FC236}">
                  <a16:creationId xmlns:a16="http://schemas.microsoft.com/office/drawing/2014/main" id="{2C08F82A-ED70-4321-9632-277E1746E10E}"/>
                </a:ext>
              </a:extLst>
            </p:cNvPr>
            <p:cNvGrpSpPr/>
            <p:nvPr/>
          </p:nvGrpSpPr>
          <p:grpSpPr>
            <a:xfrm>
              <a:off x="5087748" y="2696298"/>
              <a:ext cx="1093695" cy="3436684"/>
              <a:chOff x="1101399" y="2592125"/>
              <a:chExt cx="1093695" cy="3436684"/>
            </a:xfrm>
          </p:grpSpPr>
          <p:sp>
            <p:nvSpPr>
              <p:cNvPr id="40" name="文本框 39">
                <a:extLst>
                  <a:ext uri="{FF2B5EF4-FFF2-40B4-BE49-F238E27FC236}">
                    <a16:creationId xmlns:a16="http://schemas.microsoft.com/office/drawing/2014/main" id="{330F014A-2303-4E55-9FC2-53E0EF3ACFC8}"/>
                  </a:ext>
                </a:extLst>
              </p:cNvPr>
              <p:cNvSpPr txBox="1"/>
              <p:nvPr/>
            </p:nvSpPr>
            <p:spPr>
              <a:xfrm>
                <a:off x="1101399" y="2592125"/>
                <a:ext cx="1093695" cy="769441"/>
              </a:xfrm>
              <a:prstGeom prst="rect">
                <a:avLst/>
              </a:prstGeom>
              <a:noFill/>
            </p:spPr>
            <p:txBody>
              <a:bodyPr wrap="square" rtlCol="0">
                <a:spAutoFit/>
              </a:bodyPr>
              <a:lstStyle/>
              <a:p>
                <a:r>
                  <a:rPr lang="en-US" altLang="zh-CN" sz="44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03</a:t>
                </a:r>
                <a:endParaRPr lang="zh-CN" altLang="en-US" sz="44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1" name="任意多边形: 形状 40">
                <a:extLst>
                  <a:ext uri="{FF2B5EF4-FFF2-40B4-BE49-F238E27FC236}">
                    <a16:creationId xmlns:a16="http://schemas.microsoft.com/office/drawing/2014/main" id="{9C75BF36-0597-45A5-9D71-A8A55A1E7A8E}"/>
                  </a:ext>
                </a:extLst>
              </p:cNvPr>
              <p:cNvSpPr/>
              <p:nvPr/>
            </p:nvSpPr>
            <p:spPr>
              <a:xfrm>
                <a:off x="1902095" y="2796722"/>
                <a:ext cx="248994" cy="921022"/>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2" name="文本框 41">
                <a:extLst>
                  <a:ext uri="{FF2B5EF4-FFF2-40B4-BE49-F238E27FC236}">
                    <a16:creationId xmlns:a16="http://schemas.microsoft.com/office/drawing/2014/main" id="{1186FE02-CA44-47B9-BC9E-9BF5B0330C6D}"/>
                  </a:ext>
                </a:extLst>
              </p:cNvPr>
              <p:cNvSpPr txBox="1"/>
              <p:nvPr/>
            </p:nvSpPr>
            <p:spPr>
              <a:xfrm>
                <a:off x="1382467" y="3510710"/>
                <a:ext cx="553998" cy="2518099"/>
              </a:xfrm>
              <a:prstGeom prst="rect">
                <a:avLst/>
              </a:prstGeom>
              <a:noFill/>
            </p:spPr>
            <p:txBody>
              <a:bodyPr vert="eaVert" wrap="square" rtlCol="0">
                <a:spAutoFit/>
              </a:bodyPr>
              <a:lstStyle/>
              <a:p>
                <a:r>
                  <a:rPr lang="zh-CN" altLang="en-US" sz="2400" dirty="0">
                    <a:latin typeface="思源黑体 CN Normal" panose="020B0400000000000000" pitchFamily="34" charset="-122"/>
                    <a:ea typeface="站酷高端黑" panose="02010600030101010101" pitchFamily="2" charset="-122"/>
                    <a:sym typeface="思源黑体 CN Normal" panose="020B0400000000000000" pitchFamily="34" charset="-122"/>
                  </a:rPr>
                  <a:t>此处输入标题</a:t>
                </a:r>
              </a:p>
            </p:txBody>
          </p:sp>
        </p:grpSp>
        <p:grpSp>
          <p:nvGrpSpPr>
            <p:cNvPr id="43" name="组合 42">
              <a:extLst>
                <a:ext uri="{FF2B5EF4-FFF2-40B4-BE49-F238E27FC236}">
                  <a16:creationId xmlns:a16="http://schemas.microsoft.com/office/drawing/2014/main" id="{C16F1FA8-A1A8-48E0-B7DA-B1E1387751DE}"/>
                </a:ext>
              </a:extLst>
            </p:cNvPr>
            <p:cNvGrpSpPr/>
            <p:nvPr/>
          </p:nvGrpSpPr>
          <p:grpSpPr>
            <a:xfrm>
              <a:off x="6938134" y="2696298"/>
              <a:ext cx="1093695" cy="3436684"/>
              <a:chOff x="1101399" y="2592125"/>
              <a:chExt cx="1093695" cy="3436684"/>
            </a:xfrm>
          </p:grpSpPr>
          <p:sp>
            <p:nvSpPr>
              <p:cNvPr id="44" name="文本框 43">
                <a:extLst>
                  <a:ext uri="{FF2B5EF4-FFF2-40B4-BE49-F238E27FC236}">
                    <a16:creationId xmlns:a16="http://schemas.microsoft.com/office/drawing/2014/main" id="{87100272-CE4C-4334-8BB8-E5C8F40D0969}"/>
                  </a:ext>
                </a:extLst>
              </p:cNvPr>
              <p:cNvSpPr txBox="1"/>
              <p:nvPr/>
            </p:nvSpPr>
            <p:spPr>
              <a:xfrm>
                <a:off x="1101399" y="2592125"/>
                <a:ext cx="1093695" cy="769441"/>
              </a:xfrm>
              <a:prstGeom prst="rect">
                <a:avLst/>
              </a:prstGeom>
              <a:noFill/>
            </p:spPr>
            <p:txBody>
              <a:bodyPr wrap="square" rtlCol="0">
                <a:spAutoFit/>
              </a:bodyPr>
              <a:lstStyle/>
              <a:p>
                <a:r>
                  <a:rPr lang="en-US" altLang="zh-CN" sz="44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04</a:t>
                </a:r>
                <a:endParaRPr lang="zh-CN" altLang="en-US" sz="44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5" name="任意多边形: 形状 44">
                <a:extLst>
                  <a:ext uri="{FF2B5EF4-FFF2-40B4-BE49-F238E27FC236}">
                    <a16:creationId xmlns:a16="http://schemas.microsoft.com/office/drawing/2014/main" id="{C4568BF6-A9AE-4982-B057-03822D8CA06C}"/>
                  </a:ext>
                </a:extLst>
              </p:cNvPr>
              <p:cNvSpPr/>
              <p:nvPr/>
            </p:nvSpPr>
            <p:spPr>
              <a:xfrm>
                <a:off x="1902095" y="2796722"/>
                <a:ext cx="248994" cy="921022"/>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6" name="文本框 45">
                <a:extLst>
                  <a:ext uri="{FF2B5EF4-FFF2-40B4-BE49-F238E27FC236}">
                    <a16:creationId xmlns:a16="http://schemas.microsoft.com/office/drawing/2014/main" id="{F1583AD8-8DE1-4EC1-A285-075F26E683D4}"/>
                  </a:ext>
                </a:extLst>
              </p:cNvPr>
              <p:cNvSpPr txBox="1"/>
              <p:nvPr/>
            </p:nvSpPr>
            <p:spPr>
              <a:xfrm>
                <a:off x="1382467" y="3510710"/>
                <a:ext cx="553998" cy="2518099"/>
              </a:xfrm>
              <a:prstGeom prst="rect">
                <a:avLst/>
              </a:prstGeom>
              <a:noFill/>
            </p:spPr>
            <p:txBody>
              <a:bodyPr vert="eaVert" wrap="square" rtlCol="0">
                <a:spAutoFit/>
              </a:bodyPr>
              <a:lstStyle/>
              <a:p>
                <a:r>
                  <a:rPr lang="zh-CN" altLang="en-US" sz="2400" dirty="0">
                    <a:latin typeface="思源黑体 CN Normal" panose="020B0400000000000000" pitchFamily="34" charset="-122"/>
                    <a:ea typeface="站酷高端黑" panose="02010600030101010101" pitchFamily="2" charset="-122"/>
                    <a:sym typeface="思源黑体 CN Normal" panose="020B0400000000000000" pitchFamily="34" charset="-122"/>
                  </a:rPr>
                  <a:t>此处输入标题</a:t>
                </a:r>
              </a:p>
            </p:txBody>
          </p:sp>
        </p:grpSp>
        <p:grpSp>
          <p:nvGrpSpPr>
            <p:cNvPr id="47" name="组合 46">
              <a:extLst>
                <a:ext uri="{FF2B5EF4-FFF2-40B4-BE49-F238E27FC236}">
                  <a16:creationId xmlns:a16="http://schemas.microsoft.com/office/drawing/2014/main" id="{FF7FD799-7C09-419E-AF04-927E7ABBCEC2}"/>
                </a:ext>
              </a:extLst>
            </p:cNvPr>
            <p:cNvGrpSpPr/>
            <p:nvPr/>
          </p:nvGrpSpPr>
          <p:grpSpPr>
            <a:xfrm>
              <a:off x="8788520" y="2696298"/>
              <a:ext cx="1093695" cy="3436684"/>
              <a:chOff x="1101399" y="2592125"/>
              <a:chExt cx="1093695" cy="3436684"/>
            </a:xfrm>
          </p:grpSpPr>
          <p:sp>
            <p:nvSpPr>
              <p:cNvPr id="48" name="文本框 47">
                <a:extLst>
                  <a:ext uri="{FF2B5EF4-FFF2-40B4-BE49-F238E27FC236}">
                    <a16:creationId xmlns:a16="http://schemas.microsoft.com/office/drawing/2014/main" id="{A53FCA97-53E6-4107-B43F-0F0D88D1D680}"/>
                  </a:ext>
                </a:extLst>
              </p:cNvPr>
              <p:cNvSpPr txBox="1"/>
              <p:nvPr/>
            </p:nvSpPr>
            <p:spPr>
              <a:xfrm>
                <a:off x="1101399" y="2592125"/>
                <a:ext cx="1093695" cy="769441"/>
              </a:xfrm>
              <a:prstGeom prst="rect">
                <a:avLst/>
              </a:prstGeom>
              <a:noFill/>
            </p:spPr>
            <p:txBody>
              <a:bodyPr wrap="square" rtlCol="0">
                <a:spAutoFit/>
              </a:bodyPr>
              <a:lstStyle/>
              <a:p>
                <a:r>
                  <a:rPr lang="en-US" altLang="zh-CN" sz="44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05</a:t>
                </a:r>
                <a:endParaRPr lang="zh-CN" altLang="en-US" sz="44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9" name="任意多边形: 形状 48">
                <a:extLst>
                  <a:ext uri="{FF2B5EF4-FFF2-40B4-BE49-F238E27FC236}">
                    <a16:creationId xmlns:a16="http://schemas.microsoft.com/office/drawing/2014/main" id="{957E2D1C-B7E3-4C97-BBCD-4F787276BF48}"/>
                  </a:ext>
                </a:extLst>
              </p:cNvPr>
              <p:cNvSpPr/>
              <p:nvPr/>
            </p:nvSpPr>
            <p:spPr>
              <a:xfrm>
                <a:off x="1902095" y="2796722"/>
                <a:ext cx="248994" cy="921022"/>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50" name="文本框 49">
                <a:extLst>
                  <a:ext uri="{FF2B5EF4-FFF2-40B4-BE49-F238E27FC236}">
                    <a16:creationId xmlns:a16="http://schemas.microsoft.com/office/drawing/2014/main" id="{759B6DE2-8150-4537-A59C-AA126CA60D12}"/>
                  </a:ext>
                </a:extLst>
              </p:cNvPr>
              <p:cNvSpPr txBox="1"/>
              <p:nvPr/>
            </p:nvSpPr>
            <p:spPr>
              <a:xfrm>
                <a:off x="1382467" y="3510710"/>
                <a:ext cx="553998" cy="2518099"/>
              </a:xfrm>
              <a:prstGeom prst="rect">
                <a:avLst/>
              </a:prstGeom>
              <a:noFill/>
            </p:spPr>
            <p:txBody>
              <a:bodyPr vert="eaVert" wrap="square" rtlCol="0">
                <a:spAutoFit/>
              </a:bodyPr>
              <a:lstStyle/>
              <a:p>
                <a:r>
                  <a:rPr lang="zh-CN" altLang="en-US" sz="2400" dirty="0">
                    <a:latin typeface="思源黑体 CN Normal" panose="020B0400000000000000" pitchFamily="34" charset="-122"/>
                    <a:ea typeface="站酷高端黑" panose="02010600030101010101" pitchFamily="2" charset="-122"/>
                    <a:sym typeface="思源黑体 CN Normal" panose="020B0400000000000000" pitchFamily="34" charset="-122"/>
                  </a:rPr>
                  <a:t>此处输入标题</a:t>
                </a:r>
              </a:p>
            </p:txBody>
          </p:sp>
        </p:grpSp>
      </p:grpSp>
    </p:spTree>
    <p:extLst>
      <p:ext uri="{BB962C8B-B14F-4D97-AF65-F5344CB8AC3E}">
        <p14:creationId xmlns:p14="http://schemas.microsoft.com/office/powerpoint/2010/main" val="39436634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BDA8C41-1F60-490A-AE79-BE0CCFE7DA7F}"/>
              </a:ext>
            </a:extLst>
          </p:cNvPr>
          <p:cNvSpPr txBox="1"/>
          <p:nvPr/>
        </p:nvSpPr>
        <p:spPr>
          <a:xfrm>
            <a:off x="1396727" y="1335744"/>
            <a:ext cx="1770926" cy="461665"/>
          </a:xfrm>
          <a:prstGeom prst="rect">
            <a:avLst/>
          </a:prstGeom>
          <a:noFill/>
        </p:spPr>
        <p:txBody>
          <a:bodyPr wrap="square" rtlCol="0">
            <a:spAutoFit/>
          </a:bodyPr>
          <a:lstStyle/>
          <a:p>
            <a:r>
              <a:rPr lang="zh-CN" altLang="en-US" sz="24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陈过往之念</a:t>
            </a:r>
          </a:p>
        </p:txBody>
      </p:sp>
      <p:sp>
        <p:nvSpPr>
          <p:cNvPr id="3" name="矩形 2">
            <a:extLst>
              <a:ext uri="{FF2B5EF4-FFF2-40B4-BE49-F238E27FC236}">
                <a16:creationId xmlns:a16="http://schemas.microsoft.com/office/drawing/2014/main" id="{7D861FA4-6C24-4A6F-AD5F-14EC0BBB38F1}"/>
              </a:ext>
            </a:extLst>
          </p:cNvPr>
          <p:cNvSpPr/>
          <p:nvPr/>
        </p:nvSpPr>
        <p:spPr>
          <a:xfrm>
            <a:off x="7893935" y="0"/>
            <a:ext cx="433279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6" name="任意多边形: 形状 15">
            <a:extLst>
              <a:ext uri="{FF2B5EF4-FFF2-40B4-BE49-F238E27FC236}">
                <a16:creationId xmlns:a16="http://schemas.microsoft.com/office/drawing/2014/main" id="{7968D27E-734F-423F-8C80-8E853D30AB63}"/>
              </a:ext>
            </a:extLst>
          </p:cNvPr>
          <p:cNvSpPr/>
          <p:nvPr/>
        </p:nvSpPr>
        <p:spPr>
          <a:xfrm>
            <a:off x="9112388" y="4666685"/>
            <a:ext cx="2471143" cy="2471143"/>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5" name="任意多边形: 形状 14">
            <a:extLst>
              <a:ext uri="{FF2B5EF4-FFF2-40B4-BE49-F238E27FC236}">
                <a16:creationId xmlns:a16="http://schemas.microsoft.com/office/drawing/2014/main" id="{E5979034-1588-4133-8CC0-F204A638078F}"/>
              </a:ext>
            </a:extLst>
          </p:cNvPr>
          <p:cNvSpPr/>
          <p:nvPr/>
        </p:nvSpPr>
        <p:spPr>
          <a:xfrm>
            <a:off x="9658039" y="1977371"/>
            <a:ext cx="2471143" cy="2471143"/>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pic>
        <p:nvPicPr>
          <p:cNvPr id="5" name="图片 4" descr="图片包含 室内, 图书馆, 地板, 房间&#10;&#10;已生成极高可信度的说明">
            <a:extLst>
              <a:ext uri="{FF2B5EF4-FFF2-40B4-BE49-F238E27FC236}">
                <a16:creationId xmlns:a16="http://schemas.microsoft.com/office/drawing/2014/main" id="{BDCFDB05-3950-416D-833F-9E1A9C123FB9}"/>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l="-2"/>
          <a:stretch/>
        </p:blipFill>
        <p:spPr>
          <a:xfrm>
            <a:off x="-1" y="0"/>
            <a:ext cx="8031481" cy="6858000"/>
          </a:xfrm>
          <a:prstGeom prst="rect">
            <a:avLst/>
          </a:prstGeom>
        </p:spPr>
      </p:pic>
      <p:sp>
        <p:nvSpPr>
          <p:cNvPr id="8" name="矩形 7">
            <a:extLst>
              <a:ext uri="{FF2B5EF4-FFF2-40B4-BE49-F238E27FC236}">
                <a16:creationId xmlns:a16="http://schemas.microsoft.com/office/drawing/2014/main" id="{B20A4368-D23F-4009-9F7F-CA85EFF6C597}"/>
              </a:ext>
            </a:extLst>
          </p:cNvPr>
          <p:cNvSpPr/>
          <p:nvPr/>
        </p:nvSpPr>
        <p:spPr>
          <a:xfrm>
            <a:off x="0" y="0"/>
            <a:ext cx="803148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17" name="组合 16">
            <a:extLst>
              <a:ext uri="{FF2B5EF4-FFF2-40B4-BE49-F238E27FC236}">
                <a16:creationId xmlns:a16="http://schemas.microsoft.com/office/drawing/2014/main" id="{6AC29159-CADB-4A77-B718-AC5F7CAF9A25}"/>
              </a:ext>
            </a:extLst>
          </p:cNvPr>
          <p:cNvGrpSpPr/>
          <p:nvPr/>
        </p:nvGrpSpPr>
        <p:grpSpPr>
          <a:xfrm>
            <a:off x="3077495" y="1301020"/>
            <a:ext cx="8543005" cy="5145499"/>
            <a:chOff x="2947955" y="1301020"/>
            <a:chExt cx="8543005" cy="5145499"/>
          </a:xfrm>
        </p:grpSpPr>
        <p:pic>
          <p:nvPicPr>
            <p:cNvPr id="7" name="图片 6">
              <a:extLst>
                <a:ext uri="{FF2B5EF4-FFF2-40B4-BE49-F238E27FC236}">
                  <a16:creationId xmlns:a16="http://schemas.microsoft.com/office/drawing/2014/main" id="{49A9BB0B-616E-4EE3-8BD6-1323A31B923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47955" y="1301020"/>
              <a:ext cx="8543005" cy="5145499"/>
            </a:xfrm>
            <a:prstGeom prst="rect">
              <a:avLst/>
            </a:prstGeom>
          </p:spPr>
        </p:pic>
        <p:pic>
          <p:nvPicPr>
            <p:cNvPr id="10" name="图片 9" descr="图片包含 文字&#10;&#10;已生成极高可信度的说明">
              <a:extLst>
                <a:ext uri="{FF2B5EF4-FFF2-40B4-BE49-F238E27FC236}">
                  <a16:creationId xmlns:a16="http://schemas.microsoft.com/office/drawing/2014/main" id="{526E93FB-5886-4777-9A99-F0AE3A45D13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069080" y="1737361"/>
              <a:ext cx="6278880" cy="3947160"/>
            </a:xfrm>
            <a:prstGeom prst="rect">
              <a:avLst/>
            </a:prstGeom>
          </p:spPr>
        </p:pic>
      </p:grpSp>
      <p:sp>
        <p:nvSpPr>
          <p:cNvPr id="11" name="文本框 10">
            <a:extLst>
              <a:ext uri="{FF2B5EF4-FFF2-40B4-BE49-F238E27FC236}">
                <a16:creationId xmlns:a16="http://schemas.microsoft.com/office/drawing/2014/main" id="{AC217A4A-D7D3-42E6-B318-EBB4B46827CB}"/>
              </a:ext>
            </a:extLst>
          </p:cNvPr>
          <p:cNvSpPr txBox="1"/>
          <p:nvPr/>
        </p:nvSpPr>
        <p:spPr>
          <a:xfrm>
            <a:off x="749364" y="2629305"/>
            <a:ext cx="2618676" cy="646331"/>
          </a:xfrm>
          <a:prstGeom prst="rect">
            <a:avLst/>
          </a:prstGeom>
          <a:noFill/>
        </p:spPr>
        <p:txBody>
          <a:bodyPr wrap="square" rtlCol="0">
            <a:spAutoFit/>
          </a:bodyPr>
          <a:lstStyle/>
          <a:p>
            <a:r>
              <a:rPr lang="zh-CN" altLang="en-US" sz="3600" i="1" spc="3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作品展示</a:t>
            </a:r>
          </a:p>
        </p:txBody>
      </p:sp>
      <p:sp>
        <p:nvSpPr>
          <p:cNvPr id="12" name="平行四边形 11">
            <a:extLst>
              <a:ext uri="{FF2B5EF4-FFF2-40B4-BE49-F238E27FC236}">
                <a16:creationId xmlns:a16="http://schemas.microsoft.com/office/drawing/2014/main" id="{5B75F8F3-AF82-473A-A6B9-35D60DEDDC37}"/>
              </a:ext>
            </a:extLst>
          </p:cNvPr>
          <p:cNvSpPr/>
          <p:nvPr/>
        </p:nvSpPr>
        <p:spPr>
          <a:xfrm flipV="1">
            <a:off x="830580" y="3429000"/>
            <a:ext cx="2246915" cy="5498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cxnSp>
        <p:nvCxnSpPr>
          <p:cNvPr id="14" name="直接连接符 13">
            <a:extLst>
              <a:ext uri="{FF2B5EF4-FFF2-40B4-BE49-F238E27FC236}">
                <a16:creationId xmlns:a16="http://schemas.microsoft.com/office/drawing/2014/main" id="{4C2756F4-7B34-4E3B-9599-CE5369361A5B}"/>
              </a:ext>
            </a:extLst>
          </p:cNvPr>
          <p:cNvCxnSpPr/>
          <p:nvPr/>
        </p:nvCxnSpPr>
        <p:spPr>
          <a:xfrm>
            <a:off x="830580" y="3660110"/>
            <a:ext cx="13338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08AF346D-CE10-474A-B095-2E2BBE8D6BAD}"/>
              </a:ext>
            </a:extLst>
          </p:cNvPr>
          <p:cNvGrpSpPr/>
          <p:nvPr/>
        </p:nvGrpSpPr>
        <p:grpSpPr>
          <a:xfrm>
            <a:off x="9801058" y="192186"/>
            <a:ext cx="2388402" cy="584732"/>
            <a:chOff x="10221559" y="213921"/>
            <a:chExt cx="1807881" cy="442608"/>
          </a:xfrm>
        </p:grpSpPr>
        <p:pic>
          <p:nvPicPr>
            <p:cNvPr id="19" name="图片 18">
              <a:extLst>
                <a:ext uri="{FF2B5EF4-FFF2-40B4-BE49-F238E27FC236}">
                  <a16:creationId xmlns:a16="http://schemas.microsoft.com/office/drawing/2014/main" id="{BDF81670-B7E0-4AA0-B0EE-F7F7D74A550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20" name="图片 19">
              <a:extLst>
                <a:ext uri="{FF2B5EF4-FFF2-40B4-BE49-F238E27FC236}">
                  <a16:creationId xmlns:a16="http://schemas.microsoft.com/office/drawing/2014/main" id="{001FD5DC-DA29-4F35-ACC7-DA575D5D74F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
        <p:nvSpPr>
          <p:cNvPr id="21" name="文本框 20">
            <a:extLst>
              <a:ext uri="{FF2B5EF4-FFF2-40B4-BE49-F238E27FC236}">
                <a16:creationId xmlns:a16="http://schemas.microsoft.com/office/drawing/2014/main" id="{20BE365D-7EDC-4767-8860-D6F3162A4587}"/>
              </a:ext>
            </a:extLst>
          </p:cNvPr>
          <p:cNvSpPr txBox="1"/>
          <p:nvPr/>
        </p:nvSpPr>
        <p:spPr>
          <a:xfrm>
            <a:off x="749364" y="3784306"/>
            <a:ext cx="2618676" cy="461665"/>
          </a:xfrm>
          <a:prstGeom prst="rect">
            <a:avLst/>
          </a:prstGeom>
          <a:noFill/>
        </p:spPr>
        <p:txBody>
          <a:bodyPr wrap="square" rtlCol="0">
            <a:spAutoFit/>
          </a:bodyPr>
          <a:lstStyle/>
          <a:p>
            <a:r>
              <a:rPr lang="en-US" altLang="zh-CN" sz="24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Work show</a:t>
            </a:r>
            <a:endParaRPr lang="zh-CN" altLang="en-US" sz="24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Tree>
    <p:extLst>
      <p:ext uri="{BB962C8B-B14F-4D97-AF65-F5344CB8AC3E}">
        <p14:creationId xmlns:p14="http://schemas.microsoft.com/office/powerpoint/2010/main" val="38755364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7D861FA4-6C24-4A6F-AD5F-14EC0BBB38F1}"/>
              </a:ext>
            </a:extLst>
          </p:cNvPr>
          <p:cNvSpPr/>
          <p:nvPr/>
        </p:nvSpPr>
        <p:spPr>
          <a:xfrm>
            <a:off x="8031480" y="0"/>
            <a:ext cx="416052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6" name="任意多边形: 形状 15">
            <a:extLst>
              <a:ext uri="{FF2B5EF4-FFF2-40B4-BE49-F238E27FC236}">
                <a16:creationId xmlns:a16="http://schemas.microsoft.com/office/drawing/2014/main" id="{7968D27E-734F-423F-8C80-8E853D30AB63}"/>
              </a:ext>
            </a:extLst>
          </p:cNvPr>
          <p:cNvSpPr/>
          <p:nvPr/>
        </p:nvSpPr>
        <p:spPr>
          <a:xfrm>
            <a:off x="8652717" y="3726555"/>
            <a:ext cx="2471143" cy="2471143"/>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5" name="任意多边形: 形状 14">
            <a:extLst>
              <a:ext uri="{FF2B5EF4-FFF2-40B4-BE49-F238E27FC236}">
                <a16:creationId xmlns:a16="http://schemas.microsoft.com/office/drawing/2014/main" id="{E5979034-1588-4133-8CC0-F204A638078F}"/>
              </a:ext>
            </a:extLst>
          </p:cNvPr>
          <p:cNvSpPr/>
          <p:nvPr/>
        </p:nvSpPr>
        <p:spPr>
          <a:xfrm>
            <a:off x="8623159" y="1097771"/>
            <a:ext cx="2471143" cy="2471143"/>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pic>
        <p:nvPicPr>
          <p:cNvPr id="26" name="图片 25" descr="图片包含 草, 户外, 天空, 田野&#10;&#10;已生成极高可信度的说明">
            <a:extLst>
              <a:ext uri="{FF2B5EF4-FFF2-40B4-BE49-F238E27FC236}">
                <a16:creationId xmlns:a16="http://schemas.microsoft.com/office/drawing/2014/main" id="{B8CE8481-F2F3-4D58-A355-45BAA538B26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207" y="-8902"/>
            <a:ext cx="8039301" cy="6857999"/>
          </a:xfrm>
          <a:prstGeom prst="rect">
            <a:avLst/>
          </a:prstGeom>
        </p:spPr>
      </p:pic>
      <p:sp>
        <p:nvSpPr>
          <p:cNvPr id="8" name="矩形 7">
            <a:extLst>
              <a:ext uri="{FF2B5EF4-FFF2-40B4-BE49-F238E27FC236}">
                <a16:creationId xmlns:a16="http://schemas.microsoft.com/office/drawing/2014/main" id="{B20A4368-D23F-4009-9F7F-CA85EFF6C597}"/>
              </a:ext>
            </a:extLst>
          </p:cNvPr>
          <p:cNvSpPr/>
          <p:nvPr/>
        </p:nvSpPr>
        <p:spPr>
          <a:xfrm>
            <a:off x="-4207" y="-8902"/>
            <a:ext cx="8051884" cy="6875804"/>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18" name="组合 17">
            <a:extLst>
              <a:ext uri="{FF2B5EF4-FFF2-40B4-BE49-F238E27FC236}">
                <a16:creationId xmlns:a16="http://schemas.microsoft.com/office/drawing/2014/main" id="{08AF346D-CE10-474A-B095-2E2BBE8D6BAD}"/>
              </a:ext>
            </a:extLst>
          </p:cNvPr>
          <p:cNvGrpSpPr/>
          <p:nvPr/>
        </p:nvGrpSpPr>
        <p:grpSpPr>
          <a:xfrm>
            <a:off x="9801058" y="192186"/>
            <a:ext cx="2388402" cy="584732"/>
            <a:chOff x="10221559" y="213921"/>
            <a:chExt cx="1807881" cy="442608"/>
          </a:xfrm>
        </p:grpSpPr>
        <p:pic>
          <p:nvPicPr>
            <p:cNvPr id="19" name="图片 18">
              <a:extLst>
                <a:ext uri="{FF2B5EF4-FFF2-40B4-BE49-F238E27FC236}">
                  <a16:creationId xmlns:a16="http://schemas.microsoft.com/office/drawing/2014/main" id="{BDF81670-B7E0-4AA0-B0EE-F7F7D74A550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20" name="图片 19">
              <a:extLst>
                <a:ext uri="{FF2B5EF4-FFF2-40B4-BE49-F238E27FC236}">
                  <a16:creationId xmlns:a16="http://schemas.microsoft.com/office/drawing/2014/main" id="{001FD5DC-DA29-4F35-ACC7-DA575D5D74F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grpSp>
        <p:nvGrpSpPr>
          <p:cNvPr id="21" name="组合 20">
            <a:extLst>
              <a:ext uri="{FF2B5EF4-FFF2-40B4-BE49-F238E27FC236}">
                <a16:creationId xmlns:a16="http://schemas.microsoft.com/office/drawing/2014/main" id="{C4D339D8-6066-48AB-BF54-27F9004832E6}"/>
              </a:ext>
            </a:extLst>
          </p:cNvPr>
          <p:cNvGrpSpPr/>
          <p:nvPr/>
        </p:nvGrpSpPr>
        <p:grpSpPr>
          <a:xfrm>
            <a:off x="6430862" y="533650"/>
            <a:ext cx="2855264" cy="5900660"/>
            <a:chOff x="6430862" y="533650"/>
            <a:chExt cx="2855264" cy="5900660"/>
          </a:xfrm>
        </p:grpSpPr>
        <p:pic>
          <p:nvPicPr>
            <p:cNvPr id="6" name="图片 5" descr="图片包含 监视器, 电子产品, 计算机, 室内&#10;&#10;已生成极高可信度的说明">
              <a:extLst>
                <a:ext uri="{FF2B5EF4-FFF2-40B4-BE49-F238E27FC236}">
                  <a16:creationId xmlns:a16="http://schemas.microsoft.com/office/drawing/2014/main" id="{65838EDE-C084-4FD6-9965-3AA81DA1CB6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430862" y="533650"/>
              <a:ext cx="2855264" cy="5900660"/>
            </a:xfrm>
            <a:prstGeom prst="rect">
              <a:avLst/>
            </a:prstGeom>
          </p:spPr>
        </p:pic>
        <p:pic>
          <p:nvPicPr>
            <p:cNvPr id="13" name="图片 12" descr="图片包含 文字&#10;&#10;已生成高可信度的说明">
              <a:extLst>
                <a:ext uri="{FF2B5EF4-FFF2-40B4-BE49-F238E27FC236}">
                  <a16:creationId xmlns:a16="http://schemas.microsoft.com/office/drawing/2014/main" id="{61A6DA3D-7F89-4F60-B4EF-BA27F069A49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626843" y="1270905"/>
              <a:ext cx="2471143" cy="4393143"/>
            </a:xfrm>
            <a:prstGeom prst="rect">
              <a:avLst/>
            </a:prstGeom>
          </p:spPr>
        </p:pic>
      </p:grpSp>
      <p:grpSp>
        <p:nvGrpSpPr>
          <p:cNvPr id="24" name="组合 23">
            <a:extLst>
              <a:ext uri="{FF2B5EF4-FFF2-40B4-BE49-F238E27FC236}">
                <a16:creationId xmlns:a16="http://schemas.microsoft.com/office/drawing/2014/main" id="{E9D7D1B1-B20F-4DFA-8FDC-31B66B97C212}"/>
              </a:ext>
            </a:extLst>
          </p:cNvPr>
          <p:cNvGrpSpPr/>
          <p:nvPr/>
        </p:nvGrpSpPr>
        <p:grpSpPr>
          <a:xfrm>
            <a:off x="1454110" y="2020614"/>
            <a:ext cx="3941585" cy="2816772"/>
            <a:chOff x="1819554" y="2028497"/>
            <a:chExt cx="3941585" cy="2816772"/>
          </a:xfrm>
        </p:grpSpPr>
        <p:grpSp>
          <p:nvGrpSpPr>
            <p:cNvPr id="22" name="组合 21">
              <a:extLst>
                <a:ext uri="{FF2B5EF4-FFF2-40B4-BE49-F238E27FC236}">
                  <a16:creationId xmlns:a16="http://schemas.microsoft.com/office/drawing/2014/main" id="{9BEDA4AC-EEFD-4A51-8A1D-BA700839CA8F}"/>
                </a:ext>
              </a:extLst>
            </p:cNvPr>
            <p:cNvGrpSpPr/>
            <p:nvPr/>
          </p:nvGrpSpPr>
          <p:grpSpPr>
            <a:xfrm>
              <a:off x="2192230" y="2620667"/>
              <a:ext cx="2618676" cy="1616666"/>
              <a:chOff x="749364" y="2629305"/>
              <a:chExt cx="2618676" cy="1616666"/>
            </a:xfrm>
          </p:grpSpPr>
          <p:sp>
            <p:nvSpPr>
              <p:cNvPr id="11" name="文本框 10">
                <a:extLst>
                  <a:ext uri="{FF2B5EF4-FFF2-40B4-BE49-F238E27FC236}">
                    <a16:creationId xmlns:a16="http://schemas.microsoft.com/office/drawing/2014/main" id="{AC217A4A-D7D3-42E6-B318-EBB4B46827CB}"/>
                  </a:ext>
                </a:extLst>
              </p:cNvPr>
              <p:cNvSpPr txBox="1"/>
              <p:nvPr/>
            </p:nvSpPr>
            <p:spPr>
              <a:xfrm>
                <a:off x="749364" y="2629305"/>
                <a:ext cx="2618676" cy="646331"/>
              </a:xfrm>
              <a:prstGeom prst="rect">
                <a:avLst/>
              </a:prstGeom>
              <a:noFill/>
            </p:spPr>
            <p:txBody>
              <a:bodyPr wrap="square" rtlCol="0">
                <a:spAutoFit/>
              </a:bodyPr>
              <a:lstStyle/>
              <a:p>
                <a:r>
                  <a:rPr lang="zh-CN" altLang="en-US" sz="3600" i="1" spc="3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作品展示</a:t>
                </a:r>
              </a:p>
            </p:txBody>
          </p:sp>
          <p:sp>
            <p:nvSpPr>
              <p:cNvPr id="12" name="平行四边形 11">
                <a:extLst>
                  <a:ext uri="{FF2B5EF4-FFF2-40B4-BE49-F238E27FC236}">
                    <a16:creationId xmlns:a16="http://schemas.microsoft.com/office/drawing/2014/main" id="{5B75F8F3-AF82-473A-A6B9-35D60DEDDC37}"/>
                  </a:ext>
                </a:extLst>
              </p:cNvPr>
              <p:cNvSpPr/>
              <p:nvPr/>
            </p:nvSpPr>
            <p:spPr>
              <a:xfrm flipV="1">
                <a:off x="830580" y="3429000"/>
                <a:ext cx="2246915" cy="5498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cxnSp>
            <p:nvCxnSpPr>
              <p:cNvPr id="14" name="直接连接符 13">
                <a:extLst>
                  <a:ext uri="{FF2B5EF4-FFF2-40B4-BE49-F238E27FC236}">
                    <a16:creationId xmlns:a16="http://schemas.microsoft.com/office/drawing/2014/main" id="{4C2756F4-7B34-4E3B-9599-CE5369361A5B}"/>
                  </a:ext>
                </a:extLst>
              </p:cNvPr>
              <p:cNvCxnSpPr/>
              <p:nvPr/>
            </p:nvCxnSpPr>
            <p:spPr>
              <a:xfrm>
                <a:off x="830580" y="3660110"/>
                <a:ext cx="133388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10804EF9-E495-4E09-A9A9-CEAC88F28B4D}"/>
                  </a:ext>
                </a:extLst>
              </p:cNvPr>
              <p:cNvSpPr txBox="1"/>
              <p:nvPr/>
            </p:nvSpPr>
            <p:spPr>
              <a:xfrm>
                <a:off x="749364" y="3784306"/>
                <a:ext cx="2618676" cy="461665"/>
              </a:xfrm>
              <a:prstGeom prst="rect">
                <a:avLst/>
              </a:prstGeom>
              <a:noFill/>
            </p:spPr>
            <p:txBody>
              <a:bodyPr wrap="square" rtlCol="0">
                <a:spAutoFit/>
              </a:bodyPr>
              <a:lstStyle/>
              <a:p>
                <a:r>
                  <a:rPr lang="en-US" altLang="zh-CN" sz="24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Work show</a:t>
                </a:r>
                <a:endParaRPr lang="zh-CN" altLang="en-US" sz="24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23" name="矩形 22">
              <a:extLst>
                <a:ext uri="{FF2B5EF4-FFF2-40B4-BE49-F238E27FC236}">
                  <a16:creationId xmlns:a16="http://schemas.microsoft.com/office/drawing/2014/main" id="{66329899-2E25-4ED0-9D06-352F21D5C536}"/>
                </a:ext>
              </a:extLst>
            </p:cNvPr>
            <p:cNvSpPr/>
            <p:nvPr/>
          </p:nvSpPr>
          <p:spPr>
            <a:xfrm>
              <a:off x="1819554" y="2028497"/>
              <a:ext cx="3941585" cy="281677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Tree>
    <p:extLst>
      <p:ext uri="{BB962C8B-B14F-4D97-AF65-F5344CB8AC3E}">
        <p14:creationId xmlns:p14="http://schemas.microsoft.com/office/powerpoint/2010/main" val="30915921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图片 15" descr="图片包含 树, 户外, 建筑物&#10;&#10;描述已自动生成">
            <a:extLst>
              <a:ext uri="{FF2B5EF4-FFF2-40B4-BE49-F238E27FC236}">
                <a16:creationId xmlns:a16="http://schemas.microsoft.com/office/drawing/2014/main" id="{2DD5A1BA-954B-4A29-8FC5-75129D8C1A3F}"/>
              </a:ext>
            </a:extLst>
          </p:cNvPr>
          <p:cNvPicPr>
            <a:picLocks noChangeAspect="1"/>
          </p:cNvPicPr>
          <p:nvPr/>
        </p:nvPicPr>
        <p:blipFill rotWithShape="1">
          <a:blip r:embed="rId3">
            <a:alphaModFix amt="10000"/>
            <a:extLst>
              <a:ext uri="{28A0092B-C50C-407E-A947-70E740481C1C}">
                <a14:useLocalDpi xmlns:a14="http://schemas.microsoft.com/office/drawing/2010/main" val="0"/>
              </a:ext>
            </a:extLst>
          </a:blip>
          <a:srcRect t="7786" b="7786"/>
          <a:stretch/>
        </p:blipFill>
        <p:spPr>
          <a:xfrm>
            <a:off x="0" y="0"/>
            <a:ext cx="12192000" cy="6858000"/>
          </a:xfrm>
          <a:prstGeom prst="rect">
            <a:avLst/>
          </a:prstGeom>
        </p:spPr>
      </p:pic>
      <p:sp>
        <p:nvSpPr>
          <p:cNvPr id="13" name="矩形: 圆角 12">
            <a:extLst>
              <a:ext uri="{FF2B5EF4-FFF2-40B4-BE49-F238E27FC236}">
                <a16:creationId xmlns:a16="http://schemas.microsoft.com/office/drawing/2014/main" id="{BB6619DF-29FD-417F-9CB3-1D3BAFF2AA9F}"/>
              </a:ext>
            </a:extLst>
          </p:cNvPr>
          <p:cNvSpPr/>
          <p:nvPr/>
        </p:nvSpPr>
        <p:spPr>
          <a:xfrm>
            <a:off x="8783683" y="1995055"/>
            <a:ext cx="2269681" cy="4245696"/>
          </a:xfrm>
          <a:prstGeom prst="roundRect">
            <a:avLst>
              <a:gd name="adj" fmla="val 8447"/>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2" name="矩形: 圆角 11">
            <a:extLst>
              <a:ext uri="{FF2B5EF4-FFF2-40B4-BE49-F238E27FC236}">
                <a16:creationId xmlns:a16="http://schemas.microsoft.com/office/drawing/2014/main" id="{C2F944F2-561E-47E7-8C02-D0103B149F64}"/>
              </a:ext>
            </a:extLst>
          </p:cNvPr>
          <p:cNvSpPr/>
          <p:nvPr/>
        </p:nvSpPr>
        <p:spPr>
          <a:xfrm>
            <a:off x="6078189" y="1875862"/>
            <a:ext cx="2308199" cy="4484082"/>
          </a:xfrm>
          <a:prstGeom prst="roundRect">
            <a:avLst>
              <a:gd name="adj" fmla="val 8447"/>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1" name="矩形: 圆角 10">
            <a:extLst>
              <a:ext uri="{FF2B5EF4-FFF2-40B4-BE49-F238E27FC236}">
                <a16:creationId xmlns:a16="http://schemas.microsoft.com/office/drawing/2014/main" id="{30E1B2A2-9417-427D-84C8-0B7DFFD835EB}"/>
              </a:ext>
            </a:extLst>
          </p:cNvPr>
          <p:cNvSpPr/>
          <p:nvPr/>
        </p:nvSpPr>
        <p:spPr>
          <a:xfrm>
            <a:off x="3449081" y="1995055"/>
            <a:ext cx="2204105" cy="4245696"/>
          </a:xfrm>
          <a:prstGeom prst="roundRect">
            <a:avLst>
              <a:gd name="adj" fmla="val 8447"/>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7" name="矩形: 圆角 6">
            <a:extLst>
              <a:ext uri="{FF2B5EF4-FFF2-40B4-BE49-F238E27FC236}">
                <a16:creationId xmlns:a16="http://schemas.microsoft.com/office/drawing/2014/main" id="{27EE283A-ACA2-40B3-B3CF-5A9C97F68FD1}"/>
              </a:ext>
            </a:extLst>
          </p:cNvPr>
          <p:cNvSpPr/>
          <p:nvPr/>
        </p:nvSpPr>
        <p:spPr>
          <a:xfrm>
            <a:off x="736850" y="1995055"/>
            <a:ext cx="2204105" cy="4245696"/>
          </a:xfrm>
          <a:prstGeom prst="roundRect">
            <a:avLst>
              <a:gd name="adj" fmla="val 8447"/>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14" name="组合 13">
            <a:extLst>
              <a:ext uri="{FF2B5EF4-FFF2-40B4-BE49-F238E27FC236}">
                <a16:creationId xmlns:a16="http://schemas.microsoft.com/office/drawing/2014/main" id="{9A998A85-71D0-4492-B0D8-4173815533A9}"/>
              </a:ext>
            </a:extLst>
          </p:cNvPr>
          <p:cNvGrpSpPr/>
          <p:nvPr/>
        </p:nvGrpSpPr>
        <p:grpSpPr>
          <a:xfrm>
            <a:off x="502024" y="427023"/>
            <a:ext cx="6233667" cy="885293"/>
            <a:chOff x="502024" y="427023"/>
            <a:chExt cx="6233667" cy="885293"/>
          </a:xfrm>
        </p:grpSpPr>
        <p:sp>
          <p:nvSpPr>
            <p:cNvPr id="5" name="椭圆 4">
              <a:extLst>
                <a:ext uri="{FF2B5EF4-FFF2-40B4-BE49-F238E27FC236}">
                  <a16:creationId xmlns:a16="http://schemas.microsoft.com/office/drawing/2014/main" id="{952B77B3-4045-48EC-A017-0D5CFD01C49A}"/>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6" name="文本框 5">
              <a:extLst>
                <a:ext uri="{FF2B5EF4-FFF2-40B4-BE49-F238E27FC236}">
                  <a16:creationId xmlns:a16="http://schemas.microsoft.com/office/drawing/2014/main" id="{83E885FA-573A-4D60-A552-C2EDD972782F}"/>
                </a:ext>
              </a:extLst>
            </p:cNvPr>
            <p:cNvSpPr txBox="1"/>
            <p:nvPr/>
          </p:nvSpPr>
          <p:spPr>
            <a:xfrm>
              <a:off x="1585467" y="498053"/>
              <a:ext cx="5150224" cy="707886"/>
            </a:xfrm>
            <a:prstGeom prst="rect">
              <a:avLst/>
            </a:prstGeom>
            <a:noFill/>
          </p:spPr>
          <p:txBody>
            <a:bodyPr wrap="square" rtlCol="0">
              <a:spAutoFit/>
            </a:bodyPr>
            <a:lstStyle/>
            <a:p>
              <a:r>
                <a:rPr lang="en-US" altLang="zh-CN"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表</a:t>
              </a:r>
            </a:p>
          </p:txBody>
        </p:sp>
      </p:grpSp>
      <p:grpSp>
        <p:nvGrpSpPr>
          <p:cNvPr id="8" name="组合 7">
            <a:extLst>
              <a:ext uri="{FF2B5EF4-FFF2-40B4-BE49-F238E27FC236}">
                <a16:creationId xmlns:a16="http://schemas.microsoft.com/office/drawing/2014/main" id="{ADC6136D-A6A7-4FDC-B105-1BB9CE8B664F}"/>
              </a:ext>
            </a:extLst>
          </p:cNvPr>
          <p:cNvGrpSpPr/>
          <p:nvPr/>
        </p:nvGrpSpPr>
        <p:grpSpPr>
          <a:xfrm>
            <a:off x="9801058" y="192186"/>
            <a:ext cx="2388402" cy="584732"/>
            <a:chOff x="10221559" y="213921"/>
            <a:chExt cx="1807881" cy="442608"/>
          </a:xfrm>
        </p:grpSpPr>
        <p:pic>
          <p:nvPicPr>
            <p:cNvPr id="9" name="图片 8">
              <a:extLst>
                <a:ext uri="{FF2B5EF4-FFF2-40B4-BE49-F238E27FC236}">
                  <a16:creationId xmlns:a16="http://schemas.microsoft.com/office/drawing/2014/main" id="{C2B6538C-88DB-4165-878F-855346C3327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10" name="图片 9">
              <a:extLst>
                <a:ext uri="{FF2B5EF4-FFF2-40B4-BE49-F238E27FC236}">
                  <a16:creationId xmlns:a16="http://schemas.microsoft.com/office/drawing/2014/main" id="{5FDE8035-E1CD-4DF8-B7A7-6D8B76206FA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cxnSp>
        <p:nvCxnSpPr>
          <p:cNvPr id="3" name="直接连接符 2">
            <a:extLst>
              <a:ext uri="{FF2B5EF4-FFF2-40B4-BE49-F238E27FC236}">
                <a16:creationId xmlns:a16="http://schemas.microsoft.com/office/drawing/2014/main" id="{1AAFA83A-596D-4893-BDC8-2A305AF298AC}"/>
              </a:ext>
            </a:extLst>
          </p:cNvPr>
          <p:cNvCxnSpPr/>
          <p:nvPr/>
        </p:nvCxnSpPr>
        <p:spPr>
          <a:xfrm>
            <a:off x="502023" y="1594945"/>
            <a:ext cx="10796597" cy="0"/>
          </a:xfrm>
          <a:prstGeom prst="line">
            <a:avLst/>
          </a:prstGeom>
          <a:ln w="28575"/>
        </p:spPr>
        <p:style>
          <a:lnRef idx="1">
            <a:schemeClr val="accent2"/>
          </a:lnRef>
          <a:fillRef idx="0">
            <a:schemeClr val="accent2"/>
          </a:fillRef>
          <a:effectRef idx="0">
            <a:schemeClr val="accent2"/>
          </a:effectRef>
          <a:fontRef idx="minor">
            <a:schemeClr val="tx1"/>
          </a:fontRef>
        </p:style>
      </p:cxnSp>
      <p:graphicFrame>
        <p:nvGraphicFramePr>
          <p:cNvPr id="4" name="表格 3">
            <a:extLst>
              <a:ext uri="{FF2B5EF4-FFF2-40B4-BE49-F238E27FC236}">
                <a16:creationId xmlns:a16="http://schemas.microsoft.com/office/drawing/2014/main" id="{B92F62DD-07AC-4ED0-A39E-53EEC0038A7D}"/>
              </a:ext>
            </a:extLst>
          </p:cNvPr>
          <p:cNvGraphicFramePr>
            <a:graphicFrameLocks noGrp="1"/>
          </p:cNvGraphicFramePr>
          <p:nvPr>
            <p:extLst>
              <p:ext uri="{D42A27DB-BD31-4B8C-83A1-F6EECF244321}">
                <p14:modId xmlns:p14="http://schemas.microsoft.com/office/powerpoint/2010/main" val="2593262732"/>
              </p:ext>
            </p:extLst>
          </p:nvPr>
        </p:nvGraphicFramePr>
        <p:xfrm>
          <a:off x="502023" y="2291448"/>
          <a:ext cx="10768432" cy="3949318"/>
        </p:xfrm>
        <a:graphic>
          <a:graphicData uri="http://schemas.openxmlformats.org/drawingml/2006/table">
            <a:tbl>
              <a:tblPr firstRow="1" bandRow="1">
                <a:tableStyleId>{5C22544A-7EE6-4342-B048-85BDC9FD1C3A}</a:tableStyleId>
              </a:tblPr>
              <a:tblGrid>
                <a:gridCol w="2692108">
                  <a:extLst>
                    <a:ext uri="{9D8B030D-6E8A-4147-A177-3AD203B41FA5}">
                      <a16:colId xmlns:a16="http://schemas.microsoft.com/office/drawing/2014/main" val="2786702115"/>
                    </a:ext>
                  </a:extLst>
                </a:gridCol>
                <a:gridCol w="2692108">
                  <a:extLst>
                    <a:ext uri="{9D8B030D-6E8A-4147-A177-3AD203B41FA5}">
                      <a16:colId xmlns:a16="http://schemas.microsoft.com/office/drawing/2014/main" val="447367468"/>
                    </a:ext>
                  </a:extLst>
                </a:gridCol>
                <a:gridCol w="2692108">
                  <a:extLst>
                    <a:ext uri="{9D8B030D-6E8A-4147-A177-3AD203B41FA5}">
                      <a16:colId xmlns:a16="http://schemas.microsoft.com/office/drawing/2014/main" val="5495182"/>
                    </a:ext>
                  </a:extLst>
                </a:gridCol>
                <a:gridCol w="2692108">
                  <a:extLst>
                    <a:ext uri="{9D8B030D-6E8A-4147-A177-3AD203B41FA5}">
                      <a16:colId xmlns:a16="http://schemas.microsoft.com/office/drawing/2014/main" val="1837883501"/>
                    </a:ext>
                  </a:extLst>
                </a:gridCol>
              </a:tblGrid>
              <a:tr h="637318">
                <a:tc>
                  <a:txBody>
                    <a:bodyPr/>
                    <a:lstStyle/>
                    <a:p>
                      <a:pPr algn="ctr"/>
                      <a:r>
                        <a:rPr lang="zh-CN" altLang="en-US" sz="2400" spc="500" baseline="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栏目一</a:t>
                      </a:r>
                    </a:p>
                  </a:txBody>
                  <a:tcPr marL="121145" marR="121145" marT="60572" marB="60572"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zh-CN" altLang="en-US" sz="2400" spc="500" baseline="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栏目二</a:t>
                      </a:r>
                    </a:p>
                  </a:txBody>
                  <a:tcPr marL="121145" marR="121145" marT="60572" marB="60572"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zh-CN" altLang="en-US" sz="2400" spc="500" baseline="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栏目三</a:t>
                      </a:r>
                    </a:p>
                  </a:txBody>
                  <a:tcPr marL="121145" marR="121145" marT="60572" marB="60572"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zh-CN" altLang="en-US" sz="2400" spc="500" baseline="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栏目四</a:t>
                      </a:r>
                    </a:p>
                  </a:txBody>
                  <a:tcPr marL="121145" marR="121145" marT="60572" marB="60572"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62239101"/>
                  </a:ext>
                </a:extLst>
              </a:tr>
              <a:tr h="828000">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15637944"/>
                  </a:ext>
                </a:extLst>
              </a:tr>
              <a:tr h="828000">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36845392"/>
                  </a:ext>
                </a:extLst>
              </a:tr>
              <a:tr h="828000">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74766062"/>
                  </a:ext>
                </a:extLst>
              </a:tr>
              <a:tr h="828000">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altLang="zh-CN"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endParaRPr lang="zh-CN" altLang="en-US" sz="2400"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marL="121145" marR="121145" marT="60572" marB="6057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62418048"/>
                  </a:ext>
                </a:extLst>
              </a:tr>
            </a:tbl>
          </a:graphicData>
        </a:graphic>
      </p:graphicFrame>
      <p:sp>
        <p:nvSpPr>
          <p:cNvPr id="15" name="文本框 14">
            <a:extLst>
              <a:ext uri="{FF2B5EF4-FFF2-40B4-BE49-F238E27FC236}">
                <a16:creationId xmlns:a16="http://schemas.microsoft.com/office/drawing/2014/main" id="{521E3B30-7111-4A84-9558-DAE6126BCA5C}"/>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Tree>
    <p:extLst>
      <p:ext uri="{BB962C8B-B14F-4D97-AF65-F5344CB8AC3E}">
        <p14:creationId xmlns:p14="http://schemas.microsoft.com/office/powerpoint/2010/main" val="912542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1" name="图片 90" descr="图片包含 树, 户外, 地面, 草&#10;&#10;已生成极高可信度的说明">
            <a:extLst>
              <a:ext uri="{FF2B5EF4-FFF2-40B4-BE49-F238E27FC236}">
                <a16:creationId xmlns:a16="http://schemas.microsoft.com/office/drawing/2014/main" id="{2CD0B69A-2B76-412B-A7D5-F725D6A4747A}"/>
              </a:ext>
            </a:extLst>
          </p:cNvPr>
          <p:cNvPicPr>
            <a:picLocks noChangeAspect="1"/>
          </p:cNvPicPr>
          <p:nvPr/>
        </p:nvPicPr>
        <p:blipFill rotWithShape="1">
          <a:blip r:embed="rId3">
            <a:alphaModFix amt="10000"/>
            <a:extLst>
              <a:ext uri="{28A0092B-C50C-407E-A947-70E740481C1C}">
                <a14:useLocalDpi xmlns:a14="http://schemas.microsoft.com/office/drawing/2010/main" val="0"/>
              </a:ext>
            </a:extLst>
          </a:blip>
          <a:srcRect t="9627" b="15372"/>
          <a:stretch/>
        </p:blipFill>
        <p:spPr>
          <a:xfrm>
            <a:off x="0" y="0"/>
            <a:ext cx="12192000" cy="6858000"/>
          </a:xfrm>
          <a:prstGeom prst="rect">
            <a:avLst/>
          </a:prstGeom>
        </p:spPr>
      </p:pic>
      <p:sp>
        <p:nvSpPr>
          <p:cNvPr id="5" name="Freeform 89">
            <a:extLst>
              <a:ext uri="{FF2B5EF4-FFF2-40B4-BE49-F238E27FC236}">
                <a16:creationId xmlns:a16="http://schemas.microsoft.com/office/drawing/2014/main" id="{5A65E8E8-DC71-4D54-A365-A96C9F63E6E9}"/>
              </a:ext>
            </a:extLst>
          </p:cNvPr>
          <p:cNvSpPr>
            <a:spLocks/>
          </p:cNvSpPr>
          <p:nvPr/>
        </p:nvSpPr>
        <p:spPr bwMode="auto">
          <a:xfrm>
            <a:off x="1310640" y="2829132"/>
            <a:ext cx="9555480" cy="3495467"/>
          </a:xfrm>
          <a:custGeom>
            <a:avLst/>
            <a:gdLst>
              <a:gd name="T0" fmla="*/ 0 w 2994"/>
              <a:gd name="T1" fmla="*/ 0 h 1390"/>
              <a:gd name="T2" fmla="*/ 2594 w 2994"/>
              <a:gd name="T3" fmla="*/ 0 h 1390"/>
              <a:gd name="T4" fmla="*/ 2994 w 2994"/>
              <a:gd name="T5" fmla="*/ 348 h 1390"/>
              <a:gd name="T6" fmla="*/ 2594 w 2994"/>
              <a:gd name="T7" fmla="*/ 695 h 1390"/>
              <a:gd name="T8" fmla="*/ 400 w 2994"/>
              <a:gd name="T9" fmla="*/ 695 h 1390"/>
              <a:gd name="T10" fmla="*/ 0 w 2994"/>
              <a:gd name="T11" fmla="*/ 1043 h 1390"/>
              <a:gd name="T12" fmla="*/ 400 w 2994"/>
              <a:gd name="T13" fmla="*/ 1390 h 1390"/>
              <a:gd name="T14" fmla="*/ 2994 w 2994"/>
              <a:gd name="T15" fmla="*/ 1390 h 1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4" h="1390">
                <a:moveTo>
                  <a:pt x="0" y="0"/>
                </a:moveTo>
                <a:cubicBezTo>
                  <a:pt x="2594" y="0"/>
                  <a:pt x="2594" y="0"/>
                  <a:pt x="2594" y="0"/>
                </a:cubicBezTo>
                <a:cubicBezTo>
                  <a:pt x="2814" y="0"/>
                  <a:pt x="2994" y="157"/>
                  <a:pt x="2994" y="348"/>
                </a:cubicBezTo>
                <a:cubicBezTo>
                  <a:pt x="2994" y="539"/>
                  <a:pt x="2814" y="695"/>
                  <a:pt x="2594" y="695"/>
                </a:cubicBezTo>
                <a:cubicBezTo>
                  <a:pt x="400" y="695"/>
                  <a:pt x="400" y="695"/>
                  <a:pt x="400" y="695"/>
                </a:cubicBezTo>
                <a:cubicBezTo>
                  <a:pt x="180" y="695"/>
                  <a:pt x="0" y="852"/>
                  <a:pt x="0" y="1043"/>
                </a:cubicBezTo>
                <a:cubicBezTo>
                  <a:pt x="0" y="1234"/>
                  <a:pt x="180" y="1390"/>
                  <a:pt x="400" y="1390"/>
                </a:cubicBezTo>
                <a:cubicBezTo>
                  <a:pt x="2994" y="1390"/>
                  <a:pt x="2994" y="1390"/>
                  <a:pt x="2994" y="1390"/>
                </a:cubicBezTo>
              </a:path>
            </a:pathLst>
          </a:custGeom>
          <a:noFill/>
          <a:ln w="444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6" name="组合 5">
            <a:extLst>
              <a:ext uri="{FF2B5EF4-FFF2-40B4-BE49-F238E27FC236}">
                <a16:creationId xmlns:a16="http://schemas.microsoft.com/office/drawing/2014/main" id="{F2433309-9010-4FB0-9275-2C61C9E1369D}"/>
              </a:ext>
            </a:extLst>
          </p:cNvPr>
          <p:cNvGrpSpPr/>
          <p:nvPr/>
        </p:nvGrpSpPr>
        <p:grpSpPr>
          <a:xfrm>
            <a:off x="2278938" y="2069755"/>
            <a:ext cx="354867" cy="928007"/>
            <a:chOff x="8486775" y="11124022"/>
            <a:chExt cx="400050" cy="1046163"/>
          </a:xfrm>
          <a:solidFill>
            <a:schemeClr val="accent2"/>
          </a:solidFill>
        </p:grpSpPr>
        <p:sp>
          <p:nvSpPr>
            <p:cNvPr id="69" name="Oval 69">
              <a:extLst>
                <a:ext uri="{FF2B5EF4-FFF2-40B4-BE49-F238E27FC236}">
                  <a16:creationId xmlns:a16="http://schemas.microsoft.com/office/drawing/2014/main" id="{4B7FCB94-34BD-47E6-AC44-F157D95EDE2B}"/>
                </a:ext>
              </a:extLst>
            </p:cNvPr>
            <p:cNvSpPr>
              <a:spLocks noChangeArrowheads="1"/>
            </p:cNvSpPr>
            <p:nvPr/>
          </p:nvSpPr>
          <p:spPr bwMode="auto">
            <a:xfrm>
              <a:off x="8586788" y="11870147"/>
              <a:ext cx="200025" cy="200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 name="Oval 70">
              <a:extLst>
                <a:ext uri="{FF2B5EF4-FFF2-40B4-BE49-F238E27FC236}">
                  <a16:creationId xmlns:a16="http://schemas.microsoft.com/office/drawing/2014/main" id="{A39B03D2-A8A8-487F-8034-1CB0C4355B04}"/>
                </a:ext>
              </a:extLst>
            </p:cNvPr>
            <p:cNvSpPr>
              <a:spLocks noChangeArrowheads="1"/>
            </p:cNvSpPr>
            <p:nvPr/>
          </p:nvSpPr>
          <p:spPr bwMode="auto">
            <a:xfrm>
              <a:off x="8610600" y="11124022"/>
              <a:ext cx="152400"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 name="Freeform 71">
              <a:extLst>
                <a:ext uri="{FF2B5EF4-FFF2-40B4-BE49-F238E27FC236}">
                  <a16:creationId xmlns:a16="http://schemas.microsoft.com/office/drawing/2014/main" id="{557FF582-E474-43EB-9554-D9374E7F7F45}"/>
                </a:ext>
              </a:extLst>
            </p:cNvPr>
            <p:cNvSpPr>
              <a:spLocks/>
            </p:cNvSpPr>
            <p:nvPr/>
          </p:nvSpPr>
          <p:spPr bwMode="auto">
            <a:xfrm>
              <a:off x="8486775" y="11771722"/>
              <a:ext cx="400050" cy="398463"/>
            </a:xfrm>
            <a:custGeom>
              <a:avLst/>
              <a:gdLst>
                <a:gd name="T0" fmla="*/ 133 w 140"/>
                <a:gd name="T1" fmla="*/ 70 h 140"/>
                <a:gd name="T2" fmla="*/ 126 w 140"/>
                <a:gd name="T3" fmla="*/ 70 h 140"/>
                <a:gd name="T4" fmla="*/ 110 w 140"/>
                <a:gd name="T5" fmla="*/ 110 h 140"/>
                <a:gd name="T6" fmla="*/ 70 w 140"/>
                <a:gd name="T7" fmla="*/ 126 h 140"/>
                <a:gd name="T8" fmla="*/ 30 w 140"/>
                <a:gd name="T9" fmla="*/ 110 h 140"/>
                <a:gd name="T10" fmla="*/ 14 w 140"/>
                <a:gd name="T11" fmla="*/ 70 h 140"/>
                <a:gd name="T12" fmla="*/ 30 w 140"/>
                <a:gd name="T13" fmla="*/ 30 h 140"/>
                <a:gd name="T14" fmla="*/ 70 w 140"/>
                <a:gd name="T15" fmla="*/ 14 h 140"/>
                <a:gd name="T16" fmla="*/ 110 w 140"/>
                <a:gd name="T17" fmla="*/ 30 h 140"/>
                <a:gd name="T18" fmla="*/ 126 w 140"/>
                <a:gd name="T19" fmla="*/ 70 h 140"/>
                <a:gd name="T20" fmla="*/ 133 w 140"/>
                <a:gd name="T21" fmla="*/ 70 h 140"/>
                <a:gd name="T22" fmla="*/ 140 w 140"/>
                <a:gd name="T23" fmla="*/ 70 h 140"/>
                <a:gd name="T24" fmla="*/ 70 w 140"/>
                <a:gd name="T25" fmla="*/ 0 h 140"/>
                <a:gd name="T26" fmla="*/ 0 w 140"/>
                <a:gd name="T27" fmla="*/ 70 h 140"/>
                <a:gd name="T28" fmla="*/ 70 w 140"/>
                <a:gd name="T29" fmla="*/ 140 h 140"/>
                <a:gd name="T30" fmla="*/ 140 w 140"/>
                <a:gd name="T31" fmla="*/ 70 h 140"/>
                <a:gd name="T32" fmla="*/ 133 w 140"/>
                <a:gd name="T33"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0" h="140">
                  <a:moveTo>
                    <a:pt x="133" y="70"/>
                  </a:moveTo>
                  <a:cubicBezTo>
                    <a:pt x="126" y="70"/>
                    <a:pt x="126" y="70"/>
                    <a:pt x="126" y="70"/>
                  </a:cubicBezTo>
                  <a:cubicBezTo>
                    <a:pt x="126" y="85"/>
                    <a:pt x="120" y="100"/>
                    <a:pt x="110" y="110"/>
                  </a:cubicBezTo>
                  <a:cubicBezTo>
                    <a:pt x="100" y="120"/>
                    <a:pt x="85" y="126"/>
                    <a:pt x="70" y="126"/>
                  </a:cubicBezTo>
                  <a:cubicBezTo>
                    <a:pt x="54" y="126"/>
                    <a:pt x="40" y="120"/>
                    <a:pt x="30" y="110"/>
                  </a:cubicBezTo>
                  <a:cubicBezTo>
                    <a:pt x="20" y="100"/>
                    <a:pt x="14" y="85"/>
                    <a:pt x="14" y="70"/>
                  </a:cubicBezTo>
                  <a:cubicBezTo>
                    <a:pt x="14" y="54"/>
                    <a:pt x="20" y="40"/>
                    <a:pt x="30" y="30"/>
                  </a:cubicBezTo>
                  <a:cubicBezTo>
                    <a:pt x="40" y="20"/>
                    <a:pt x="54" y="14"/>
                    <a:pt x="70" y="14"/>
                  </a:cubicBezTo>
                  <a:cubicBezTo>
                    <a:pt x="85" y="14"/>
                    <a:pt x="100" y="20"/>
                    <a:pt x="110" y="30"/>
                  </a:cubicBezTo>
                  <a:cubicBezTo>
                    <a:pt x="120" y="40"/>
                    <a:pt x="126" y="54"/>
                    <a:pt x="126" y="70"/>
                  </a:cubicBezTo>
                  <a:cubicBezTo>
                    <a:pt x="133" y="70"/>
                    <a:pt x="133" y="70"/>
                    <a:pt x="133" y="70"/>
                  </a:cubicBezTo>
                  <a:cubicBezTo>
                    <a:pt x="140" y="70"/>
                    <a:pt x="140" y="70"/>
                    <a:pt x="140" y="70"/>
                  </a:cubicBezTo>
                  <a:cubicBezTo>
                    <a:pt x="140" y="31"/>
                    <a:pt x="108" y="0"/>
                    <a:pt x="70" y="0"/>
                  </a:cubicBezTo>
                  <a:cubicBezTo>
                    <a:pt x="31" y="0"/>
                    <a:pt x="0" y="31"/>
                    <a:pt x="0" y="70"/>
                  </a:cubicBezTo>
                  <a:cubicBezTo>
                    <a:pt x="0" y="108"/>
                    <a:pt x="31" y="140"/>
                    <a:pt x="70" y="140"/>
                  </a:cubicBezTo>
                  <a:cubicBezTo>
                    <a:pt x="108" y="140"/>
                    <a:pt x="140" y="108"/>
                    <a:pt x="140" y="70"/>
                  </a:cubicBezTo>
                  <a:lnTo>
                    <a:pt x="133"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 name="Rectangle 72">
              <a:extLst>
                <a:ext uri="{FF2B5EF4-FFF2-40B4-BE49-F238E27FC236}">
                  <a16:creationId xmlns:a16="http://schemas.microsoft.com/office/drawing/2014/main" id="{3522703E-D128-4376-AEB3-BAAE72C53C5D}"/>
                </a:ext>
              </a:extLst>
            </p:cNvPr>
            <p:cNvSpPr>
              <a:spLocks noChangeArrowheads="1"/>
            </p:cNvSpPr>
            <p:nvPr/>
          </p:nvSpPr>
          <p:spPr bwMode="auto">
            <a:xfrm>
              <a:off x="8666163" y="11270072"/>
              <a:ext cx="41275" cy="520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 name="Freeform 73">
              <a:extLst>
                <a:ext uri="{FF2B5EF4-FFF2-40B4-BE49-F238E27FC236}">
                  <a16:creationId xmlns:a16="http://schemas.microsoft.com/office/drawing/2014/main" id="{4F140D50-D373-4D13-96F2-2E9D7345B2E5}"/>
                </a:ext>
              </a:extLst>
            </p:cNvPr>
            <p:cNvSpPr>
              <a:spLocks/>
            </p:cNvSpPr>
            <p:nvPr/>
          </p:nvSpPr>
          <p:spPr bwMode="auto">
            <a:xfrm>
              <a:off x="8666163" y="11270072"/>
              <a:ext cx="41275" cy="520700"/>
            </a:xfrm>
            <a:custGeom>
              <a:avLst/>
              <a:gdLst>
                <a:gd name="T0" fmla="*/ 26 w 26"/>
                <a:gd name="T1" fmla="*/ 328 h 328"/>
                <a:gd name="T2" fmla="*/ 26 w 26"/>
                <a:gd name="T3" fmla="*/ 0 h 328"/>
                <a:gd name="T4" fmla="*/ 0 w 26"/>
                <a:gd name="T5" fmla="*/ 0 h 328"/>
                <a:gd name="T6" fmla="*/ 0 w 26"/>
                <a:gd name="T7" fmla="*/ 328 h 328"/>
              </a:gdLst>
              <a:ahLst/>
              <a:cxnLst>
                <a:cxn ang="0">
                  <a:pos x="T0" y="T1"/>
                </a:cxn>
                <a:cxn ang="0">
                  <a:pos x="T2" y="T3"/>
                </a:cxn>
                <a:cxn ang="0">
                  <a:pos x="T4" y="T5"/>
                </a:cxn>
                <a:cxn ang="0">
                  <a:pos x="T6" y="T7"/>
                </a:cxn>
              </a:cxnLst>
              <a:rect l="0" t="0" r="r" b="b"/>
              <a:pathLst>
                <a:path w="26" h="328">
                  <a:moveTo>
                    <a:pt x="26" y="328"/>
                  </a:moveTo>
                  <a:lnTo>
                    <a:pt x="26" y="0"/>
                  </a:lnTo>
                  <a:lnTo>
                    <a:pt x="0" y="0"/>
                  </a:lnTo>
                  <a:lnTo>
                    <a:pt x="0" y="32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8" name="组合 7">
            <a:extLst>
              <a:ext uri="{FF2B5EF4-FFF2-40B4-BE49-F238E27FC236}">
                <a16:creationId xmlns:a16="http://schemas.microsoft.com/office/drawing/2014/main" id="{77967B68-ED15-4A0D-91CE-FE57EEDEA2B4}"/>
              </a:ext>
            </a:extLst>
          </p:cNvPr>
          <p:cNvGrpSpPr/>
          <p:nvPr/>
        </p:nvGrpSpPr>
        <p:grpSpPr>
          <a:xfrm>
            <a:off x="7160233" y="2069757"/>
            <a:ext cx="352051" cy="928007"/>
            <a:chOff x="12479338" y="11124022"/>
            <a:chExt cx="396875" cy="1046163"/>
          </a:xfrm>
          <a:solidFill>
            <a:schemeClr val="accent2"/>
          </a:solidFill>
        </p:grpSpPr>
        <p:sp>
          <p:nvSpPr>
            <p:cNvPr id="64" name="Oval 14">
              <a:extLst>
                <a:ext uri="{FF2B5EF4-FFF2-40B4-BE49-F238E27FC236}">
                  <a16:creationId xmlns:a16="http://schemas.microsoft.com/office/drawing/2014/main" id="{4719D78A-61F5-449A-A506-DE5679FE5269}"/>
                </a:ext>
              </a:extLst>
            </p:cNvPr>
            <p:cNvSpPr>
              <a:spLocks noChangeArrowheads="1"/>
            </p:cNvSpPr>
            <p:nvPr/>
          </p:nvSpPr>
          <p:spPr bwMode="auto">
            <a:xfrm>
              <a:off x="12579350" y="11870147"/>
              <a:ext cx="200025" cy="200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 name="Freeform 15">
              <a:extLst>
                <a:ext uri="{FF2B5EF4-FFF2-40B4-BE49-F238E27FC236}">
                  <a16:creationId xmlns:a16="http://schemas.microsoft.com/office/drawing/2014/main" id="{9D0D4C3C-CB0F-4C68-9F02-3ADE739EF60B}"/>
                </a:ext>
              </a:extLst>
            </p:cNvPr>
            <p:cNvSpPr>
              <a:spLocks/>
            </p:cNvSpPr>
            <p:nvPr/>
          </p:nvSpPr>
          <p:spPr bwMode="auto">
            <a:xfrm>
              <a:off x="12479338" y="11771722"/>
              <a:ext cx="396875" cy="398463"/>
            </a:xfrm>
            <a:custGeom>
              <a:avLst/>
              <a:gdLst>
                <a:gd name="T0" fmla="*/ 133 w 139"/>
                <a:gd name="T1" fmla="*/ 70 h 140"/>
                <a:gd name="T2" fmla="*/ 126 w 139"/>
                <a:gd name="T3" fmla="*/ 70 h 140"/>
                <a:gd name="T4" fmla="*/ 110 w 139"/>
                <a:gd name="T5" fmla="*/ 110 h 140"/>
                <a:gd name="T6" fmla="*/ 70 w 139"/>
                <a:gd name="T7" fmla="*/ 126 h 140"/>
                <a:gd name="T8" fmla="*/ 30 w 139"/>
                <a:gd name="T9" fmla="*/ 110 h 140"/>
                <a:gd name="T10" fmla="*/ 13 w 139"/>
                <a:gd name="T11" fmla="*/ 70 h 140"/>
                <a:gd name="T12" fmla="*/ 30 w 139"/>
                <a:gd name="T13" fmla="*/ 30 h 140"/>
                <a:gd name="T14" fmla="*/ 70 w 139"/>
                <a:gd name="T15" fmla="*/ 14 h 140"/>
                <a:gd name="T16" fmla="*/ 110 w 139"/>
                <a:gd name="T17" fmla="*/ 30 h 140"/>
                <a:gd name="T18" fmla="*/ 126 w 139"/>
                <a:gd name="T19" fmla="*/ 70 h 140"/>
                <a:gd name="T20" fmla="*/ 133 w 139"/>
                <a:gd name="T21" fmla="*/ 70 h 140"/>
                <a:gd name="T22" fmla="*/ 139 w 139"/>
                <a:gd name="T23" fmla="*/ 70 h 140"/>
                <a:gd name="T24" fmla="*/ 70 w 139"/>
                <a:gd name="T25" fmla="*/ 0 h 140"/>
                <a:gd name="T26" fmla="*/ 0 w 139"/>
                <a:gd name="T27" fmla="*/ 70 h 140"/>
                <a:gd name="T28" fmla="*/ 70 w 139"/>
                <a:gd name="T29" fmla="*/ 140 h 140"/>
                <a:gd name="T30" fmla="*/ 139 w 139"/>
                <a:gd name="T31" fmla="*/ 70 h 140"/>
                <a:gd name="T32" fmla="*/ 133 w 139"/>
                <a:gd name="T33"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40">
                  <a:moveTo>
                    <a:pt x="133" y="70"/>
                  </a:moveTo>
                  <a:cubicBezTo>
                    <a:pt x="126" y="70"/>
                    <a:pt x="126" y="70"/>
                    <a:pt x="126" y="70"/>
                  </a:cubicBezTo>
                  <a:cubicBezTo>
                    <a:pt x="126" y="85"/>
                    <a:pt x="120" y="100"/>
                    <a:pt x="110" y="110"/>
                  </a:cubicBezTo>
                  <a:cubicBezTo>
                    <a:pt x="99" y="120"/>
                    <a:pt x="85" y="126"/>
                    <a:pt x="70" y="126"/>
                  </a:cubicBezTo>
                  <a:cubicBezTo>
                    <a:pt x="54" y="126"/>
                    <a:pt x="40" y="120"/>
                    <a:pt x="30" y="110"/>
                  </a:cubicBezTo>
                  <a:cubicBezTo>
                    <a:pt x="20" y="100"/>
                    <a:pt x="13" y="85"/>
                    <a:pt x="13" y="70"/>
                  </a:cubicBezTo>
                  <a:cubicBezTo>
                    <a:pt x="13" y="54"/>
                    <a:pt x="20" y="40"/>
                    <a:pt x="30" y="30"/>
                  </a:cubicBezTo>
                  <a:cubicBezTo>
                    <a:pt x="40" y="20"/>
                    <a:pt x="54" y="14"/>
                    <a:pt x="70" y="14"/>
                  </a:cubicBezTo>
                  <a:cubicBezTo>
                    <a:pt x="85" y="14"/>
                    <a:pt x="99" y="20"/>
                    <a:pt x="110" y="30"/>
                  </a:cubicBezTo>
                  <a:cubicBezTo>
                    <a:pt x="120" y="40"/>
                    <a:pt x="126" y="54"/>
                    <a:pt x="126" y="70"/>
                  </a:cubicBezTo>
                  <a:cubicBezTo>
                    <a:pt x="133" y="70"/>
                    <a:pt x="133" y="70"/>
                    <a:pt x="133" y="70"/>
                  </a:cubicBezTo>
                  <a:cubicBezTo>
                    <a:pt x="139" y="70"/>
                    <a:pt x="139" y="70"/>
                    <a:pt x="139" y="70"/>
                  </a:cubicBezTo>
                  <a:cubicBezTo>
                    <a:pt x="139" y="31"/>
                    <a:pt x="108" y="0"/>
                    <a:pt x="70" y="0"/>
                  </a:cubicBezTo>
                  <a:cubicBezTo>
                    <a:pt x="31" y="0"/>
                    <a:pt x="0" y="31"/>
                    <a:pt x="0" y="70"/>
                  </a:cubicBezTo>
                  <a:cubicBezTo>
                    <a:pt x="0" y="108"/>
                    <a:pt x="31" y="140"/>
                    <a:pt x="70" y="140"/>
                  </a:cubicBezTo>
                  <a:cubicBezTo>
                    <a:pt x="108" y="140"/>
                    <a:pt x="139" y="108"/>
                    <a:pt x="139" y="70"/>
                  </a:cubicBezTo>
                  <a:lnTo>
                    <a:pt x="133"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 name="Oval 16">
              <a:extLst>
                <a:ext uri="{FF2B5EF4-FFF2-40B4-BE49-F238E27FC236}">
                  <a16:creationId xmlns:a16="http://schemas.microsoft.com/office/drawing/2014/main" id="{0EA859CE-1A9F-4E96-84B5-11D04F983F96}"/>
                </a:ext>
              </a:extLst>
            </p:cNvPr>
            <p:cNvSpPr>
              <a:spLocks noChangeArrowheads="1"/>
            </p:cNvSpPr>
            <p:nvPr/>
          </p:nvSpPr>
          <p:spPr bwMode="auto">
            <a:xfrm>
              <a:off x="12601575" y="11124022"/>
              <a:ext cx="153988"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 name="Rectangle 17">
              <a:extLst>
                <a:ext uri="{FF2B5EF4-FFF2-40B4-BE49-F238E27FC236}">
                  <a16:creationId xmlns:a16="http://schemas.microsoft.com/office/drawing/2014/main" id="{F8303DE3-E45C-4398-8E74-450ABB7BA346}"/>
                </a:ext>
              </a:extLst>
            </p:cNvPr>
            <p:cNvSpPr>
              <a:spLocks noChangeArrowheads="1"/>
            </p:cNvSpPr>
            <p:nvPr/>
          </p:nvSpPr>
          <p:spPr bwMode="auto">
            <a:xfrm>
              <a:off x="12661900" y="11270072"/>
              <a:ext cx="36513" cy="520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 name="Freeform 18">
              <a:extLst>
                <a:ext uri="{FF2B5EF4-FFF2-40B4-BE49-F238E27FC236}">
                  <a16:creationId xmlns:a16="http://schemas.microsoft.com/office/drawing/2014/main" id="{AC9DA60C-604A-4FA6-BA22-4FF3DC3AC5CB}"/>
                </a:ext>
              </a:extLst>
            </p:cNvPr>
            <p:cNvSpPr>
              <a:spLocks/>
            </p:cNvSpPr>
            <p:nvPr/>
          </p:nvSpPr>
          <p:spPr bwMode="auto">
            <a:xfrm>
              <a:off x="12661900" y="11270072"/>
              <a:ext cx="36513" cy="520700"/>
            </a:xfrm>
            <a:custGeom>
              <a:avLst/>
              <a:gdLst>
                <a:gd name="T0" fmla="*/ 23 w 23"/>
                <a:gd name="T1" fmla="*/ 328 h 328"/>
                <a:gd name="T2" fmla="*/ 23 w 23"/>
                <a:gd name="T3" fmla="*/ 0 h 328"/>
                <a:gd name="T4" fmla="*/ 0 w 23"/>
                <a:gd name="T5" fmla="*/ 0 h 328"/>
                <a:gd name="T6" fmla="*/ 0 w 23"/>
                <a:gd name="T7" fmla="*/ 328 h 328"/>
              </a:gdLst>
              <a:ahLst/>
              <a:cxnLst>
                <a:cxn ang="0">
                  <a:pos x="T0" y="T1"/>
                </a:cxn>
                <a:cxn ang="0">
                  <a:pos x="T2" y="T3"/>
                </a:cxn>
                <a:cxn ang="0">
                  <a:pos x="T4" y="T5"/>
                </a:cxn>
                <a:cxn ang="0">
                  <a:pos x="T6" y="T7"/>
                </a:cxn>
              </a:cxnLst>
              <a:rect l="0" t="0" r="r" b="b"/>
              <a:pathLst>
                <a:path w="23" h="328">
                  <a:moveTo>
                    <a:pt x="23" y="328"/>
                  </a:moveTo>
                  <a:lnTo>
                    <a:pt x="23" y="0"/>
                  </a:lnTo>
                  <a:lnTo>
                    <a:pt x="0" y="0"/>
                  </a:lnTo>
                  <a:lnTo>
                    <a:pt x="0" y="32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1" name="TextBox 3">
            <a:extLst>
              <a:ext uri="{FF2B5EF4-FFF2-40B4-BE49-F238E27FC236}">
                <a16:creationId xmlns:a16="http://schemas.microsoft.com/office/drawing/2014/main" id="{478CF02E-3E63-4B67-9901-FDF0C5C3EA15}"/>
              </a:ext>
            </a:extLst>
          </p:cNvPr>
          <p:cNvSpPr txBox="1"/>
          <p:nvPr/>
        </p:nvSpPr>
        <p:spPr>
          <a:xfrm>
            <a:off x="7099855" y="1274883"/>
            <a:ext cx="1877203" cy="641779"/>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3200" b="1" i="0" u="none" strike="noStrike" kern="1200" cap="none" spc="120" normalizeH="0" baseline="0" noProof="0" dirty="0">
                <a:ln>
                  <a:noFill/>
                </a:ln>
                <a:solidFill>
                  <a:schemeClr val="accent1"/>
                </a:solidFill>
                <a:effectLst/>
                <a:uLnTx/>
                <a:uFillTx/>
                <a:latin typeface="+mn-ea"/>
                <a:ea typeface="+mn-ea"/>
                <a:cs typeface="+mn-cs"/>
              </a:rPr>
              <a:t>时间</a:t>
            </a:r>
            <a:endParaRPr kumimoji="0" lang="en-US" altLang="zh-CN" sz="3200" b="1" i="0" u="none" strike="noStrike" kern="1200" cap="none" spc="120" normalizeH="0" baseline="0" noProof="0" dirty="0">
              <a:ln>
                <a:noFill/>
              </a:ln>
              <a:solidFill>
                <a:schemeClr val="accent1"/>
              </a:solidFill>
              <a:effectLst/>
              <a:uLnTx/>
              <a:uFillTx/>
              <a:latin typeface="+mn-ea"/>
              <a:ea typeface="+mn-ea"/>
              <a:cs typeface="+mn-cs"/>
            </a:endParaRPr>
          </a:p>
        </p:txBody>
      </p:sp>
      <p:grpSp>
        <p:nvGrpSpPr>
          <p:cNvPr id="12" name="组合 11">
            <a:extLst>
              <a:ext uri="{FF2B5EF4-FFF2-40B4-BE49-F238E27FC236}">
                <a16:creationId xmlns:a16="http://schemas.microsoft.com/office/drawing/2014/main" id="{75A135D5-1E7B-44EC-A7BF-E5CEDD555BEA}"/>
              </a:ext>
            </a:extLst>
          </p:cNvPr>
          <p:cNvGrpSpPr/>
          <p:nvPr/>
        </p:nvGrpSpPr>
        <p:grpSpPr>
          <a:xfrm flipH="1">
            <a:off x="1151187" y="5352741"/>
            <a:ext cx="943497" cy="350643"/>
            <a:chOff x="14163675" y="12797247"/>
            <a:chExt cx="1063625" cy="395288"/>
          </a:xfrm>
          <a:solidFill>
            <a:schemeClr val="accent2"/>
          </a:solidFill>
        </p:grpSpPr>
        <p:sp>
          <p:nvSpPr>
            <p:cNvPr id="59" name="Oval 19">
              <a:extLst>
                <a:ext uri="{FF2B5EF4-FFF2-40B4-BE49-F238E27FC236}">
                  <a16:creationId xmlns:a16="http://schemas.microsoft.com/office/drawing/2014/main" id="{A371DBEF-BF0F-4254-BDC2-C8438FA873B9}"/>
                </a:ext>
              </a:extLst>
            </p:cNvPr>
            <p:cNvSpPr>
              <a:spLocks noChangeArrowheads="1"/>
            </p:cNvSpPr>
            <p:nvPr/>
          </p:nvSpPr>
          <p:spPr bwMode="auto">
            <a:xfrm>
              <a:off x="14927263" y="12894085"/>
              <a:ext cx="200025" cy="200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 name="Freeform 20">
              <a:extLst>
                <a:ext uri="{FF2B5EF4-FFF2-40B4-BE49-F238E27FC236}">
                  <a16:creationId xmlns:a16="http://schemas.microsoft.com/office/drawing/2014/main" id="{6500D345-86DF-4ABA-9885-E642FDE69DD8}"/>
                </a:ext>
              </a:extLst>
            </p:cNvPr>
            <p:cNvSpPr>
              <a:spLocks/>
            </p:cNvSpPr>
            <p:nvPr/>
          </p:nvSpPr>
          <p:spPr bwMode="auto">
            <a:xfrm>
              <a:off x="14830425" y="12797247"/>
              <a:ext cx="396875" cy="395288"/>
            </a:xfrm>
            <a:custGeom>
              <a:avLst/>
              <a:gdLst>
                <a:gd name="T0" fmla="*/ 6 w 139"/>
                <a:gd name="T1" fmla="*/ 69 h 139"/>
                <a:gd name="T2" fmla="*/ 0 w 139"/>
                <a:gd name="T3" fmla="*/ 69 h 139"/>
                <a:gd name="T4" fmla="*/ 69 w 139"/>
                <a:gd name="T5" fmla="*/ 139 h 139"/>
                <a:gd name="T6" fmla="*/ 139 w 139"/>
                <a:gd name="T7" fmla="*/ 69 h 139"/>
                <a:gd name="T8" fmla="*/ 69 w 139"/>
                <a:gd name="T9" fmla="*/ 0 h 139"/>
                <a:gd name="T10" fmla="*/ 0 w 139"/>
                <a:gd name="T11" fmla="*/ 69 h 139"/>
                <a:gd name="T12" fmla="*/ 6 w 139"/>
                <a:gd name="T13" fmla="*/ 69 h 139"/>
                <a:gd name="T14" fmla="*/ 13 w 139"/>
                <a:gd name="T15" fmla="*/ 69 h 139"/>
                <a:gd name="T16" fmla="*/ 30 w 139"/>
                <a:gd name="T17" fmla="*/ 30 h 139"/>
                <a:gd name="T18" fmla="*/ 69 w 139"/>
                <a:gd name="T19" fmla="*/ 13 h 139"/>
                <a:gd name="T20" fmla="*/ 109 w 139"/>
                <a:gd name="T21" fmla="*/ 30 h 139"/>
                <a:gd name="T22" fmla="*/ 126 w 139"/>
                <a:gd name="T23" fmla="*/ 69 h 139"/>
                <a:gd name="T24" fmla="*/ 109 w 139"/>
                <a:gd name="T25" fmla="*/ 109 h 139"/>
                <a:gd name="T26" fmla="*/ 69 w 139"/>
                <a:gd name="T27" fmla="*/ 126 h 139"/>
                <a:gd name="T28" fmla="*/ 30 w 139"/>
                <a:gd name="T29" fmla="*/ 109 h 139"/>
                <a:gd name="T30" fmla="*/ 13 w 139"/>
                <a:gd name="T31" fmla="*/ 69 h 139"/>
                <a:gd name="T32" fmla="*/ 6 w 139"/>
                <a:gd name="T33"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9">
                  <a:moveTo>
                    <a:pt x="6" y="69"/>
                  </a:moveTo>
                  <a:cubicBezTo>
                    <a:pt x="0" y="69"/>
                    <a:pt x="0" y="69"/>
                    <a:pt x="0" y="69"/>
                  </a:cubicBezTo>
                  <a:cubicBezTo>
                    <a:pt x="0" y="108"/>
                    <a:pt x="31" y="139"/>
                    <a:pt x="69" y="139"/>
                  </a:cubicBezTo>
                  <a:cubicBezTo>
                    <a:pt x="108" y="139"/>
                    <a:pt x="139" y="108"/>
                    <a:pt x="139" y="69"/>
                  </a:cubicBezTo>
                  <a:cubicBezTo>
                    <a:pt x="139" y="31"/>
                    <a:pt x="108" y="0"/>
                    <a:pt x="69" y="0"/>
                  </a:cubicBezTo>
                  <a:cubicBezTo>
                    <a:pt x="31" y="0"/>
                    <a:pt x="0" y="31"/>
                    <a:pt x="0" y="69"/>
                  </a:cubicBezTo>
                  <a:cubicBezTo>
                    <a:pt x="6" y="69"/>
                    <a:pt x="6" y="69"/>
                    <a:pt x="6" y="69"/>
                  </a:cubicBezTo>
                  <a:cubicBezTo>
                    <a:pt x="13" y="69"/>
                    <a:pt x="13" y="69"/>
                    <a:pt x="13" y="69"/>
                  </a:cubicBezTo>
                  <a:cubicBezTo>
                    <a:pt x="13" y="54"/>
                    <a:pt x="19" y="40"/>
                    <a:pt x="30" y="30"/>
                  </a:cubicBezTo>
                  <a:cubicBezTo>
                    <a:pt x="40" y="19"/>
                    <a:pt x="54" y="13"/>
                    <a:pt x="69" y="13"/>
                  </a:cubicBezTo>
                  <a:cubicBezTo>
                    <a:pt x="85" y="13"/>
                    <a:pt x="99" y="19"/>
                    <a:pt x="109" y="30"/>
                  </a:cubicBezTo>
                  <a:cubicBezTo>
                    <a:pt x="119" y="40"/>
                    <a:pt x="126" y="54"/>
                    <a:pt x="126" y="69"/>
                  </a:cubicBezTo>
                  <a:cubicBezTo>
                    <a:pt x="126" y="85"/>
                    <a:pt x="119" y="99"/>
                    <a:pt x="109" y="109"/>
                  </a:cubicBezTo>
                  <a:cubicBezTo>
                    <a:pt x="99" y="119"/>
                    <a:pt x="85" y="126"/>
                    <a:pt x="69" y="126"/>
                  </a:cubicBezTo>
                  <a:cubicBezTo>
                    <a:pt x="54" y="126"/>
                    <a:pt x="40" y="119"/>
                    <a:pt x="30" y="109"/>
                  </a:cubicBezTo>
                  <a:cubicBezTo>
                    <a:pt x="19" y="99"/>
                    <a:pt x="13" y="85"/>
                    <a:pt x="13" y="69"/>
                  </a:cubicBezTo>
                  <a:lnTo>
                    <a:pt x="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 name="Oval 21">
              <a:extLst>
                <a:ext uri="{FF2B5EF4-FFF2-40B4-BE49-F238E27FC236}">
                  <a16:creationId xmlns:a16="http://schemas.microsoft.com/office/drawing/2014/main" id="{EFA59CBD-56D0-40DC-BFCB-74DAE78E3CC1}"/>
                </a:ext>
              </a:extLst>
            </p:cNvPr>
            <p:cNvSpPr>
              <a:spLocks noChangeArrowheads="1"/>
            </p:cNvSpPr>
            <p:nvPr/>
          </p:nvSpPr>
          <p:spPr bwMode="auto">
            <a:xfrm>
              <a:off x="14163675" y="12922660"/>
              <a:ext cx="153988"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 name="Rectangle 22">
              <a:extLst>
                <a:ext uri="{FF2B5EF4-FFF2-40B4-BE49-F238E27FC236}">
                  <a16:creationId xmlns:a16="http://schemas.microsoft.com/office/drawing/2014/main" id="{283FCD2A-FB11-4E06-90EF-DD445638EDF5}"/>
                </a:ext>
              </a:extLst>
            </p:cNvPr>
            <p:cNvSpPr>
              <a:spLocks noChangeArrowheads="1"/>
            </p:cNvSpPr>
            <p:nvPr/>
          </p:nvSpPr>
          <p:spPr bwMode="auto">
            <a:xfrm>
              <a:off x="14306550" y="12979810"/>
              <a:ext cx="523875" cy="39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 name="Freeform 23">
              <a:extLst>
                <a:ext uri="{FF2B5EF4-FFF2-40B4-BE49-F238E27FC236}">
                  <a16:creationId xmlns:a16="http://schemas.microsoft.com/office/drawing/2014/main" id="{DEC1C1AB-D6DF-4D9E-86A2-6BA88BAD96CB}"/>
                </a:ext>
              </a:extLst>
            </p:cNvPr>
            <p:cNvSpPr>
              <a:spLocks/>
            </p:cNvSpPr>
            <p:nvPr/>
          </p:nvSpPr>
          <p:spPr bwMode="auto">
            <a:xfrm>
              <a:off x="14306550" y="12979810"/>
              <a:ext cx="523875" cy="39688"/>
            </a:xfrm>
            <a:custGeom>
              <a:avLst/>
              <a:gdLst>
                <a:gd name="T0" fmla="*/ 330 w 330"/>
                <a:gd name="T1" fmla="*/ 0 h 25"/>
                <a:gd name="T2" fmla="*/ 0 w 330"/>
                <a:gd name="T3" fmla="*/ 0 h 25"/>
                <a:gd name="T4" fmla="*/ 0 w 330"/>
                <a:gd name="T5" fmla="*/ 25 h 25"/>
                <a:gd name="T6" fmla="*/ 330 w 330"/>
                <a:gd name="T7" fmla="*/ 25 h 25"/>
              </a:gdLst>
              <a:ahLst/>
              <a:cxnLst>
                <a:cxn ang="0">
                  <a:pos x="T0" y="T1"/>
                </a:cxn>
                <a:cxn ang="0">
                  <a:pos x="T2" y="T3"/>
                </a:cxn>
                <a:cxn ang="0">
                  <a:pos x="T4" y="T5"/>
                </a:cxn>
                <a:cxn ang="0">
                  <a:pos x="T6" y="T7"/>
                </a:cxn>
              </a:cxnLst>
              <a:rect l="0" t="0" r="r" b="b"/>
              <a:pathLst>
                <a:path w="330" h="25">
                  <a:moveTo>
                    <a:pt x="330" y="0"/>
                  </a:moveTo>
                  <a:lnTo>
                    <a:pt x="0" y="0"/>
                  </a:lnTo>
                  <a:lnTo>
                    <a:pt x="0" y="25"/>
                  </a:lnTo>
                  <a:lnTo>
                    <a:pt x="330" y="25"/>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6" name="组合 15">
            <a:extLst>
              <a:ext uri="{FF2B5EF4-FFF2-40B4-BE49-F238E27FC236}">
                <a16:creationId xmlns:a16="http://schemas.microsoft.com/office/drawing/2014/main" id="{6E2AE474-43E5-4996-BAF1-0A06DB9FD06B}"/>
              </a:ext>
            </a:extLst>
          </p:cNvPr>
          <p:cNvGrpSpPr/>
          <p:nvPr/>
        </p:nvGrpSpPr>
        <p:grpSpPr>
          <a:xfrm>
            <a:off x="4772399" y="3843836"/>
            <a:ext cx="352051" cy="928007"/>
            <a:chOff x="12479338" y="11124022"/>
            <a:chExt cx="396875" cy="1046163"/>
          </a:xfrm>
          <a:solidFill>
            <a:schemeClr val="accent2"/>
          </a:solidFill>
        </p:grpSpPr>
        <p:sp>
          <p:nvSpPr>
            <p:cNvPr id="52" name="Oval 14">
              <a:extLst>
                <a:ext uri="{FF2B5EF4-FFF2-40B4-BE49-F238E27FC236}">
                  <a16:creationId xmlns:a16="http://schemas.microsoft.com/office/drawing/2014/main" id="{DC62281B-9053-4BE5-9A61-071119859B13}"/>
                </a:ext>
              </a:extLst>
            </p:cNvPr>
            <p:cNvSpPr>
              <a:spLocks noChangeArrowheads="1"/>
            </p:cNvSpPr>
            <p:nvPr/>
          </p:nvSpPr>
          <p:spPr bwMode="auto">
            <a:xfrm>
              <a:off x="12579350" y="11870147"/>
              <a:ext cx="200025" cy="200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15">
              <a:extLst>
                <a:ext uri="{FF2B5EF4-FFF2-40B4-BE49-F238E27FC236}">
                  <a16:creationId xmlns:a16="http://schemas.microsoft.com/office/drawing/2014/main" id="{F9091CD4-188A-49DC-BC32-78F8F1E2A601}"/>
                </a:ext>
              </a:extLst>
            </p:cNvPr>
            <p:cNvSpPr>
              <a:spLocks/>
            </p:cNvSpPr>
            <p:nvPr/>
          </p:nvSpPr>
          <p:spPr bwMode="auto">
            <a:xfrm>
              <a:off x="12479338" y="11771722"/>
              <a:ext cx="396875" cy="398463"/>
            </a:xfrm>
            <a:custGeom>
              <a:avLst/>
              <a:gdLst>
                <a:gd name="T0" fmla="*/ 133 w 139"/>
                <a:gd name="T1" fmla="*/ 70 h 140"/>
                <a:gd name="T2" fmla="*/ 126 w 139"/>
                <a:gd name="T3" fmla="*/ 70 h 140"/>
                <a:gd name="T4" fmla="*/ 110 w 139"/>
                <a:gd name="T5" fmla="*/ 110 h 140"/>
                <a:gd name="T6" fmla="*/ 70 w 139"/>
                <a:gd name="T7" fmla="*/ 126 h 140"/>
                <a:gd name="T8" fmla="*/ 30 w 139"/>
                <a:gd name="T9" fmla="*/ 110 h 140"/>
                <a:gd name="T10" fmla="*/ 13 w 139"/>
                <a:gd name="T11" fmla="*/ 70 h 140"/>
                <a:gd name="T12" fmla="*/ 30 w 139"/>
                <a:gd name="T13" fmla="*/ 30 h 140"/>
                <a:gd name="T14" fmla="*/ 70 w 139"/>
                <a:gd name="T15" fmla="*/ 14 h 140"/>
                <a:gd name="T16" fmla="*/ 110 w 139"/>
                <a:gd name="T17" fmla="*/ 30 h 140"/>
                <a:gd name="T18" fmla="*/ 126 w 139"/>
                <a:gd name="T19" fmla="*/ 70 h 140"/>
                <a:gd name="T20" fmla="*/ 133 w 139"/>
                <a:gd name="T21" fmla="*/ 70 h 140"/>
                <a:gd name="T22" fmla="*/ 139 w 139"/>
                <a:gd name="T23" fmla="*/ 70 h 140"/>
                <a:gd name="T24" fmla="*/ 70 w 139"/>
                <a:gd name="T25" fmla="*/ 0 h 140"/>
                <a:gd name="T26" fmla="*/ 0 w 139"/>
                <a:gd name="T27" fmla="*/ 70 h 140"/>
                <a:gd name="T28" fmla="*/ 70 w 139"/>
                <a:gd name="T29" fmla="*/ 140 h 140"/>
                <a:gd name="T30" fmla="*/ 139 w 139"/>
                <a:gd name="T31" fmla="*/ 70 h 140"/>
                <a:gd name="T32" fmla="*/ 133 w 139"/>
                <a:gd name="T33"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40">
                  <a:moveTo>
                    <a:pt x="133" y="70"/>
                  </a:moveTo>
                  <a:cubicBezTo>
                    <a:pt x="126" y="70"/>
                    <a:pt x="126" y="70"/>
                    <a:pt x="126" y="70"/>
                  </a:cubicBezTo>
                  <a:cubicBezTo>
                    <a:pt x="126" y="85"/>
                    <a:pt x="120" y="100"/>
                    <a:pt x="110" y="110"/>
                  </a:cubicBezTo>
                  <a:cubicBezTo>
                    <a:pt x="99" y="120"/>
                    <a:pt x="85" y="126"/>
                    <a:pt x="70" y="126"/>
                  </a:cubicBezTo>
                  <a:cubicBezTo>
                    <a:pt x="54" y="126"/>
                    <a:pt x="40" y="120"/>
                    <a:pt x="30" y="110"/>
                  </a:cubicBezTo>
                  <a:cubicBezTo>
                    <a:pt x="20" y="100"/>
                    <a:pt x="13" y="85"/>
                    <a:pt x="13" y="70"/>
                  </a:cubicBezTo>
                  <a:cubicBezTo>
                    <a:pt x="13" y="54"/>
                    <a:pt x="20" y="40"/>
                    <a:pt x="30" y="30"/>
                  </a:cubicBezTo>
                  <a:cubicBezTo>
                    <a:pt x="40" y="20"/>
                    <a:pt x="54" y="14"/>
                    <a:pt x="70" y="14"/>
                  </a:cubicBezTo>
                  <a:cubicBezTo>
                    <a:pt x="85" y="14"/>
                    <a:pt x="99" y="20"/>
                    <a:pt x="110" y="30"/>
                  </a:cubicBezTo>
                  <a:cubicBezTo>
                    <a:pt x="120" y="40"/>
                    <a:pt x="126" y="54"/>
                    <a:pt x="126" y="70"/>
                  </a:cubicBezTo>
                  <a:cubicBezTo>
                    <a:pt x="133" y="70"/>
                    <a:pt x="133" y="70"/>
                    <a:pt x="133" y="70"/>
                  </a:cubicBezTo>
                  <a:cubicBezTo>
                    <a:pt x="139" y="70"/>
                    <a:pt x="139" y="70"/>
                    <a:pt x="139" y="70"/>
                  </a:cubicBezTo>
                  <a:cubicBezTo>
                    <a:pt x="139" y="31"/>
                    <a:pt x="108" y="0"/>
                    <a:pt x="70" y="0"/>
                  </a:cubicBezTo>
                  <a:cubicBezTo>
                    <a:pt x="31" y="0"/>
                    <a:pt x="0" y="31"/>
                    <a:pt x="0" y="70"/>
                  </a:cubicBezTo>
                  <a:cubicBezTo>
                    <a:pt x="0" y="108"/>
                    <a:pt x="31" y="140"/>
                    <a:pt x="70" y="140"/>
                  </a:cubicBezTo>
                  <a:cubicBezTo>
                    <a:pt x="108" y="140"/>
                    <a:pt x="139" y="108"/>
                    <a:pt x="139" y="70"/>
                  </a:cubicBezTo>
                  <a:lnTo>
                    <a:pt x="133"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 name="Oval 16">
              <a:extLst>
                <a:ext uri="{FF2B5EF4-FFF2-40B4-BE49-F238E27FC236}">
                  <a16:creationId xmlns:a16="http://schemas.microsoft.com/office/drawing/2014/main" id="{2B3B2BA1-6011-42B1-AD95-CCE0D6E9D1EC}"/>
                </a:ext>
              </a:extLst>
            </p:cNvPr>
            <p:cNvSpPr>
              <a:spLocks noChangeArrowheads="1"/>
            </p:cNvSpPr>
            <p:nvPr/>
          </p:nvSpPr>
          <p:spPr bwMode="auto">
            <a:xfrm>
              <a:off x="12601575" y="11124022"/>
              <a:ext cx="153988"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 name="Rectangle 17">
              <a:extLst>
                <a:ext uri="{FF2B5EF4-FFF2-40B4-BE49-F238E27FC236}">
                  <a16:creationId xmlns:a16="http://schemas.microsoft.com/office/drawing/2014/main" id="{D308DFB8-5E5F-4364-B6F4-B07C020BE01E}"/>
                </a:ext>
              </a:extLst>
            </p:cNvPr>
            <p:cNvSpPr>
              <a:spLocks noChangeArrowheads="1"/>
            </p:cNvSpPr>
            <p:nvPr/>
          </p:nvSpPr>
          <p:spPr bwMode="auto">
            <a:xfrm>
              <a:off x="12661900" y="11270072"/>
              <a:ext cx="36513" cy="520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 name="Freeform 18">
              <a:extLst>
                <a:ext uri="{FF2B5EF4-FFF2-40B4-BE49-F238E27FC236}">
                  <a16:creationId xmlns:a16="http://schemas.microsoft.com/office/drawing/2014/main" id="{880BB911-58A6-491A-8050-F4DCC0ED2D16}"/>
                </a:ext>
              </a:extLst>
            </p:cNvPr>
            <p:cNvSpPr>
              <a:spLocks/>
            </p:cNvSpPr>
            <p:nvPr/>
          </p:nvSpPr>
          <p:spPr bwMode="auto">
            <a:xfrm>
              <a:off x="12661900" y="11270072"/>
              <a:ext cx="36513" cy="520700"/>
            </a:xfrm>
            <a:custGeom>
              <a:avLst/>
              <a:gdLst>
                <a:gd name="T0" fmla="*/ 23 w 23"/>
                <a:gd name="T1" fmla="*/ 328 h 328"/>
                <a:gd name="T2" fmla="*/ 23 w 23"/>
                <a:gd name="T3" fmla="*/ 0 h 328"/>
                <a:gd name="T4" fmla="*/ 0 w 23"/>
                <a:gd name="T5" fmla="*/ 0 h 328"/>
                <a:gd name="T6" fmla="*/ 0 w 23"/>
                <a:gd name="T7" fmla="*/ 328 h 328"/>
              </a:gdLst>
              <a:ahLst/>
              <a:cxnLst>
                <a:cxn ang="0">
                  <a:pos x="T0" y="T1"/>
                </a:cxn>
                <a:cxn ang="0">
                  <a:pos x="T2" y="T3"/>
                </a:cxn>
                <a:cxn ang="0">
                  <a:pos x="T4" y="T5"/>
                </a:cxn>
                <a:cxn ang="0">
                  <a:pos x="T6" y="T7"/>
                </a:cxn>
              </a:cxnLst>
              <a:rect l="0" t="0" r="r" b="b"/>
              <a:pathLst>
                <a:path w="23" h="328">
                  <a:moveTo>
                    <a:pt x="23" y="328"/>
                  </a:moveTo>
                  <a:lnTo>
                    <a:pt x="23" y="0"/>
                  </a:lnTo>
                  <a:lnTo>
                    <a:pt x="0" y="0"/>
                  </a:lnTo>
                  <a:lnTo>
                    <a:pt x="0" y="32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20" name="组合 19">
            <a:extLst>
              <a:ext uri="{FF2B5EF4-FFF2-40B4-BE49-F238E27FC236}">
                <a16:creationId xmlns:a16="http://schemas.microsoft.com/office/drawing/2014/main" id="{D85BFB17-AA46-46AA-A897-53B0B2824A14}"/>
              </a:ext>
            </a:extLst>
          </p:cNvPr>
          <p:cNvGrpSpPr/>
          <p:nvPr/>
        </p:nvGrpSpPr>
        <p:grpSpPr>
          <a:xfrm>
            <a:off x="10085683" y="3533720"/>
            <a:ext cx="943497" cy="350643"/>
            <a:chOff x="14163675" y="12797247"/>
            <a:chExt cx="1063625" cy="395288"/>
          </a:xfrm>
          <a:solidFill>
            <a:schemeClr val="accent2"/>
          </a:solidFill>
        </p:grpSpPr>
        <p:sp>
          <p:nvSpPr>
            <p:cNvPr id="45" name="Oval 19">
              <a:extLst>
                <a:ext uri="{FF2B5EF4-FFF2-40B4-BE49-F238E27FC236}">
                  <a16:creationId xmlns:a16="http://schemas.microsoft.com/office/drawing/2014/main" id="{3BBF308C-42E3-4FB9-B0F3-F631D055471A}"/>
                </a:ext>
              </a:extLst>
            </p:cNvPr>
            <p:cNvSpPr>
              <a:spLocks noChangeArrowheads="1"/>
            </p:cNvSpPr>
            <p:nvPr/>
          </p:nvSpPr>
          <p:spPr bwMode="auto">
            <a:xfrm>
              <a:off x="14927263" y="12894085"/>
              <a:ext cx="200025" cy="200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 name="Freeform 20">
              <a:extLst>
                <a:ext uri="{FF2B5EF4-FFF2-40B4-BE49-F238E27FC236}">
                  <a16:creationId xmlns:a16="http://schemas.microsoft.com/office/drawing/2014/main" id="{D6638D59-6F00-4F38-818E-E7EE1E746279}"/>
                </a:ext>
              </a:extLst>
            </p:cNvPr>
            <p:cNvSpPr>
              <a:spLocks/>
            </p:cNvSpPr>
            <p:nvPr/>
          </p:nvSpPr>
          <p:spPr bwMode="auto">
            <a:xfrm>
              <a:off x="14830425" y="12797247"/>
              <a:ext cx="396875" cy="395288"/>
            </a:xfrm>
            <a:custGeom>
              <a:avLst/>
              <a:gdLst>
                <a:gd name="T0" fmla="*/ 6 w 139"/>
                <a:gd name="T1" fmla="*/ 69 h 139"/>
                <a:gd name="T2" fmla="*/ 0 w 139"/>
                <a:gd name="T3" fmla="*/ 69 h 139"/>
                <a:gd name="T4" fmla="*/ 69 w 139"/>
                <a:gd name="T5" fmla="*/ 139 h 139"/>
                <a:gd name="T6" fmla="*/ 139 w 139"/>
                <a:gd name="T7" fmla="*/ 69 h 139"/>
                <a:gd name="T8" fmla="*/ 69 w 139"/>
                <a:gd name="T9" fmla="*/ 0 h 139"/>
                <a:gd name="T10" fmla="*/ 0 w 139"/>
                <a:gd name="T11" fmla="*/ 69 h 139"/>
                <a:gd name="T12" fmla="*/ 6 w 139"/>
                <a:gd name="T13" fmla="*/ 69 h 139"/>
                <a:gd name="T14" fmla="*/ 13 w 139"/>
                <a:gd name="T15" fmla="*/ 69 h 139"/>
                <a:gd name="T16" fmla="*/ 30 w 139"/>
                <a:gd name="T17" fmla="*/ 30 h 139"/>
                <a:gd name="T18" fmla="*/ 69 w 139"/>
                <a:gd name="T19" fmla="*/ 13 h 139"/>
                <a:gd name="T20" fmla="*/ 109 w 139"/>
                <a:gd name="T21" fmla="*/ 30 h 139"/>
                <a:gd name="T22" fmla="*/ 126 w 139"/>
                <a:gd name="T23" fmla="*/ 69 h 139"/>
                <a:gd name="T24" fmla="*/ 109 w 139"/>
                <a:gd name="T25" fmla="*/ 109 h 139"/>
                <a:gd name="T26" fmla="*/ 69 w 139"/>
                <a:gd name="T27" fmla="*/ 126 h 139"/>
                <a:gd name="T28" fmla="*/ 30 w 139"/>
                <a:gd name="T29" fmla="*/ 109 h 139"/>
                <a:gd name="T30" fmla="*/ 13 w 139"/>
                <a:gd name="T31" fmla="*/ 69 h 139"/>
                <a:gd name="T32" fmla="*/ 6 w 139"/>
                <a:gd name="T33"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9" h="139">
                  <a:moveTo>
                    <a:pt x="6" y="69"/>
                  </a:moveTo>
                  <a:cubicBezTo>
                    <a:pt x="0" y="69"/>
                    <a:pt x="0" y="69"/>
                    <a:pt x="0" y="69"/>
                  </a:cubicBezTo>
                  <a:cubicBezTo>
                    <a:pt x="0" y="108"/>
                    <a:pt x="31" y="139"/>
                    <a:pt x="69" y="139"/>
                  </a:cubicBezTo>
                  <a:cubicBezTo>
                    <a:pt x="108" y="139"/>
                    <a:pt x="139" y="108"/>
                    <a:pt x="139" y="69"/>
                  </a:cubicBezTo>
                  <a:cubicBezTo>
                    <a:pt x="139" y="31"/>
                    <a:pt x="108" y="0"/>
                    <a:pt x="69" y="0"/>
                  </a:cubicBezTo>
                  <a:cubicBezTo>
                    <a:pt x="31" y="0"/>
                    <a:pt x="0" y="31"/>
                    <a:pt x="0" y="69"/>
                  </a:cubicBezTo>
                  <a:cubicBezTo>
                    <a:pt x="6" y="69"/>
                    <a:pt x="6" y="69"/>
                    <a:pt x="6" y="69"/>
                  </a:cubicBezTo>
                  <a:cubicBezTo>
                    <a:pt x="13" y="69"/>
                    <a:pt x="13" y="69"/>
                    <a:pt x="13" y="69"/>
                  </a:cubicBezTo>
                  <a:cubicBezTo>
                    <a:pt x="13" y="54"/>
                    <a:pt x="19" y="40"/>
                    <a:pt x="30" y="30"/>
                  </a:cubicBezTo>
                  <a:cubicBezTo>
                    <a:pt x="40" y="19"/>
                    <a:pt x="54" y="13"/>
                    <a:pt x="69" y="13"/>
                  </a:cubicBezTo>
                  <a:cubicBezTo>
                    <a:pt x="85" y="13"/>
                    <a:pt x="99" y="19"/>
                    <a:pt x="109" y="30"/>
                  </a:cubicBezTo>
                  <a:cubicBezTo>
                    <a:pt x="119" y="40"/>
                    <a:pt x="126" y="54"/>
                    <a:pt x="126" y="69"/>
                  </a:cubicBezTo>
                  <a:cubicBezTo>
                    <a:pt x="126" y="85"/>
                    <a:pt x="119" y="99"/>
                    <a:pt x="109" y="109"/>
                  </a:cubicBezTo>
                  <a:cubicBezTo>
                    <a:pt x="99" y="119"/>
                    <a:pt x="85" y="126"/>
                    <a:pt x="69" y="126"/>
                  </a:cubicBezTo>
                  <a:cubicBezTo>
                    <a:pt x="54" y="126"/>
                    <a:pt x="40" y="119"/>
                    <a:pt x="30" y="109"/>
                  </a:cubicBezTo>
                  <a:cubicBezTo>
                    <a:pt x="19" y="99"/>
                    <a:pt x="13" y="85"/>
                    <a:pt x="13" y="69"/>
                  </a:cubicBezTo>
                  <a:lnTo>
                    <a:pt x="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 name="Oval 21">
              <a:extLst>
                <a:ext uri="{FF2B5EF4-FFF2-40B4-BE49-F238E27FC236}">
                  <a16:creationId xmlns:a16="http://schemas.microsoft.com/office/drawing/2014/main" id="{9D71B5C7-74F5-4D5A-9E4B-8F50B5101F69}"/>
                </a:ext>
              </a:extLst>
            </p:cNvPr>
            <p:cNvSpPr>
              <a:spLocks noChangeArrowheads="1"/>
            </p:cNvSpPr>
            <p:nvPr/>
          </p:nvSpPr>
          <p:spPr bwMode="auto">
            <a:xfrm>
              <a:off x="14163675" y="12922660"/>
              <a:ext cx="153988"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 name="Rectangle 22">
              <a:extLst>
                <a:ext uri="{FF2B5EF4-FFF2-40B4-BE49-F238E27FC236}">
                  <a16:creationId xmlns:a16="http://schemas.microsoft.com/office/drawing/2014/main" id="{7CB762E7-1372-4114-AAD7-CF5DE8E3D591}"/>
                </a:ext>
              </a:extLst>
            </p:cNvPr>
            <p:cNvSpPr>
              <a:spLocks noChangeArrowheads="1"/>
            </p:cNvSpPr>
            <p:nvPr/>
          </p:nvSpPr>
          <p:spPr bwMode="auto">
            <a:xfrm>
              <a:off x="14306550" y="12979810"/>
              <a:ext cx="523875" cy="39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 name="Freeform 23">
              <a:extLst>
                <a:ext uri="{FF2B5EF4-FFF2-40B4-BE49-F238E27FC236}">
                  <a16:creationId xmlns:a16="http://schemas.microsoft.com/office/drawing/2014/main" id="{5B21C3EB-C02F-4073-99D6-41C4CBA05E06}"/>
                </a:ext>
              </a:extLst>
            </p:cNvPr>
            <p:cNvSpPr>
              <a:spLocks/>
            </p:cNvSpPr>
            <p:nvPr/>
          </p:nvSpPr>
          <p:spPr bwMode="auto">
            <a:xfrm>
              <a:off x="14306550" y="12979810"/>
              <a:ext cx="523875" cy="39688"/>
            </a:xfrm>
            <a:custGeom>
              <a:avLst/>
              <a:gdLst>
                <a:gd name="T0" fmla="*/ 330 w 330"/>
                <a:gd name="T1" fmla="*/ 0 h 25"/>
                <a:gd name="T2" fmla="*/ 0 w 330"/>
                <a:gd name="T3" fmla="*/ 0 h 25"/>
                <a:gd name="T4" fmla="*/ 0 w 330"/>
                <a:gd name="T5" fmla="*/ 25 h 25"/>
                <a:gd name="T6" fmla="*/ 330 w 330"/>
                <a:gd name="T7" fmla="*/ 25 h 25"/>
              </a:gdLst>
              <a:ahLst/>
              <a:cxnLst>
                <a:cxn ang="0">
                  <a:pos x="T0" y="T1"/>
                </a:cxn>
                <a:cxn ang="0">
                  <a:pos x="T2" y="T3"/>
                </a:cxn>
                <a:cxn ang="0">
                  <a:pos x="T4" y="T5"/>
                </a:cxn>
                <a:cxn ang="0">
                  <a:pos x="T6" y="T7"/>
                </a:cxn>
              </a:cxnLst>
              <a:rect l="0" t="0" r="r" b="b"/>
              <a:pathLst>
                <a:path w="330" h="25">
                  <a:moveTo>
                    <a:pt x="330" y="0"/>
                  </a:moveTo>
                  <a:lnTo>
                    <a:pt x="0" y="0"/>
                  </a:lnTo>
                  <a:lnTo>
                    <a:pt x="0" y="25"/>
                  </a:lnTo>
                  <a:lnTo>
                    <a:pt x="330" y="25"/>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23" name="组合 22">
            <a:extLst>
              <a:ext uri="{FF2B5EF4-FFF2-40B4-BE49-F238E27FC236}">
                <a16:creationId xmlns:a16="http://schemas.microsoft.com/office/drawing/2014/main" id="{9765B61A-F24F-48D6-9E13-7CCB300448A8}"/>
              </a:ext>
            </a:extLst>
          </p:cNvPr>
          <p:cNvGrpSpPr/>
          <p:nvPr/>
        </p:nvGrpSpPr>
        <p:grpSpPr>
          <a:xfrm>
            <a:off x="7721236" y="5582935"/>
            <a:ext cx="353460" cy="936456"/>
            <a:chOff x="14970125" y="15284860"/>
            <a:chExt cx="398463" cy="1055687"/>
          </a:xfrm>
          <a:solidFill>
            <a:schemeClr val="accent2"/>
          </a:solidFill>
        </p:grpSpPr>
        <p:sp>
          <p:nvSpPr>
            <p:cNvPr id="39" name="Oval 75">
              <a:extLst>
                <a:ext uri="{FF2B5EF4-FFF2-40B4-BE49-F238E27FC236}">
                  <a16:creationId xmlns:a16="http://schemas.microsoft.com/office/drawing/2014/main" id="{910323FF-B2D5-4125-A707-2AE3B6F4B9BF}"/>
                </a:ext>
              </a:extLst>
            </p:cNvPr>
            <p:cNvSpPr>
              <a:spLocks noChangeArrowheads="1"/>
            </p:cNvSpPr>
            <p:nvPr/>
          </p:nvSpPr>
          <p:spPr bwMode="auto">
            <a:xfrm>
              <a:off x="15070138" y="16040510"/>
              <a:ext cx="200025" cy="200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 name="Freeform 76">
              <a:extLst>
                <a:ext uri="{FF2B5EF4-FFF2-40B4-BE49-F238E27FC236}">
                  <a16:creationId xmlns:a16="http://schemas.microsoft.com/office/drawing/2014/main" id="{0320EC5C-37F2-40C0-9DB3-5F10A22F9F82}"/>
                </a:ext>
              </a:extLst>
            </p:cNvPr>
            <p:cNvSpPr>
              <a:spLocks/>
            </p:cNvSpPr>
            <p:nvPr/>
          </p:nvSpPr>
          <p:spPr bwMode="auto">
            <a:xfrm>
              <a:off x="14970125" y="15940497"/>
              <a:ext cx="398463" cy="400050"/>
            </a:xfrm>
            <a:custGeom>
              <a:avLst/>
              <a:gdLst>
                <a:gd name="T0" fmla="*/ 133 w 140"/>
                <a:gd name="T1" fmla="*/ 70 h 140"/>
                <a:gd name="T2" fmla="*/ 126 w 140"/>
                <a:gd name="T3" fmla="*/ 70 h 140"/>
                <a:gd name="T4" fmla="*/ 110 w 140"/>
                <a:gd name="T5" fmla="*/ 110 h 140"/>
                <a:gd name="T6" fmla="*/ 70 w 140"/>
                <a:gd name="T7" fmla="*/ 126 h 140"/>
                <a:gd name="T8" fmla="*/ 30 w 140"/>
                <a:gd name="T9" fmla="*/ 110 h 140"/>
                <a:gd name="T10" fmla="*/ 14 w 140"/>
                <a:gd name="T11" fmla="*/ 70 h 140"/>
                <a:gd name="T12" fmla="*/ 30 w 140"/>
                <a:gd name="T13" fmla="*/ 30 h 140"/>
                <a:gd name="T14" fmla="*/ 70 w 140"/>
                <a:gd name="T15" fmla="*/ 14 h 140"/>
                <a:gd name="T16" fmla="*/ 110 w 140"/>
                <a:gd name="T17" fmla="*/ 30 h 140"/>
                <a:gd name="T18" fmla="*/ 126 w 140"/>
                <a:gd name="T19" fmla="*/ 70 h 140"/>
                <a:gd name="T20" fmla="*/ 133 w 140"/>
                <a:gd name="T21" fmla="*/ 70 h 140"/>
                <a:gd name="T22" fmla="*/ 140 w 140"/>
                <a:gd name="T23" fmla="*/ 70 h 140"/>
                <a:gd name="T24" fmla="*/ 70 w 140"/>
                <a:gd name="T25" fmla="*/ 0 h 140"/>
                <a:gd name="T26" fmla="*/ 0 w 140"/>
                <a:gd name="T27" fmla="*/ 70 h 140"/>
                <a:gd name="T28" fmla="*/ 70 w 140"/>
                <a:gd name="T29" fmla="*/ 140 h 140"/>
                <a:gd name="T30" fmla="*/ 140 w 140"/>
                <a:gd name="T31" fmla="*/ 70 h 140"/>
                <a:gd name="T32" fmla="*/ 133 w 140"/>
                <a:gd name="T33"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0" h="140">
                  <a:moveTo>
                    <a:pt x="133" y="70"/>
                  </a:moveTo>
                  <a:cubicBezTo>
                    <a:pt x="126" y="70"/>
                    <a:pt x="126" y="70"/>
                    <a:pt x="126" y="70"/>
                  </a:cubicBezTo>
                  <a:cubicBezTo>
                    <a:pt x="126" y="86"/>
                    <a:pt x="120" y="100"/>
                    <a:pt x="110" y="110"/>
                  </a:cubicBezTo>
                  <a:cubicBezTo>
                    <a:pt x="100" y="120"/>
                    <a:pt x="86" y="126"/>
                    <a:pt x="70" y="126"/>
                  </a:cubicBezTo>
                  <a:cubicBezTo>
                    <a:pt x="54" y="126"/>
                    <a:pt x="40" y="120"/>
                    <a:pt x="30" y="110"/>
                  </a:cubicBezTo>
                  <a:cubicBezTo>
                    <a:pt x="20" y="100"/>
                    <a:pt x="14" y="86"/>
                    <a:pt x="14" y="70"/>
                  </a:cubicBezTo>
                  <a:cubicBezTo>
                    <a:pt x="14" y="54"/>
                    <a:pt x="20" y="40"/>
                    <a:pt x="30" y="30"/>
                  </a:cubicBezTo>
                  <a:cubicBezTo>
                    <a:pt x="40" y="20"/>
                    <a:pt x="54" y="14"/>
                    <a:pt x="70" y="14"/>
                  </a:cubicBezTo>
                  <a:cubicBezTo>
                    <a:pt x="86" y="14"/>
                    <a:pt x="100" y="20"/>
                    <a:pt x="110" y="30"/>
                  </a:cubicBezTo>
                  <a:cubicBezTo>
                    <a:pt x="120" y="40"/>
                    <a:pt x="126" y="54"/>
                    <a:pt x="126" y="70"/>
                  </a:cubicBezTo>
                  <a:cubicBezTo>
                    <a:pt x="133" y="70"/>
                    <a:pt x="133" y="70"/>
                    <a:pt x="133" y="70"/>
                  </a:cubicBezTo>
                  <a:cubicBezTo>
                    <a:pt x="140" y="70"/>
                    <a:pt x="140" y="70"/>
                    <a:pt x="140" y="70"/>
                  </a:cubicBezTo>
                  <a:cubicBezTo>
                    <a:pt x="140" y="32"/>
                    <a:pt x="109" y="0"/>
                    <a:pt x="70" y="0"/>
                  </a:cubicBezTo>
                  <a:cubicBezTo>
                    <a:pt x="32" y="0"/>
                    <a:pt x="0" y="32"/>
                    <a:pt x="0" y="70"/>
                  </a:cubicBezTo>
                  <a:cubicBezTo>
                    <a:pt x="0" y="109"/>
                    <a:pt x="32" y="140"/>
                    <a:pt x="70" y="140"/>
                  </a:cubicBezTo>
                  <a:cubicBezTo>
                    <a:pt x="109" y="140"/>
                    <a:pt x="140" y="109"/>
                    <a:pt x="140" y="70"/>
                  </a:cubicBezTo>
                  <a:lnTo>
                    <a:pt x="133"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 name="Oval 77">
              <a:extLst>
                <a:ext uri="{FF2B5EF4-FFF2-40B4-BE49-F238E27FC236}">
                  <a16:creationId xmlns:a16="http://schemas.microsoft.com/office/drawing/2014/main" id="{0AFF495D-AAE1-4279-9BAA-01E481675245}"/>
                </a:ext>
              </a:extLst>
            </p:cNvPr>
            <p:cNvSpPr>
              <a:spLocks noChangeArrowheads="1"/>
            </p:cNvSpPr>
            <p:nvPr/>
          </p:nvSpPr>
          <p:spPr bwMode="auto">
            <a:xfrm>
              <a:off x="15089188" y="15284860"/>
              <a:ext cx="153988"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 name="Rectangle 78">
              <a:extLst>
                <a:ext uri="{FF2B5EF4-FFF2-40B4-BE49-F238E27FC236}">
                  <a16:creationId xmlns:a16="http://schemas.microsoft.com/office/drawing/2014/main" id="{5B6BD44A-3614-4F39-87DA-0100BED3DFEC}"/>
                </a:ext>
              </a:extLst>
            </p:cNvPr>
            <p:cNvSpPr>
              <a:spLocks noChangeArrowheads="1"/>
            </p:cNvSpPr>
            <p:nvPr/>
          </p:nvSpPr>
          <p:spPr bwMode="auto">
            <a:xfrm>
              <a:off x="15146338" y="15430910"/>
              <a:ext cx="38100" cy="520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 name="Freeform 79">
              <a:extLst>
                <a:ext uri="{FF2B5EF4-FFF2-40B4-BE49-F238E27FC236}">
                  <a16:creationId xmlns:a16="http://schemas.microsoft.com/office/drawing/2014/main" id="{27324D7E-FA2F-49BF-B18E-0702C0DBD8BD}"/>
                </a:ext>
              </a:extLst>
            </p:cNvPr>
            <p:cNvSpPr>
              <a:spLocks/>
            </p:cNvSpPr>
            <p:nvPr/>
          </p:nvSpPr>
          <p:spPr bwMode="auto">
            <a:xfrm>
              <a:off x="15146338" y="15430910"/>
              <a:ext cx="38100" cy="520700"/>
            </a:xfrm>
            <a:custGeom>
              <a:avLst/>
              <a:gdLst>
                <a:gd name="T0" fmla="*/ 24 w 24"/>
                <a:gd name="T1" fmla="*/ 328 h 328"/>
                <a:gd name="T2" fmla="*/ 24 w 24"/>
                <a:gd name="T3" fmla="*/ 0 h 328"/>
                <a:gd name="T4" fmla="*/ 0 w 24"/>
                <a:gd name="T5" fmla="*/ 0 h 328"/>
                <a:gd name="T6" fmla="*/ 0 w 24"/>
                <a:gd name="T7" fmla="*/ 328 h 328"/>
              </a:gdLst>
              <a:ahLst/>
              <a:cxnLst>
                <a:cxn ang="0">
                  <a:pos x="T0" y="T1"/>
                </a:cxn>
                <a:cxn ang="0">
                  <a:pos x="T2" y="T3"/>
                </a:cxn>
                <a:cxn ang="0">
                  <a:pos x="T4" y="T5"/>
                </a:cxn>
                <a:cxn ang="0">
                  <a:pos x="T6" y="T7"/>
                </a:cxn>
              </a:cxnLst>
              <a:rect l="0" t="0" r="r" b="b"/>
              <a:pathLst>
                <a:path w="24" h="328">
                  <a:moveTo>
                    <a:pt x="24" y="328"/>
                  </a:moveTo>
                  <a:lnTo>
                    <a:pt x="24" y="0"/>
                  </a:lnTo>
                  <a:lnTo>
                    <a:pt x="0" y="0"/>
                  </a:lnTo>
                  <a:lnTo>
                    <a:pt x="0" y="328"/>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75" name="TextBox 3">
            <a:extLst>
              <a:ext uri="{FF2B5EF4-FFF2-40B4-BE49-F238E27FC236}">
                <a16:creationId xmlns:a16="http://schemas.microsoft.com/office/drawing/2014/main" id="{B6C6A050-50AF-4A31-B012-9891A65E2ACF}"/>
              </a:ext>
            </a:extLst>
          </p:cNvPr>
          <p:cNvSpPr txBox="1"/>
          <p:nvPr/>
        </p:nvSpPr>
        <p:spPr>
          <a:xfrm>
            <a:off x="7570398" y="1899723"/>
            <a:ext cx="1877203" cy="860107"/>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just">
              <a:lnSpc>
                <a:spcPct val="130000"/>
              </a:lnSpc>
              <a:defRPr/>
            </a:pPr>
            <a:r>
              <a:rPr lang="zh-CN" altLang="en-US" sz="2000" dirty="0">
                <a:solidFill>
                  <a:schemeClr val="tx1"/>
                </a:solidFill>
                <a:latin typeface="+mj-ea"/>
                <a:ea typeface="+mj-ea"/>
              </a:rPr>
              <a:t>请在此处输入文本内容</a:t>
            </a:r>
            <a:endParaRPr kumimoji="0" lang="en-US" altLang="zh-CN" sz="2000" i="0" u="none" strike="noStrike" kern="1200" cap="none" spc="120" normalizeH="0" baseline="0" noProof="0" dirty="0">
              <a:ln>
                <a:noFill/>
              </a:ln>
              <a:solidFill>
                <a:schemeClr val="tx1"/>
              </a:solidFill>
              <a:effectLst/>
              <a:uLnTx/>
              <a:uFillTx/>
              <a:latin typeface="+mj-ea"/>
              <a:ea typeface="+mj-ea"/>
            </a:endParaRPr>
          </a:p>
        </p:txBody>
      </p:sp>
      <p:sp>
        <p:nvSpPr>
          <p:cNvPr id="76" name="TextBox 3">
            <a:extLst>
              <a:ext uri="{FF2B5EF4-FFF2-40B4-BE49-F238E27FC236}">
                <a16:creationId xmlns:a16="http://schemas.microsoft.com/office/drawing/2014/main" id="{1B73143A-445B-4E90-BBB6-4B91A550DFD2}"/>
              </a:ext>
            </a:extLst>
          </p:cNvPr>
          <p:cNvSpPr txBox="1"/>
          <p:nvPr/>
        </p:nvSpPr>
        <p:spPr>
          <a:xfrm>
            <a:off x="2238295" y="1335843"/>
            <a:ext cx="1877203" cy="641779"/>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3200" b="1" i="0" u="none" strike="noStrike" kern="1200" cap="none" spc="120" normalizeH="0" baseline="0" noProof="0" dirty="0">
                <a:ln>
                  <a:noFill/>
                </a:ln>
                <a:solidFill>
                  <a:schemeClr val="accent1"/>
                </a:solidFill>
                <a:effectLst/>
                <a:uLnTx/>
                <a:uFillTx/>
                <a:latin typeface="+mn-ea"/>
                <a:ea typeface="+mn-ea"/>
                <a:cs typeface="+mn-cs"/>
              </a:rPr>
              <a:t>时间</a:t>
            </a:r>
            <a:endParaRPr kumimoji="0" lang="en-US" altLang="zh-CN" sz="3200" b="1" i="0" u="none" strike="noStrike" kern="1200" cap="none" spc="120" normalizeH="0" baseline="0" noProof="0" dirty="0">
              <a:ln>
                <a:noFill/>
              </a:ln>
              <a:solidFill>
                <a:schemeClr val="accent1"/>
              </a:solidFill>
              <a:effectLst/>
              <a:uLnTx/>
              <a:uFillTx/>
              <a:latin typeface="+mn-ea"/>
              <a:ea typeface="+mn-ea"/>
              <a:cs typeface="+mn-cs"/>
            </a:endParaRPr>
          </a:p>
        </p:txBody>
      </p:sp>
      <p:sp>
        <p:nvSpPr>
          <p:cNvPr id="77" name="TextBox 3">
            <a:extLst>
              <a:ext uri="{FF2B5EF4-FFF2-40B4-BE49-F238E27FC236}">
                <a16:creationId xmlns:a16="http://schemas.microsoft.com/office/drawing/2014/main" id="{2072A201-9D15-43F8-BA00-F1192BC08263}"/>
              </a:ext>
            </a:extLst>
          </p:cNvPr>
          <p:cNvSpPr txBox="1"/>
          <p:nvPr/>
        </p:nvSpPr>
        <p:spPr>
          <a:xfrm>
            <a:off x="2708838" y="1960683"/>
            <a:ext cx="1877203" cy="860107"/>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just">
              <a:lnSpc>
                <a:spcPct val="130000"/>
              </a:lnSpc>
              <a:defRPr/>
            </a:pPr>
            <a:r>
              <a:rPr lang="zh-CN" altLang="en-US" sz="2000" dirty="0">
                <a:solidFill>
                  <a:schemeClr val="tx1"/>
                </a:solidFill>
                <a:latin typeface="+mj-ea"/>
                <a:ea typeface="+mj-ea"/>
              </a:rPr>
              <a:t>请在此处输入文本内容</a:t>
            </a:r>
            <a:endParaRPr kumimoji="0" lang="en-US" altLang="zh-CN" sz="2000" i="0" u="none" strike="noStrike" kern="1200" cap="none" spc="120" normalizeH="0" baseline="0" noProof="0" dirty="0">
              <a:ln>
                <a:noFill/>
              </a:ln>
              <a:solidFill>
                <a:schemeClr val="tx1"/>
              </a:solidFill>
              <a:effectLst/>
              <a:uLnTx/>
              <a:uFillTx/>
              <a:latin typeface="+mj-ea"/>
              <a:ea typeface="+mj-ea"/>
            </a:endParaRPr>
          </a:p>
        </p:txBody>
      </p:sp>
      <p:sp>
        <p:nvSpPr>
          <p:cNvPr id="78" name="TextBox 3">
            <a:extLst>
              <a:ext uri="{FF2B5EF4-FFF2-40B4-BE49-F238E27FC236}">
                <a16:creationId xmlns:a16="http://schemas.microsoft.com/office/drawing/2014/main" id="{659242DD-5A1F-4184-8024-96E27674ECB6}"/>
              </a:ext>
            </a:extLst>
          </p:cNvPr>
          <p:cNvSpPr txBox="1"/>
          <p:nvPr/>
        </p:nvSpPr>
        <p:spPr>
          <a:xfrm>
            <a:off x="4653907" y="3118923"/>
            <a:ext cx="1877203" cy="641779"/>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3200" b="1" i="0" u="none" strike="noStrike" kern="1200" cap="none" spc="120" normalizeH="0" baseline="0" noProof="0" dirty="0">
                <a:ln>
                  <a:noFill/>
                </a:ln>
                <a:solidFill>
                  <a:schemeClr val="accent1"/>
                </a:solidFill>
                <a:effectLst/>
                <a:uLnTx/>
                <a:uFillTx/>
                <a:latin typeface="+mn-ea"/>
                <a:ea typeface="+mn-ea"/>
                <a:cs typeface="+mn-cs"/>
              </a:rPr>
              <a:t>时间</a:t>
            </a:r>
            <a:endParaRPr kumimoji="0" lang="en-US" altLang="zh-CN" sz="3200" b="1" i="0" u="none" strike="noStrike" kern="1200" cap="none" spc="120" normalizeH="0" baseline="0" noProof="0" dirty="0">
              <a:ln>
                <a:noFill/>
              </a:ln>
              <a:solidFill>
                <a:schemeClr val="accent1"/>
              </a:solidFill>
              <a:effectLst/>
              <a:uLnTx/>
              <a:uFillTx/>
              <a:latin typeface="+mn-ea"/>
              <a:ea typeface="+mn-ea"/>
              <a:cs typeface="+mn-cs"/>
            </a:endParaRPr>
          </a:p>
        </p:txBody>
      </p:sp>
      <p:sp>
        <p:nvSpPr>
          <p:cNvPr id="79" name="TextBox 3">
            <a:extLst>
              <a:ext uri="{FF2B5EF4-FFF2-40B4-BE49-F238E27FC236}">
                <a16:creationId xmlns:a16="http://schemas.microsoft.com/office/drawing/2014/main" id="{2F71D71C-AF5C-4E20-AD40-C8DD727A6CF9}"/>
              </a:ext>
            </a:extLst>
          </p:cNvPr>
          <p:cNvSpPr txBox="1"/>
          <p:nvPr/>
        </p:nvSpPr>
        <p:spPr>
          <a:xfrm>
            <a:off x="5124450" y="3743763"/>
            <a:ext cx="1877203" cy="860107"/>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just">
              <a:lnSpc>
                <a:spcPct val="130000"/>
              </a:lnSpc>
              <a:defRPr/>
            </a:pPr>
            <a:r>
              <a:rPr lang="zh-CN" altLang="en-US" sz="2000" dirty="0">
                <a:solidFill>
                  <a:schemeClr val="tx1"/>
                </a:solidFill>
                <a:latin typeface="+mj-ea"/>
                <a:ea typeface="+mj-ea"/>
              </a:rPr>
              <a:t>请在此处输入文本内容</a:t>
            </a:r>
            <a:endParaRPr kumimoji="0" lang="en-US" altLang="zh-CN" sz="2000" i="0" u="none" strike="noStrike" kern="1200" cap="none" spc="120" normalizeH="0" baseline="0" noProof="0" dirty="0">
              <a:ln>
                <a:noFill/>
              </a:ln>
              <a:solidFill>
                <a:schemeClr val="tx1"/>
              </a:solidFill>
              <a:effectLst/>
              <a:uLnTx/>
              <a:uFillTx/>
              <a:latin typeface="+mj-ea"/>
              <a:ea typeface="+mj-ea"/>
            </a:endParaRPr>
          </a:p>
        </p:txBody>
      </p:sp>
      <p:sp>
        <p:nvSpPr>
          <p:cNvPr id="80" name="TextBox 3">
            <a:extLst>
              <a:ext uri="{FF2B5EF4-FFF2-40B4-BE49-F238E27FC236}">
                <a16:creationId xmlns:a16="http://schemas.microsoft.com/office/drawing/2014/main" id="{C8B6E35A-E16E-4A8D-8078-98F91D4D188F}"/>
              </a:ext>
            </a:extLst>
          </p:cNvPr>
          <p:cNvSpPr txBox="1"/>
          <p:nvPr/>
        </p:nvSpPr>
        <p:spPr>
          <a:xfrm>
            <a:off x="7661838" y="4825803"/>
            <a:ext cx="1877203" cy="641779"/>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3200" b="1" i="0" u="none" strike="noStrike" kern="1200" cap="none" spc="120" normalizeH="0" baseline="0" noProof="0" dirty="0">
                <a:ln>
                  <a:noFill/>
                </a:ln>
                <a:solidFill>
                  <a:schemeClr val="accent1"/>
                </a:solidFill>
                <a:effectLst/>
                <a:uLnTx/>
                <a:uFillTx/>
                <a:latin typeface="+mn-ea"/>
                <a:ea typeface="+mn-ea"/>
                <a:cs typeface="+mn-cs"/>
              </a:rPr>
              <a:t>时间</a:t>
            </a:r>
            <a:endParaRPr kumimoji="0" lang="en-US" altLang="zh-CN" sz="3200" b="1" i="0" u="none" strike="noStrike" kern="1200" cap="none" spc="120" normalizeH="0" baseline="0" noProof="0" dirty="0">
              <a:ln>
                <a:noFill/>
              </a:ln>
              <a:solidFill>
                <a:schemeClr val="accent1"/>
              </a:solidFill>
              <a:effectLst/>
              <a:uLnTx/>
              <a:uFillTx/>
              <a:latin typeface="+mn-ea"/>
              <a:ea typeface="+mn-ea"/>
              <a:cs typeface="+mn-cs"/>
            </a:endParaRPr>
          </a:p>
        </p:txBody>
      </p:sp>
      <p:sp>
        <p:nvSpPr>
          <p:cNvPr id="81" name="TextBox 3">
            <a:extLst>
              <a:ext uri="{FF2B5EF4-FFF2-40B4-BE49-F238E27FC236}">
                <a16:creationId xmlns:a16="http://schemas.microsoft.com/office/drawing/2014/main" id="{8CE7DA5A-47D2-4C23-9269-D51ABA3BE12C}"/>
              </a:ext>
            </a:extLst>
          </p:cNvPr>
          <p:cNvSpPr txBox="1"/>
          <p:nvPr/>
        </p:nvSpPr>
        <p:spPr>
          <a:xfrm>
            <a:off x="8119182" y="5496363"/>
            <a:ext cx="1877203" cy="860107"/>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just">
              <a:lnSpc>
                <a:spcPct val="130000"/>
              </a:lnSpc>
              <a:defRPr/>
            </a:pPr>
            <a:r>
              <a:rPr lang="zh-CN" altLang="en-US" sz="2000" dirty="0">
                <a:solidFill>
                  <a:schemeClr val="tx1"/>
                </a:solidFill>
                <a:latin typeface="+mj-ea"/>
                <a:ea typeface="+mj-ea"/>
              </a:rPr>
              <a:t>请在此处输入文本内容</a:t>
            </a:r>
            <a:endParaRPr kumimoji="0" lang="en-US" altLang="zh-CN" sz="2000" i="0" u="none" strike="noStrike" kern="1200" cap="none" spc="120" normalizeH="0" baseline="0" noProof="0" dirty="0">
              <a:ln>
                <a:noFill/>
              </a:ln>
              <a:solidFill>
                <a:schemeClr val="tx1"/>
              </a:solidFill>
              <a:effectLst/>
              <a:uLnTx/>
              <a:uFillTx/>
              <a:latin typeface="+mj-ea"/>
              <a:ea typeface="+mj-ea"/>
            </a:endParaRPr>
          </a:p>
        </p:txBody>
      </p:sp>
      <p:sp>
        <p:nvSpPr>
          <p:cNvPr id="82" name="TextBox 3">
            <a:extLst>
              <a:ext uri="{FF2B5EF4-FFF2-40B4-BE49-F238E27FC236}">
                <a16:creationId xmlns:a16="http://schemas.microsoft.com/office/drawing/2014/main" id="{127829FA-06DC-4384-9658-C3F430DEC4B9}"/>
              </a:ext>
            </a:extLst>
          </p:cNvPr>
          <p:cNvSpPr txBox="1"/>
          <p:nvPr/>
        </p:nvSpPr>
        <p:spPr>
          <a:xfrm>
            <a:off x="2276467" y="4688643"/>
            <a:ext cx="1877203" cy="641779"/>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3200" b="1" i="0" u="none" strike="noStrike" kern="1200" cap="none" spc="120" normalizeH="0" baseline="0" noProof="0" dirty="0">
                <a:ln>
                  <a:noFill/>
                </a:ln>
                <a:solidFill>
                  <a:schemeClr val="accent1"/>
                </a:solidFill>
                <a:effectLst/>
                <a:uLnTx/>
                <a:uFillTx/>
                <a:latin typeface="+mn-ea"/>
                <a:ea typeface="+mn-ea"/>
                <a:cs typeface="+mn-cs"/>
              </a:rPr>
              <a:t>时间</a:t>
            </a:r>
            <a:endParaRPr kumimoji="0" lang="en-US" altLang="zh-CN" sz="3200" b="1" i="0" u="none" strike="noStrike" kern="1200" cap="none" spc="120" normalizeH="0" baseline="0" noProof="0" dirty="0">
              <a:ln>
                <a:noFill/>
              </a:ln>
              <a:solidFill>
                <a:schemeClr val="accent1"/>
              </a:solidFill>
              <a:effectLst/>
              <a:uLnTx/>
              <a:uFillTx/>
              <a:latin typeface="+mn-ea"/>
              <a:ea typeface="+mn-ea"/>
              <a:cs typeface="+mn-cs"/>
            </a:endParaRPr>
          </a:p>
        </p:txBody>
      </p:sp>
      <p:sp>
        <p:nvSpPr>
          <p:cNvPr id="83" name="TextBox 3">
            <a:extLst>
              <a:ext uri="{FF2B5EF4-FFF2-40B4-BE49-F238E27FC236}">
                <a16:creationId xmlns:a16="http://schemas.microsoft.com/office/drawing/2014/main" id="{C8A3328F-EB0C-4203-A88B-0D908EEB31D0}"/>
              </a:ext>
            </a:extLst>
          </p:cNvPr>
          <p:cNvSpPr txBox="1"/>
          <p:nvPr/>
        </p:nvSpPr>
        <p:spPr>
          <a:xfrm>
            <a:off x="2167890" y="5313483"/>
            <a:ext cx="1877203" cy="860107"/>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just">
              <a:lnSpc>
                <a:spcPct val="130000"/>
              </a:lnSpc>
              <a:defRPr/>
            </a:pPr>
            <a:r>
              <a:rPr lang="zh-CN" altLang="en-US" sz="2000" dirty="0">
                <a:solidFill>
                  <a:schemeClr val="tx1"/>
                </a:solidFill>
                <a:latin typeface="+mj-ea"/>
                <a:ea typeface="+mj-ea"/>
              </a:rPr>
              <a:t>请在此处输入文本内容</a:t>
            </a:r>
            <a:endParaRPr kumimoji="0" lang="en-US" altLang="zh-CN" sz="2000" i="0" u="none" strike="noStrike" kern="1200" cap="none" spc="120" normalizeH="0" baseline="0" noProof="0" dirty="0">
              <a:ln>
                <a:noFill/>
              </a:ln>
              <a:solidFill>
                <a:schemeClr val="tx1"/>
              </a:solidFill>
              <a:effectLst/>
              <a:uLnTx/>
              <a:uFillTx/>
              <a:latin typeface="+mj-ea"/>
              <a:ea typeface="+mj-ea"/>
            </a:endParaRPr>
          </a:p>
        </p:txBody>
      </p:sp>
      <p:sp>
        <p:nvSpPr>
          <p:cNvPr id="84" name="TextBox 3">
            <a:extLst>
              <a:ext uri="{FF2B5EF4-FFF2-40B4-BE49-F238E27FC236}">
                <a16:creationId xmlns:a16="http://schemas.microsoft.com/office/drawing/2014/main" id="{E44E46E7-261E-4E08-B439-9A353A52335C}"/>
              </a:ext>
            </a:extLst>
          </p:cNvPr>
          <p:cNvSpPr txBox="1"/>
          <p:nvPr/>
        </p:nvSpPr>
        <p:spPr>
          <a:xfrm>
            <a:off x="8250547" y="2982533"/>
            <a:ext cx="1877203" cy="641779"/>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3200" b="1" i="0" u="none" strike="noStrike" kern="1200" cap="none" spc="120" normalizeH="0" baseline="0" noProof="0" dirty="0">
                <a:ln>
                  <a:noFill/>
                </a:ln>
                <a:solidFill>
                  <a:schemeClr val="accent1"/>
                </a:solidFill>
                <a:effectLst/>
                <a:uLnTx/>
                <a:uFillTx/>
                <a:latin typeface="+mn-ea"/>
                <a:ea typeface="+mn-ea"/>
                <a:cs typeface="+mn-cs"/>
              </a:rPr>
              <a:t>时间</a:t>
            </a:r>
            <a:endParaRPr kumimoji="0" lang="en-US" altLang="zh-CN" sz="3200" b="1" i="0" u="none" strike="noStrike" kern="1200" cap="none" spc="120" normalizeH="0" baseline="0" noProof="0" dirty="0">
              <a:ln>
                <a:noFill/>
              </a:ln>
              <a:solidFill>
                <a:schemeClr val="accent1"/>
              </a:solidFill>
              <a:effectLst/>
              <a:uLnTx/>
              <a:uFillTx/>
              <a:latin typeface="+mn-ea"/>
              <a:ea typeface="+mn-ea"/>
              <a:cs typeface="+mn-cs"/>
            </a:endParaRPr>
          </a:p>
        </p:txBody>
      </p:sp>
      <p:sp>
        <p:nvSpPr>
          <p:cNvPr id="85" name="TextBox 3">
            <a:extLst>
              <a:ext uri="{FF2B5EF4-FFF2-40B4-BE49-F238E27FC236}">
                <a16:creationId xmlns:a16="http://schemas.microsoft.com/office/drawing/2014/main" id="{94E41129-69E6-4BDC-8102-571867EA7A78}"/>
              </a:ext>
            </a:extLst>
          </p:cNvPr>
          <p:cNvSpPr txBox="1"/>
          <p:nvPr/>
        </p:nvSpPr>
        <p:spPr>
          <a:xfrm>
            <a:off x="8141970" y="3607373"/>
            <a:ext cx="1877203" cy="860107"/>
          </a:xfrm>
          <a:prstGeom prst="rect">
            <a:avLst/>
          </a:prstGeom>
          <a:noFill/>
        </p:spPr>
        <p:txBody>
          <a:bodyPr wrap="square" rtlCol="0">
            <a:spAutoFit/>
          </a:bodyPr>
          <a:lstStyle>
            <a:defPPr>
              <a:defRPr lang="zh-CN"/>
            </a:defPPr>
            <a:lvl1pPr algn="ctr">
              <a:defRPr spc="12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lgn="just">
              <a:lnSpc>
                <a:spcPct val="130000"/>
              </a:lnSpc>
              <a:defRPr/>
            </a:pPr>
            <a:r>
              <a:rPr lang="zh-CN" altLang="en-US" sz="2000" dirty="0">
                <a:solidFill>
                  <a:schemeClr val="tx1"/>
                </a:solidFill>
                <a:latin typeface="+mj-ea"/>
                <a:ea typeface="+mj-ea"/>
              </a:rPr>
              <a:t>请在此处输入文本内容</a:t>
            </a:r>
            <a:endParaRPr kumimoji="0" lang="en-US" altLang="zh-CN" sz="2000" i="0" u="none" strike="noStrike" kern="1200" cap="none" spc="120" normalizeH="0" baseline="0" noProof="0" dirty="0">
              <a:ln>
                <a:noFill/>
              </a:ln>
              <a:solidFill>
                <a:schemeClr val="tx1"/>
              </a:solidFill>
              <a:effectLst/>
              <a:uLnTx/>
              <a:uFillTx/>
              <a:latin typeface="+mj-ea"/>
              <a:ea typeface="+mj-ea"/>
            </a:endParaRPr>
          </a:p>
        </p:txBody>
      </p:sp>
      <p:grpSp>
        <p:nvGrpSpPr>
          <p:cNvPr id="57" name="组合 56">
            <a:extLst>
              <a:ext uri="{FF2B5EF4-FFF2-40B4-BE49-F238E27FC236}">
                <a16:creationId xmlns:a16="http://schemas.microsoft.com/office/drawing/2014/main" id="{BB5ADC84-77B7-4E9D-BA3B-9DE76EE0E4CB}"/>
              </a:ext>
            </a:extLst>
          </p:cNvPr>
          <p:cNvGrpSpPr/>
          <p:nvPr/>
        </p:nvGrpSpPr>
        <p:grpSpPr>
          <a:xfrm>
            <a:off x="502024" y="427023"/>
            <a:ext cx="6233667" cy="885293"/>
            <a:chOff x="502024" y="427023"/>
            <a:chExt cx="6233667" cy="885293"/>
          </a:xfrm>
        </p:grpSpPr>
        <p:sp>
          <p:nvSpPr>
            <p:cNvPr id="58" name="椭圆 57">
              <a:extLst>
                <a:ext uri="{FF2B5EF4-FFF2-40B4-BE49-F238E27FC236}">
                  <a16:creationId xmlns:a16="http://schemas.microsoft.com/office/drawing/2014/main" id="{33F8CAAA-9230-4435-89B9-FAFD2CE7A5D5}"/>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74" name="文本框 73">
              <a:extLst>
                <a:ext uri="{FF2B5EF4-FFF2-40B4-BE49-F238E27FC236}">
                  <a16:creationId xmlns:a16="http://schemas.microsoft.com/office/drawing/2014/main" id="{73B58E5B-BA4A-4AEA-983F-064D9BCFCA16}"/>
                </a:ext>
              </a:extLst>
            </p:cNvPr>
            <p:cNvSpPr txBox="1"/>
            <p:nvPr/>
          </p:nvSpPr>
          <p:spPr>
            <a:xfrm>
              <a:off x="1585467" y="498053"/>
              <a:ext cx="5150224" cy="707886"/>
            </a:xfrm>
            <a:prstGeom prst="rect">
              <a:avLst/>
            </a:prstGeom>
            <a:noFill/>
          </p:spPr>
          <p:txBody>
            <a:bodyPr wrap="square" rtlCol="0">
              <a:spAutoFit/>
            </a:bodyPr>
            <a:lstStyle/>
            <a:p>
              <a:r>
                <a:rPr lang="en-US" altLang="zh-CN"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表</a:t>
              </a:r>
            </a:p>
          </p:txBody>
        </p:sp>
      </p:grpSp>
      <p:sp>
        <p:nvSpPr>
          <p:cNvPr id="86" name="文本框 85">
            <a:extLst>
              <a:ext uri="{FF2B5EF4-FFF2-40B4-BE49-F238E27FC236}">
                <a16:creationId xmlns:a16="http://schemas.microsoft.com/office/drawing/2014/main" id="{DC777532-D3C4-459F-BC02-4A3E0A56382A}"/>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93" name="组合 92">
            <a:extLst>
              <a:ext uri="{FF2B5EF4-FFF2-40B4-BE49-F238E27FC236}">
                <a16:creationId xmlns:a16="http://schemas.microsoft.com/office/drawing/2014/main" id="{B34C4765-F807-4135-9B30-9492EE54C184}"/>
              </a:ext>
            </a:extLst>
          </p:cNvPr>
          <p:cNvGrpSpPr/>
          <p:nvPr/>
        </p:nvGrpSpPr>
        <p:grpSpPr>
          <a:xfrm>
            <a:off x="9801058" y="192186"/>
            <a:ext cx="2388402" cy="584732"/>
            <a:chOff x="10221559" y="213921"/>
            <a:chExt cx="1807881" cy="442608"/>
          </a:xfrm>
        </p:grpSpPr>
        <p:pic>
          <p:nvPicPr>
            <p:cNvPr id="94" name="图片 93">
              <a:extLst>
                <a:ext uri="{FF2B5EF4-FFF2-40B4-BE49-F238E27FC236}">
                  <a16:creationId xmlns:a16="http://schemas.microsoft.com/office/drawing/2014/main" id="{9FE736CA-8E5A-4204-95F4-280EC285BD6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95" name="图片 94">
              <a:extLst>
                <a:ext uri="{FF2B5EF4-FFF2-40B4-BE49-F238E27FC236}">
                  <a16:creationId xmlns:a16="http://schemas.microsoft.com/office/drawing/2014/main" id="{2D96878D-2E76-4C1D-90C5-5F48CE94F28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Tree>
    <p:extLst>
      <p:ext uri="{BB962C8B-B14F-4D97-AF65-F5344CB8AC3E}">
        <p14:creationId xmlns:p14="http://schemas.microsoft.com/office/powerpoint/2010/main" val="184404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06A0B168-2D53-4EC6-A291-BD64754A97F5}"/>
              </a:ext>
            </a:extLst>
          </p:cNvPr>
          <p:cNvGrpSpPr/>
          <p:nvPr/>
        </p:nvGrpSpPr>
        <p:grpSpPr>
          <a:xfrm>
            <a:off x="0" y="0"/>
            <a:ext cx="12192000" cy="6858000"/>
            <a:chOff x="0" y="0"/>
            <a:chExt cx="12192000" cy="6858000"/>
          </a:xfrm>
        </p:grpSpPr>
        <p:pic>
          <p:nvPicPr>
            <p:cNvPr id="11" name="图片 10" descr="图片包含 树, 户外, 地面, 草&#10;&#10;已生成极高可信度的说明">
              <a:extLst>
                <a:ext uri="{FF2B5EF4-FFF2-40B4-BE49-F238E27FC236}">
                  <a16:creationId xmlns:a16="http://schemas.microsoft.com/office/drawing/2014/main" id="{168BE99D-271D-4794-AFF0-90CDCB2068B8}"/>
                </a:ext>
              </a:extLst>
            </p:cNvPr>
            <p:cNvPicPr>
              <a:picLocks noChangeAspect="1"/>
            </p:cNvPicPr>
            <p:nvPr/>
          </p:nvPicPr>
          <p:blipFill rotWithShape="1">
            <a:blip r:embed="rId3">
              <a:extLst>
                <a:ext uri="{28A0092B-C50C-407E-A947-70E740481C1C}">
                  <a14:useLocalDpi xmlns:a14="http://schemas.microsoft.com/office/drawing/2010/main" val="0"/>
                </a:ext>
              </a:extLst>
            </a:blip>
            <a:srcRect t="9627" b="15372"/>
            <a:stretch/>
          </p:blipFill>
          <p:spPr>
            <a:xfrm>
              <a:off x="0" y="0"/>
              <a:ext cx="12192000" cy="6858000"/>
            </a:xfrm>
            <a:prstGeom prst="rect">
              <a:avLst/>
            </a:prstGeom>
          </p:spPr>
        </p:pic>
        <p:sp>
          <p:nvSpPr>
            <p:cNvPr id="13" name="矩形 12">
              <a:extLst>
                <a:ext uri="{FF2B5EF4-FFF2-40B4-BE49-F238E27FC236}">
                  <a16:creationId xmlns:a16="http://schemas.microsoft.com/office/drawing/2014/main" id="{073F199D-B4F1-4213-B4DD-50F7A55B85DA}"/>
                </a:ext>
              </a:extLst>
            </p:cNvPr>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graphicFrame>
        <p:nvGraphicFramePr>
          <p:cNvPr id="2" name="表格 1">
            <a:extLst>
              <a:ext uri="{FF2B5EF4-FFF2-40B4-BE49-F238E27FC236}">
                <a16:creationId xmlns:a16="http://schemas.microsoft.com/office/drawing/2014/main" id="{70301E0A-B225-4AE2-9A43-0907FC71D1FB}"/>
              </a:ext>
            </a:extLst>
          </p:cNvPr>
          <p:cNvGraphicFramePr>
            <a:graphicFrameLocks noGrp="1"/>
          </p:cNvGraphicFramePr>
          <p:nvPr>
            <p:extLst>
              <p:ext uri="{D42A27DB-BD31-4B8C-83A1-F6EECF244321}">
                <p14:modId xmlns:p14="http://schemas.microsoft.com/office/powerpoint/2010/main" val="2421415436"/>
              </p:ext>
            </p:extLst>
          </p:nvPr>
        </p:nvGraphicFramePr>
        <p:xfrm>
          <a:off x="944670" y="1556002"/>
          <a:ext cx="10275105" cy="4874975"/>
        </p:xfrm>
        <a:graphic>
          <a:graphicData uri="http://schemas.openxmlformats.org/drawingml/2006/table">
            <a:tbl>
              <a:tblPr firstRow="1" bandRow="1">
                <a:tableStyleId>{5C22544A-7EE6-4342-B048-85BDC9FD1C3A}</a:tableStyleId>
              </a:tblPr>
              <a:tblGrid>
                <a:gridCol w="3425035">
                  <a:extLst>
                    <a:ext uri="{9D8B030D-6E8A-4147-A177-3AD203B41FA5}">
                      <a16:colId xmlns:a16="http://schemas.microsoft.com/office/drawing/2014/main" val="1281388590"/>
                    </a:ext>
                  </a:extLst>
                </a:gridCol>
                <a:gridCol w="3425035">
                  <a:extLst>
                    <a:ext uri="{9D8B030D-6E8A-4147-A177-3AD203B41FA5}">
                      <a16:colId xmlns:a16="http://schemas.microsoft.com/office/drawing/2014/main" val="235906153"/>
                    </a:ext>
                  </a:extLst>
                </a:gridCol>
                <a:gridCol w="3425035">
                  <a:extLst>
                    <a:ext uri="{9D8B030D-6E8A-4147-A177-3AD203B41FA5}">
                      <a16:colId xmlns:a16="http://schemas.microsoft.com/office/drawing/2014/main" val="1546152440"/>
                    </a:ext>
                  </a:extLst>
                </a:gridCol>
              </a:tblGrid>
              <a:tr h="696425">
                <a:tc>
                  <a:txBody>
                    <a:bodyPr/>
                    <a:lstStyle/>
                    <a:p>
                      <a:pPr algn="ctr"/>
                      <a:r>
                        <a:rPr lang="zh-CN" altLang="en-US" sz="2800" b="1" spc="300" baseline="0" dirty="0">
                          <a:latin typeface="思源黑体 CN Normal" panose="020B0400000000000000" pitchFamily="34" charset="-122"/>
                          <a:ea typeface="站酷高端黑" panose="02010600030101010101" pitchFamily="2" charset="-122"/>
                          <a:sym typeface="思源黑体 CN Normal" panose="020B0400000000000000" pitchFamily="34" charset="-122"/>
                        </a:rPr>
                        <a:t>项目</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alpha val="84000"/>
                      </a:schemeClr>
                    </a:solidFill>
                  </a:tcPr>
                </a:tc>
                <a:tc>
                  <a:txBody>
                    <a:bodyPr/>
                    <a:lstStyle/>
                    <a:p>
                      <a:pPr algn="ctr"/>
                      <a:r>
                        <a:rPr lang="zh-CN" altLang="en-US" sz="2800" b="1" spc="300" baseline="0" dirty="0">
                          <a:latin typeface="思源黑体 CN Normal" panose="020B0400000000000000" pitchFamily="34" charset="-122"/>
                          <a:ea typeface="站酷高端黑" panose="02010600030101010101" pitchFamily="2" charset="-122"/>
                          <a:sym typeface="思源黑体 CN Normal" panose="020B0400000000000000" pitchFamily="34" charset="-122"/>
                        </a:rPr>
                        <a:t>费用估计（元）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alpha val="84000"/>
                      </a:schemeClr>
                    </a:solidFill>
                  </a:tcPr>
                </a:tc>
                <a:tc>
                  <a:txBody>
                    <a:bodyPr/>
                    <a:lstStyle/>
                    <a:p>
                      <a:pPr algn="ctr"/>
                      <a:r>
                        <a:rPr lang="zh-CN" altLang="en-US" sz="2800" b="1" spc="300" baseline="0" dirty="0">
                          <a:latin typeface="思源黑体 CN Normal" panose="020B0400000000000000" pitchFamily="34" charset="-122"/>
                          <a:ea typeface="站酷高端黑" panose="02010600030101010101" pitchFamily="2" charset="-122"/>
                          <a:sym typeface="思源黑体 CN Normal" panose="020B0400000000000000" pitchFamily="34" charset="-122"/>
                        </a:rPr>
                        <a:t>备注</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alpha val="84000"/>
                      </a:schemeClr>
                    </a:solidFill>
                  </a:tcPr>
                </a:tc>
                <a:extLst>
                  <a:ext uri="{0D108BD9-81ED-4DB2-BD59-A6C34878D82A}">
                    <a16:rowId xmlns:a16="http://schemas.microsoft.com/office/drawing/2014/main" val="1159645226"/>
                  </a:ext>
                </a:extLst>
              </a:tr>
              <a:tr h="696425">
                <a:tc>
                  <a:txBody>
                    <a:bodyPr/>
                    <a:lstStyle/>
                    <a:p>
                      <a:pPr algn="ctr"/>
                      <a:r>
                        <a:rPr lang="zh-CN" altLang="en-US" sz="2400" b="0" dirty="0">
                          <a:ln>
                            <a:solidFill>
                              <a:schemeClr val="bg1"/>
                            </a:solidFill>
                          </a:ln>
                          <a:solidFill>
                            <a:schemeClr val="bg1"/>
                          </a:solidFill>
                          <a:latin typeface="+mj-ea"/>
                          <a:ea typeface="+mj-ea"/>
                          <a:sym typeface="思源黑体 CN Normal" panose="020B0400000000000000" pitchFamily="34" charset="-122"/>
                        </a:rPr>
                        <a:t>火车票</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tc>
                  <a:txBody>
                    <a:bodyPr/>
                    <a:lstStyle/>
                    <a:p>
                      <a:pPr algn="ctr"/>
                      <a:endParaRPr lang="zh-CN" altLang="en-US" sz="2400" b="0"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tc>
                  <a:txBody>
                    <a:bodyPr/>
                    <a:lstStyle/>
                    <a:p>
                      <a:pPr algn="ctr"/>
                      <a:endParaRPr lang="zh-CN" altLang="en-US" sz="1800" b="0"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extLst>
                  <a:ext uri="{0D108BD9-81ED-4DB2-BD59-A6C34878D82A}">
                    <a16:rowId xmlns:a16="http://schemas.microsoft.com/office/drawing/2014/main" val="2539826799"/>
                  </a:ext>
                </a:extLst>
              </a:tr>
              <a:tr h="696425">
                <a:tc>
                  <a:txBody>
                    <a:bodyPr/>
                    <a:lstStyle/>
                    <a:p>
                      <a:pPr algn="ctr"/>
                      <a:r>
                        <a:rPr lang="zh-CN" altLang="en-US" sz="2400" b="0" dirty="0">
                          <a:ln>
                            <a:solidFill>
                              <a:schemeClr val="bg1"/>
                            </a:solidFill>
                          </a:ln>
                          <a:solidFill>
                            <a:schemeClr val="bg1"/>
                          </a:solidFill>
                          <a:latin typeface="+mj-ea"/>
                          <a:ea typeface="+mj-ea"/>
                          <a:sym typeface="思源黑体 CN Normal" panose="020B0400000000000000" pitchFamily="34" charset="-122"/>
                        </a:rPr>
                        <a:t>住宿</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tc>
                  <a:txBody>
                    <a:bodyPr/>
                    <a:lstStyle/>
                    <a:p>
                      <a:pPr algn="ctr"/>
                      <a:endParaRPr lang="zh-CN" altLang="en-US" sz="2400" b="0"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tc>
                  <a:txBody>
                    <a:bodyPr/>
                    <a:lstStyle/>
                    <a:p>
                      <a:pPr algn="ctr"/>
                      <a:endParaRPr lang="en-US" altLang="zh-CN" sz="1800" b="0"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extLst>
                  <a:ext uri="{0D108BD9-81ED-4DB2-BD59-A6C34878D82A}">
                    <a16:rowId xmlns:a16="http://schemas.microsoft.com/office/drawing/2014/main" val="83686333"/>
                  </a:ext>
                </a:extLst>
              </a:tr>
              <a:tr h="696425">
                <a:tc>
                  <a:txBody>
                    <a:bodyPr/>
                    <a:lstStyle/>
                    <a:p>
                      <a:pPr algn="ctr"/>
                      <a:r>
                        <a:rPr lang="zh-CN" altLang="en-US" sz="2400" b="0" dirty="0">
                          <a:ln>
                            <a:solidFill>
                              <a:schemeClr val="bg1"/>
                            </a:solidFill>
                          </a:ln>
                          <a:solidFill>
                            <a:schemeClr val="bg1"/>
                          </a:solidFill>
                          <a:latin typeface="+mj-ea"/>
                          <a:ea typeface="+mj-ea"/>
                          <a:sym typeface="思源黑体 CN Normal" panose="020B0400000000000000" pitchFamily="34" charset="-122"/>
                        </a:rPr>
                        <a:t>公交车</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tc>
                  <a:txBody>
                    <a:bodyPr/>
                    <a:lstStyle/>
                    <a:p>
                      <a:pPr algn="ctr"/>
                      <a:endParaRPr lang="zh-CN" altLang="en-US" sz="2400" b="0"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tc>
                  <a:txBody>
                    <a:bodyPr/>
                    <a:lstStyle/>
                    <a:p>
                      <a:pPr algn="ctr"/>
                      <a:endParaRPr lang="zh-CN" altLang="en-US" sz="1800" b="0"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extLst>
                  <a:ext uri="{0D108BD9-81ED-4DB2-BD59-A6C34878D82A}">
                    <a16:rowId xmlns:a16="http://schemas.microsoft.com/office/drawing/2014/main" val="3048647011"/>
                  </a:ext>
                </a:extLst>
              </a:tr>
              <a:tr h="696425">
                <a:tc>
                  <a:txBody>
                    <a:bodyPr/>
                    <a:lstStyle/>
                    <a:p>
                      <a:pPr algn="ctr"/>
                      <a:r>
                        <a:rPr lang="zh-CN" altLang="en-US" sz="2400" b="0" dirty="0">
                          <a:ln>
                            <a:solidFill>
                              <a:schemeClr val="bg1"/>
                            </a:solidFill>
                          </a:ln>
                          <a:solidFill>
                            <a:schemeClr val="bg1"/>
                          </a:solidFill>
                          <a:latin typeface="+mj-ea"/>
                          <a:ea typeface="+mj-ea"/>
                          <a:sym typeface="思源黑体 CN Normal" panose="020B0400000000000000" pitchFamily="34" charset="-122"/>
                        </a:rPr>
                        <a:t>药品准备</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tc>
                  <a:txBody>
                    <a:bodyPr/>
                    <a:lstStyle/>
                    <a:p>
                      <a:pPr algn="ctr"/>
                      <a:endParaRPr lang="zh-CN" altLang="en-US" sz="2400" b="0"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tc>
                  <a:txBody>
                    <a:bodyPr/>
                    <a:lstStyle/>
                    <a:p>
                      <a:pPr algn="ctr"/>
                      <a:endParaRPr lang="zh-CN" altLang="en-US" sz="1800" b="0"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extLst>
                  <a:ext uri="{0D108BD9-81ED-4DB2-BD59-A6C34878D82A}">
                    <a16:rowId xmlns:a16="http://schemas.microsoft.com/office/drawing/2014/main" val="2144141552"/>
                  </a:ext>
                </a:extLst>
              </a:tr>
              <a:tr h="696425">
                <a:tc>
                  <a:txBody>
                    <a:bodyPr/>
                    <a:lstStyle/>
                    <a:p>
                      <a:pPr algn="ctr"/>
                      <a:endParaRPr lang="zh-CN" altLang="en-US" sz="2400" b="0" dirty="0">
                        <a:ln>
                          <a:solidFill>
                            <a:schemeClr val="bg1"/>
                          </a:solidFill>
                        </a:ln>
                        <a:solidFill>
                          <a:schemeClr val="bg1"/>
                        </a:solidFill>
                        <a:latin typeface="+mj-ea"/>
                        <a:ea typeface="+mj-ea"/>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tc>
                  <a:txBody>
                    <a:bodyPr/>
                    <a:lstStyle/>
                    <a:p>
                      <a:pPr algn="ctr"/>
                      <a:endParaRPr lang="zh-CN" altLang="en-US" sz="2400" b="0"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tc>
                  <a:txBody>
                    <a:bodyPr/>
                    <a:lstStyle/>
                    <a:p>
                      <a:pPr algn="ctr"/>
                      <a:endParaRPr lang="en-US" altLang="zh-CN" sz="1800" b="0"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65000"/>
                        <a:alpha val="46000"/>
                      </a:schemeClr>
                    </a:solidFill>
                  </a:tcPr>
                </a:tc>
                <a:extLst>
                  <a:ext uri="{0D108BD9-81ED-4DB2-BD59-A6C34878D82A}">
                    <a16:rowId xmlns:a16="http://schemas.microsoft.com/office/drawing/2014/main" val="819629573"/>
                  </a:ext>
                </a:extLst>
              </a:tr>
              <a:tr h="696425">
                <a:tc>
                  <a:txBody>
                    <a:bodyPr/>
                    <a:lstStyle/>
                    <a:p>
                      <a:pPr algn="ctr"/>
                      <a:r>
                        <a:rPr lang="zh-CN" altLang="en-US" sz="2800" b="1" dirty="0">
                          <a:ln>
                            <a:solidFill>
                              <a:schemeClr val="bg1"/>
                            </a:solidFill>
                          </a:ln>
                          <a:solidFill>
                            <a:schemeClr val="bg1"/>
                          </a:solidFill>
                          <a:latin typeface="+mj-ea"/>
                          <a:ea typeface="+mj-ea"/>
                          <a:sym typeface="思源黑体 CN Normal" panose="020B0400000000000000" pitchFamily="34" charset="-122"/>
                        </a:rPr>
                        <a:t>总计</a:t>
                      </a: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50000"/>
                        <a:alpha val="81000"/>
                      </a:schemeClr>
                    </a:solidFill>
                  </a:tcPr>
                </a:tc>
                <a:tc>
                  <a:txBody>
                    <a:bodyPr/>
                    <a:lstStyle/>
                    <a:p>
                      <a:pPr algn="ctr"/>
                      <a:endParaRPr lang="zh-CN" altLang="en-US" sz="2800" b="1"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50000"/>
                        <a:alpha val="81000"/>
                      </a:schemeClr>
                    </a:solidFill>
                  </a:tcPr>
                </a:tc>
                <a:tc>
                  <a:txBody>
                    <a:bodyPr/>
                    <a:lstStyle/>
                    <a:p>
                      <a:pPr algn="ctr"/>
                      <a:endParaRPr lang="zh-CN" altLang="en-US" sz="1800" b="0" dirty="0">
                        <a:ln>
                          <a:solidFill>
                            <a:schemeClr val="bg1"/>
                          </a:solidFill>
                        </a:ln>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lnL w="12700" cmpd="sng">
                      <a:noFill/>
                    </a:lnL>
                    <a:lnR w="12700" cmpd="sng">
                      <a:noFill/>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50000"/>
                        <a:alpha val="81000"/>
                      </a:schemeClr>
                    </a:solidFill>
                  </a:tcPr>
                </a:tc>
                <a:extLst>
                  <a:ext uri="{0D108BD9-81ED-4DB2-BD59-A6C34878D82A}">
                    <a16:rowId xmlns:a16="http://schemas.microsoft.com/office/drawing/2014/main" val="637854021"/>
                  </a:ext>
                </a:extLst>
              </a:tr>
            </a:tbl>
          </a:graphicData>
        </a:graphic>
      </p:graphicFrame>
      <p:grpSp>
        <p:nvGrpSpPr>
          <p:cNvPr id="3" name="组合 2">
            <a:extLst>
              <a:ext uri="{FF2B5EF4-FFF2-40B4-BE49-F238E27FC236}">
                <a16:creationId xmlns:a16="http://schemas.microsoft.com/office/drawing/2014/main" id="{7054A298-48DB-410B-BBC4-52B533B93F1B}"/>
              </a:ext>
            </a:extLst>
          </p:cNvPr>
          <p:cNvGrpSpPr/>
          <p:nvPr/>
        </p:nvGrpSpPr>
        <p:grpSpPr>
          <a:xfrm>
            <a:off x="502024" y="427023"/>
            <a:ext cx="6233667" cy="885293"/>
            <a:chOff x="502024" y="427023"/>
            <a:chExt cx="6233667" cy="885293"/>
          </a:xfrm>
        </p:grpSpPr>
        <p:sp>
          <p:nvSpPr>
            <p:cNvPr id="4" name="椭圆 3">
              <a:extLst>
                <a:ext uri="{FF2B5EF4-FFF2-40B4-BE49-F238E27FC236}">
                  <a16:creationId xmlns:a16="http://schemas.microsoft.com/office/drawing/2014/main" id="{B72F8ED1-C6BF-4658-9A67-E8E42648DF5D}"/>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5" name="文本框 4">
              <a:extLst>
                <a:ext uri="{FF2B5EF4-FFF2-40B4-BE49-F238E27FC236}">
                  <a16:creationId xmlns:a16="http://schemas.microsoft.com/office/drawing/2014/main" id="{4B313769-732D-4B09-8176-6B9C40BB5391}"/>
                </a:ext>
              </a:extLst>
            </p:cNvPr>
            <p:cNvSpPr txBox="1"/>
            <p:nvPr/>
          </p:nvSpPr>
          <p:spPr>
            <a:xfrm>
              <a:off x="1585467" y="498053"/>
              <a:ext cx="5150224" cy="707886"/>
            </a:xfrm>
            <a:prstGeom prst="rect">
              <a:avLst/>
            </a:prstGeom>
            <a:noFill/>
          </p:spPr>
          <p:txBody>
            <a:bodyPr wrap="square" rtlCol="0">
              <a:spAutoFit/>
            </a:bodyPr>
            <a:lstStyle/>
            <a:p>
              <a:r>
                <a:rPr lang="en-US" altLang="zh-CN" sz="40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40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表</a:t>
              </a:r>
            </a:p>
          </p:txBody>
        </p:sp>
      </p:grpSp>
      <p:sp>
        <p:nvSpPr>
          <p:cNvPr id="9" name="文本框 8">
            <a:extLst>
              <a:ext uri="{FF2B5EF4-FFF2-40B4-BE49-F238E27FC236}">
                <a16:creationId xmlns:a16="http://schemas.microsoft.com/office/drawing/2014/main" id="{960C43B9-EA45-42E2-BB3D-152EA7F4CE41}"/>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pic>
        <p:nvPicPr>
          <p:cNvPr id="14" name="图片 13">
            <a:extLst>
              <a:ext uri="{FF2B5EF4-FFF2-40B4-BE49-F238E27FC236}">
                <a16:creationId xmlns:a16="http://schemas.microsoft.com/office/drawing/2014/main" id="{21E540B3-258C-4F67-89B2-C3226A8E33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27972" y="114757"/>
            <a:ext cx="2364028" cy="624532"/>
          </a:xfrm>
          <a:prstGeom prst="rect">
            <a:avLst/>
          </a:prstGeom>
        </p:spPr>
      </p:pic>
    </p:spTree>
    <p:extLst>
      <p:ext uri="{BB962C8B-B14F-4D97-AF65-F5344CB8AC3E}">
        <p14:creationId xmlns:p14="http://schemas.microsoft.com/office/powerpoint/2010/main" val="20300851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6" name="图片 35" descr="图片包含 树, 户外, 建筑物&#10;&#10;描述已自动生成">
            <a:extLst>
              <a:ext uri="{FF2B5EF4-FFF2-40B4-BE49-F238E27FC236}">
                <a16:creationId xmlns:a16="http://schemas.microsoft.com/office/drawing/2014/main" id="{283338E5-59A9-45CD-80EC-6B7F9BC76711}"/>
              </a:ext>
            </a:extLst>
          </p:cNvPr>
          <p:cNvPicPr>
            <a:picLocks noChangeAspect="1"/>
          </p:cNvPicPr>
          <p:nvPr/>
        </p:nvPicPr>
        <p:blipFill rotWithShape="1">
          <a:blip r:embed="rId3">
            <a:alphaModFix amt="10000"/>
            <a:extLst>
              <a:ext uri="{28A0092B-C50C-407E-A947-70E740481C1C}">
                <a14:useLocalDpi xmlns:a14="http://schemas.microsoft.com/office/drawing/2010/main" val="0"/>
              </a:ext>
            </a:extLst>
          </a:blip>
          <a:srcRect t="7786" b="7786"/>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28A6A983-B0A0-45B3-9234-3D5DA9F64255}"/>
              </a:ext>
            </a:extLst>
          </p:cNvPr>
          <p:cNvGrpSpPr/>
          <p:nvPr/>
        </p:nvGrpSpPr>
        <p:grpSpPr>
          <a:xfrm>
            <a:off x="502024" y="427023"/>
            <a:ext cx="6233667" cy="885293"/>
            <a:chOff x="502024" y="427023"/>
            <a:chExt cx="6233667" cy="885293"/>
          </a:xfrm>
        </p:grpSpPr>
        <p:sp>
          <p:nvSpPr>
            <p:cNvPr id="3" name="椭圆 2">
              <a:extLst>
                <a:ext uri="{FF2B5EF4-FFF2-40B4-BE49-F238E27FC236}">
                  <a16:creationId xmlns:a16="http://schemas.microsoft.com/office/drawing/2014/main" id="{B4FE5627-B7BC-4B7D-9184-DCD28D33FEB5}"/>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 name="文本框 3">
              <a:extLst>
                <a:ext uri="{FF2B5EF4-FFF2-40B4-BE49-F238E27FC236}">
                  <a16:creationId xmlns:a16="http://schemas.microsoft.com/office/drawing/2014/main" id="{5A1D0D80-02C8-4948-AADE-C6B487C0BE3A}"/>
                </a:ext>
              </a:extLst>
            </p:cNvPr>
            <p:cNvSpPr txBox="1"/>
            <p:nvPr/>
          </p:nvSpPr>
          <p:spPr>
            <a:xfrm>
              <a:off x="1585467" y="498053"/>
              <a:ext cx="5150224" cy="707886"/>
            </a:xfrm>
            <a:prstGeom prst="rect">
              <a:avLst/>
            </a:prstGeom>
            <a:noFill/>
          </p:spPr>
          <p:txBody>
            <a:bodyPr wrap="square" rtlCol="0">
              <a:spAutoFit/>
            </a:bodyPr>
            <a:lstStyle/>
            <a:p>
              <a:r>
                <a:rPr lang="en-US" altLang="zh-CN"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比例图</a:t>
              </a:r>
            </a:p>
          </p:txBody>
        </p:sp>
      </p:grpSp>
      <p:grpSp>
        <p:nvGrpSpPr>
          <p:cNvPr id="5" name="组合 4">
            <a:extLst>
              <a:ext uri="{FF2B5EF4-FFF2-40B4-BE49-F238E27FC236}">
                <a16:creationId xmlns:a16="http://schemas.microsoft.com/office/drawing/2014/main" id="{8AED30B1-624F-4AA9-8FB2-9921350BBE31}"/>
              </a:ext>
            </a:extLst>
          </p:cNvPr>
          <p:cNvGrpSpPr/>
          <p:nvPr/>
        </p:nvGrpSpPr>
        <p:grpSpPr>
          <a:xfrm>
            <a:off x="9801058" y="192186"/>
            <a:ext cx="2388402" cy="584732"/>
            <a:chOff x="10221559" y="213921"/>
            <a:chExt cx="1807881" cy="442608"/>
          </a:xfrm>
        </p:grpSpPr>
        <p:pic>
          <p:nvPicPr>
            <p:cNvPr id="6" name="图片 5">
              <a:extLst>
                <a:ext uri="{FF2B5EF4-FFF2-40B4-BE49-F238E27FC236}">
                  <a16:creationId xmlns:a16="http://schemas.microsoft.com/office/drawing/2014/main" id="{BD1DBABF-A60B-4FF4-BB75-F68558229BE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7" name="图片 6">
              <a:extLst>
                <a:ext uri="{FF2B5EF4-FFF2-40B4-BE49-F238E27FC236}">
                  <a16:creationId xmlns:a16="http://schemas.microsoft.com/office/drawing/2014/main" id="{0BC1BE2D-439B-42CE-AF87-014CAAAF1A4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
        <p:nvSpPr>
          <p:cNvPr id="8" name="文本框 7">
            <a:extLst>
              <a:ext uri="{FF2B5EF4-FFF2-40B4-BE49-F238E27FC236}">
                <a16:creationId xmlns:a16="http://schemas.microsoft.com/office/drawing/2014/main" id="{D6BC23FC-DABF-4991-B3D8-76F958D570EE}"/>
              </a:ext>
            </a:extLst>
          </p:cNvPr>
          <p:cNvSpPr txBox="1"/>
          <p:nvPr/>
        </p:nvSpPr>
        <p:spPr>
          <a:xfrm>
            <a:off x="1449125" y="5652655"/>
            <a:ext cx="1896210" cy="461665"/>
          </a:xfrm>
          <a:prstGeom prst="rect">
            <a:avLst/>
          </a:prstGeom>
          <a:noFill/>
        </p:spPr>
        <p:txBody>
          <a:bodyPr wrap="square" rtlCol="0">
            <a:spAutoFit/>
          </a:bodyPr>
          <a:lstStyle/>
          <a:p>
            <a:pPr algn="ctr"/>
            <a:r>
              <a:rPr lang="zh-CN" altLang="en-US" sz="2400" spc="300" dirty="0">
                <a:latin typeface="思源黑体 CN Normal" panose="020B0400000000000000" pitchFamily="34" charset="-122"/>
                <a:ea typeface="站酷高端黑" panose="02010600030101010101" pitchFamily="2" charset="-122"/>
                <a:sym typeface="思源黑体 CN Normal" panose="020B0400000000000000" pitchFamily="34" charset="-122"/>
              </a:rPr>
              <a:t>数据一</a:t>
            </a:r>
          </a:p>
        </p:txBody>
      </p:sp>
      <p:sp>
        <p:nvSpPr>
          <p:cNvPr id="9" name="文本框 8">
            <a:extLst>
              <a:ext uri="{FF2B5EF4-FFF2-40B4-BE49-F238E27FC236}">
                <a16:creationId xmlns:a16="http://schemas.microsoft.com/office/drawing/2014/main" id="{4C658F5E-EE23-4080-A110-1B5C09929A48}"/>
              </a:ext>
            </a:extLst>
          </p:cNvPr>
          <p:cNvSpPr txBox="1"/>
          <p:nvPr/>
        </p:nvSpPr>
        <p:spPr>
          <a:xfrm>
            <a:off x="5147895" y="5652654"/>
            <a:ext cx="1896210" cy="461665"/>
          </a:xfrm>
          <a:prstGeom prst="rect">
            <a:avLst/>
          </a:prstGeom>
          <a:noFill/>
        </p:spPr>
        <p:txBody>
          <a:bodyPr wrap="square" rtlCol="0">
            <a:spAutoFit/>
          </a:bodyPr>
          <a:lstStyle/>
          <a:p>
            <a:pPr algn="ctr"/>
            <a:r>
              <a:rPr lang="zh-CN" altLang="en-US" sz="2400" spc="300" dirty="0">
                <a:latin typeface="思源黑体 CN Normal" panose="020B0400000000000000" pitchFamily="34" charset="-122"/>
                <a:ea typeface="站酷高端黑" panose="02010600030101010101" pitchFamily="2" charset="-122"/>
                <a:sym typeface="思源黑体 CN Normal" panose="020B0400000000000000" pitchFamily="34" charset="-122"/>
              </a:rPr>
              <a:t>数据二</a:t>
            </a:r>
          </a:p>
        </p:txBody>
      </p:sp>
      <p:sp>
        <p:nvSpPr>
          <p:cNvPr id="10" name="文本框 9">
            <a:extLst>
              <a:ext uri="{FF2B5EF4-FFF2-40B4-BE49-F238E27FC236}">
                <a16:creationId xmlns:a16="http://schemas.microsoft.com/office/drawing/2014/main" id="{6856EF88-3F33-4D6E-9C90-C9D0283D36AD}"/>
              </a:ext>
            </a:extLst>
          </p:cNvPr>
          <p:cNvSpPr txBox="1"/>
          <p:nvPr/>
        </p:nvSpPr>
        <p:spPr>
          <a:xfrm>
            <a:off x="8846666" y="5652653"/>
            <a:ext cx="1896210" cy="461665"/>
          </a:xfrm>
          <a:prstGeom prst="rect">
            <a:avLst/>
          </a:prstGeom>
          <a:noFill/>
        </p:spPr>
        <p:txBody>
          <a:bodyPr wrap="square" rtlCol="0">
            <a:spAutoFit/>
          </a:bodyPr>
          <a:lstStyle/>
          <a:p>
            <a:pPr algn="ctr"/>
            <a:r>
              <a:rPr lang="zh-CN" altLang="en-US" sz="2400" spc="300" dirty="0">
                <a:latin typeface="思源黑体 CN Normal" panose="020B0400000000000000" pitchFamily="34" charset="-122"/>
                <a:ea typeface="站酷高端黑" panose="02010600030101010101" pitchFamily="2" charset="-122"/>
                <a:sym typeface="思源黑体 CN Normal" panose="020B0400000000000000" pitchFamily="34" charset="-122"/>
              </a:rPr>
              <a:t>数据三</a:t>
            </a:r>
          </a:p>
        </p:txBody>
      </p:sp>
      <p:grpSp>
        <p:nvGrpSpPr>
          <p:cNvPr id="19" name="组合 18">
            <a:extLst>
              <a:ext uri="{FF2B5EF4-FFF2-40B4-BE49-F238E27FC236}">
                <a16:creationId xmlns:a16="http://schemas.microsoft.com/office/drawing/2014/main" id="{0B6FE05F-1996-4286-980F-5FE57A505F73}"/>
              </a:ext>
            </a:extLst>
          </p:cNvPr>
          <p:cNvGrpSpPr/>
          <p:nvPr/>
        </p:nvGrpSpPr>
        <p:grpSpPr>
          <a:xfrm>
            <a:off x="1053338" y="2399600"/>
            <a:ext cx="2687783" cy="2687783"/>
            <a:chOff x="1149925" y="2191781"/>
            <a:chExt cx="2687783" cy="2687783"/>
          </a:xfrm>
        </p:grpSpPr>
        <p:sp>
          <p:nvSpPr>
            <p:cNvPr id="13" name="圆: 空心 12">
              <a:extLst>
                <a:ext uri="{FF2B5EF4-FFF2-40B4-BE49-F238E27FC236}">
                  <a16:creationId xmlns:a16="http://schemas.microsoft.com/office/drawing/2014/main" id="{54EC0F12-1E7C-4D59-90D2-5E858EC4621E}"/>
                </a:ext>
              </a:extLst>
            </p:cNvPr>
            <p:cNvSpPr/>
            <p:nvPr/>
          </p:nvSpPr>
          <p:spPr>
            <a:xfrm>
              <a:off x="1149927" y="2191782"/>
              <a:ext cx="2687781" cy="2687781"/>
            </a:xfrm>
            <a:prstGeom prst="donut">
              <a:avLst>
                <a:gd name="adj" fmla="val 1416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4" name="椭圆 13">
              <a:extLst>
                <a:ext uri="{FF2B5EF4-FFF2-40B4-BE49-F238E27FC236}">
                  <a16:creationId xmlns:a16="http://schemas.microsoft.com/office/drawing/2014/main" id="{D103FC32-3330-4069-844D-A7002D7D66C0}"/>
                </a:ext>
              </a:extLst>
            </p:cNvPr>
            <p:cNvSpPr/>
            <p:nvPr/>
          </p:nvSpPr>
          <p:spPr>
            <a:xfrm>
              <a:off x="1149925" y="3375667"/>
              <a:ext cx="383600" cy="383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5" name="椭圆 14">
              <a:extLst>
                <a:ext uri="{FF2B5EF4-FFF2-40B4-BE49-F238E27FC236}">
                  <a16:creationId xmlns:a16="http://schemas.microsoft.com/office/drawing/2014/main" id="{90218DCB-31CA-4020-BEA5-B856A77B1B34}"/>
                </a:ext>
              </a:extLst>
            </p:cNvPr>
            <p:cNvSpPr/>
            <p:nvPr/>
          </p:nvSpPr>
          <p:spPr>
            <a:xfrm>
              <a:off x="2267238" y="2191781"/>
              <a:ext cx="383600" cy="383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18" name="组合 17">
              <a:extLst>
                <a:ext uri="{FF2B5EF4-FFF2-40B4-BE49-F238E27FC236}">
                  <a16:creationId xmlns:a16="http://schemas.microsoft.com/office/drawing/2014/main" id="{9C0F8C16-A5B6-4DAB-961D-415BD07ED4B3}"/>
                </a:ext>
              </a:extLst>
            </p:cNvPr>
            <p:cNvGrpSpPr/>
            <p:nvPr/>
          </p:nvGrpSpPr>
          <p:grpSpPr>
            <a:xfrm>
              <a:off x="1149927" y="2191783"/>
              <a:ext cx="2687781" cy="2687781"/>
              <a:chOff x="1149927" y="2191783"/>
              <a:chExt cx="2687781" cy="2687781"/>
            </a:xfrm>
          </p:grpSpPr>
          <p:sp>
            <p:nvSpPr>
              <p:cNvPr id="12" name="空心弧 11">
                <a:extLst>
                  <a:ext uri="{FF2B5EF4-FFF2-40B4-BE49-F238E27FC236}">
                    <a16:creationId xmlns:a16="http://schemas.microsoft.com/office/drawing/2014/main" id="{0D5D96F7-47DB-477F-8D19-63E3427DCA2F}"/>
                  </a:ext>
                </a:extLst>
              </p:cNvPr>
              <p:cNvSpPr/>
              <p:nvPr/>
            </p:nvSpPr>
            <p:spPr>
              <a:xfrm rot="10800000">
                <a:off x="1149927" y="2191783"/>
                <a:ext cx="2687781" cy="2687781"/>
              </a:xfrm>
              <a:prstGeom prst="blockArc">
                <a:avLst>
                  <a:gd name="adj1" fmla="val 5293002"/>
                  <a:gd name="adj2" fmla="val 21550535"/>
                  <a:gd name="adj3" fmla="val 14172"/>
                </a:avLst>
              </a:prstGeom>
              <a:solidFill>
                <a:schemeClr val="accent1"/>
              </a:soli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7" name="文本框 16">
                <a:extLst>
                  <a:ext uri="{FF2B5EF4-FFF2-40B4-BE49-F238E27FC236}">
                    <a16:creationId xmlns:a16="http://schemas.microsoft.com/office/drawing/2014/main" id="{1B1A1FA5-EEA5-4B4E-8225-8FBE163D9A41}"/>
                  </a:ext>
                </a:extLst>
              </p:cNvPr>
              <p:cNvSpPr txBox="1"/>
              <p:nvPr/>
            </p:nvSpPr>
            <p:spPr>
              <a:xfrm>
                <a:off x="1784099" y="3213524"/>
                <a:ext cx="1634836" cy="707886"/>
              </a:xfrm>
              <a:prstGeom prst="rect">
                <a:avLst/>
              </a:prstGeom>
              <a:noFill/>
            </p:spPr>
            <p:txBody>
              <a:bodyPr wrap="square" rtlCol="0">
                <a:spAutoFit/>
              </a:bodyPr>
              <a:lstStyle/>
              <a:p>
                <a:r>
                  <a:rPr lang="en-US" altLang="zh-CN" sz="40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74%</a:t>
                </a:r>
                <a:endParaRPr lang="zh-CN" altLang="en-US" sz="40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grpSp>
      <p:grpSp>
        <p:nvGrpSpPr>
          <p:cNvPr id="20" name="组合 19">
            <a:extLst>
              <a:ext uri="{FF2B5EF4-FFF2-40B4-BE49-F238E27FC236}">
                <a16:creationId xmlns:a16="http://schemas.microsoft.com/office/drawing/2014/main" id="{7D9F497C-ABF4-4E76-BF96-E70EE1CCA41F}"/>
              </a:ext>
            </a:extLst>
          </p:cNvPr>
          <p:cNvGrpSpPr/>
          <p:nvPr/>
        </p:nvGrpSpPr>
        <p:grpSpPr>
          <a:xfrm>
            <a:off x="4752108" y="2399600"/>
            <a:ext cx="2687783" cy="2687782"/>
            <a:chOff x="1149925" y="2191782"/>
            <a:chExt cx="2687783" cy="2687782"/>
          </a:xfrm>
        </p:grpSpPr>
        <p:sp>
          <p:nvSpPr>
            <p:cNvPr id="21" name="圆: 空心 20">
              <a:extLst>
                <a:ext uri="{FF2B5EF4-FFF2-40B4-BE49-F238E27FC236}">
                  <a16:creationId xmlns:a16="http://schemas.microsoft.com/office/drawing/2014/main" id="{CE93A5F3-E93F-48E2-9D1C-F5CFFCFA69CD}"/>
                </a:ext>
              </a:extLst>
            </p:cNvPr>
            <p:cNvSpPr/>
            <p:nvPr/>
          </p:nvSpPr>
          <p:spPr>
            <a:xfrm>
              <a:off x="1149927" y="2191782"/>
              <a:ext cx="2687781" cy="2687781"/>
            </a:xfrm>
            <a:prstGeom prst="donut">
              <a:avLst>
                <a:gd name="adj" fmla="val 1416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2" name="椭圆 21">
              <a:extLst>
                <a:ext uri="{FF2B5EF4-FFF2-40B4-BE49-F238E27FC236}">
                  <a16:creationId xmlns:a16="http://schemas.microsoft.com/office/drawing/2014/main" id="{B87FAAFF-3CF2-4665-BC5A-008C3B17AFD2}"/>
                </a:ext>
              </a:extLst>
            </p:cNvPr>
            <p:cNvSpPr/>
            <p:nvPr/>
          </p:nvSpPr>
          <p:spPr>
            <a:xfrm>
              <a:off x="1149925" y="3375667"/>
              <a:ext cx="383600" cy="383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3" name="椭圆 22">
              <a:extLst>
                <a:ext uri="{FF2B5EF4-FFF2-40B4-BE49-F238E27FC236}">
                  <a16:creationId xmlns:a16="http://schemas.microsoft.com/office/drawing/2014/main" id="{153434F5-88F2-46C7-AA15-76A5579D2011}"/>
                </a:ext>
              </a:extLst>
            </p:cNvPr>
            <p:cNvSpPr/>
            <p:nvPr/>
          </p:nvSpPr>
          <p:spPr>
            <a:xfrm>
              <a:off x="3200356" y="4070226"/>
              <a:ext cx="383600" cy="383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24" name="组合 23">
              <a:extLst>
                <a:ext uri="{FF2B5EF4-FFF2-40B4-BE49-F238E27FC236}">
                  <a16:creationId xmlns:a16="http://schemas.microsoft.com/office/drawing/2014/main" id="{2A2AD07C-E3CF-4A20-9C50-94B1839B7AE2}"/>
                </a:ext>
              </a:extLst>
            </p:cNvPr>
            <p:cNvGrpSpPr/>
            <p:nvPr/>
          </p:nvGrpSpPr>
          <p:grpSpPr>
            <a:xfrm>
              <a:off x="1149927" y="2191783"/>
              <a:ext cx="2687781" cy="2687781"/>
              <a:chOff x="1149927" y="2191783"/>
              <a:chExt cx="2687781" cy="2687781"/>
            </a:xfrm>
          </p:grpSpPr>
          <p:sp>
            <p:nvSpPr>
              <p:cNvPr id="25" name="空心弧 24">
                <a:extLst>
                  <a:ext uri="{FF2B5EF4-FFF2-40B4-BE49-F238E27FC236}">
                    <a16:creationId xmlns:a16="http://schemas.microsoft.com/office/drawing/2014/main" id="{1D4E86F8-1882-4D9D-A8A8-F55D86CA2471}"/>
                  </a:ext>
                </a:extLst>
              </p:cNvPr>
              <p:cNvSpPr/>
              <p:nvPr/>
            </p:nvSpPr>
            <p:spPr>
              <a:xfrm rot="10800000">
                <a:off x="1149927" y="2191783"/>
                <a:ext cx="2687781" cy="2687781"/>
              </a:xfrm>
              <a:prstGeom prst="blockArc">
                <a:avLst>
                  <a:gd name="adj1" fmla="val 13171075"/>
                  <a:gd name="adj2" fmla="val 21550535"/>
                  <a:gd name="adj3" fmla="val 14172"/>
                </a:avLst>
              </a:prstGeom>
              <a:solidFill>
                <a:schemeClr val="accent1"/>
              </a:soli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6" name="文本框 25">
                <a:extLst>
                  <a:ext uri="{FF2B5EF4-FFF2-40B4-BE49-F238E27FC236}">
                    <a16:creationId xmlns:a16="http://schemas.microsoft.com/office/drawing/2014/main" id="{B19CA50F-A8B0-44E2-A947-5F695FC7FDF7}"/>
                  </a:ext>
                </a:extLst>
              </p:cNvPr>
              <p:cNvSpPr txBox="1"/>
              <p:nvPr/>
            </p:nvSpPr>
            <p:spPr>
              <a:xfrm>
                <a:off x="1784099" y="3213524"/>
                <a:ext cx="1634836" cy="707886"/>
              </a:xfrm>
              <a:prstGeom prst="rect">
                <a:avLst/>
              </a:prstGeom>
              <a:noFill/>
            </p:spPr>
            <p:txBody>
              <a:bodyPr wrap="square" rtlCol="0">
                <a:spAutoFit/>
              </a:bodyPr>
              <a:lstStyle/>
              <a:p>
                <a:r>
                  <a:rPr lang="en-US" altLang="zh-CN" sz="40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37%</a:t>
                </a:r>
                <a:endParaRPr lang="zh-CN" altLang="en-US" sz="40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grpSp>
      <p:grpSp>
        <p:nvGrpSpPr>
          <p:cNvPr id="34" name="组合 33">
            <a:extLst>
              <a:ext uri="{FF2B5EF4-FFF2-40B4-BE49-F238E27FC236}">
                <a16:creationId xmlns:a16="http://schemas.microsoft.com/office/drawing/2014/main" id="{6703BD91-DE66-4F1D-8963-9EC0CE0D1B1F}"/>
              </a:ext>
            </a:extLst>
          </p:cNvPr>
          <p:cNvGrpSpPr/>
          <p:nvPr/>
        </p:nvGrpSpPr>
        <p:grpSpPr>
          <a:xfrm>
            <a:off x="8450877" y="2399599"/>
            <a:ext cx="2687783" cy="2687782"/>
            <a:chOff x="8450879" y="2431394"/>
            <a:chExt cx="2687783" cy="2687782"/>
          </a:xfrm>
        </p:grpSpPr>
        <p:sp>
          <p:nvSpPr>
            <p:cNvPr id="28" name="圆: 空心 27">
              <a:extLst>
                <a:ext uri="{FF2B5EF4-FFF2-40B4-BE49-F238E27FC236}">
                  <a16:creationId xmlns:a16="http://schemas.microsoft.com/office/drawing/2014/main" id="{F9F60729-344E-4E4B-81F3-3DD03655146D}"/>
                </a:ext>
              </a:extLst>
            </p:cNvPr>
            <p:cNvSpPr/>
            <p:nvPr/>
          </p:nvSpPr>
          <p:spPr>
            <a:xfrm>
              <a:off x="8450881" y="2431394"/>
              <a:ext cx="2687781" cy="2687781"/>
            </a:xfrm>
            <a:prstGeom prst="donut">
              <a:avLst>
                <a:gd name="adj" fmla="val 1416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9" name="椭圆 28">
              <a:extLst>
                <a:ext uri="{FF2B5EF4-FFF2-40B4-BE49-F238E27FC236}">
                  <a16:creationId xmlns:a16="http://schemas.microsoft.com/office/drawing/2014/main" id="{02846C51-7BDC-4D8F-AE1A-DE73BDF33564}"/>
                </a:ext>
              </a:extLst>
            </p:cNvPr>
            <p:cNvSpPr/>
            <p:nvPr/>
          </p:nvSpPr>
          <p:spPr>
            <a:xfrm>
              <a:off x="8450879" y="3615279"/>
              <a:ext cx="383600" cy="383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0" name="椭圆 29">
              <a:extLst>
                <a:ext uri="{FF2B5EF4-FFF2-40B4-BE49-F238E27FC236}">
                  <a16:creationId xmlns:a16="http://schemas.microsoft.com/office/drawing/2014/main" id="{A39B2362-6ADA-4EDA-8B3F-272454B859FA}"/>
                </a:ext>
              </a:extLst>
            </p:cNvPr>
            <p:cNvSpPr/>
            <p:nvPr/>
          </p:nvSpPr>
          <p:spPr>
            <a:xfrm>
              <a:off x="9085053" y="2558665"/>
              <a:ext cx="383600" cy="383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31" name="组合 30">
              <a:extLst>
                <a:ext uri="{FF2B5EF4-FFF2-40B4-BE49-F238E27FC236}">
                  <a16:creationId xmlns:a16="http://schemas.microsoft.com/office/drawing/2014/main" id="{451E4382-29C6-4491-8964-A178F7DB63FC}"/>
                </a:ext>
              </a:extLst>
            </p:cNvPr>
            <p:cNvGrpSpPr/>
            <p:nvPr/>
          </p:nvGrpSpPr>
          <p:grpSpPr>
            <a:xfrm>
              <a:off x="8450881" y="2431395"/>
              <a:ext cx="2687781" cy="2687781"/>
              <a:chOff x="1149927" y="2191783"/>
              <a:chExt cx="2687781" cy="2687781"/>
            </a:xfrm>
          </p:grpSpPr>
          <p:sp>
            <p:nvSpPr>
              <p:cNvPr id="32" name="空心弧 31">
                <a:extLst>
                  <a:ext uri="{FF2B5EF4-FFF2-40B4-BE49-F238E27FC236}">
                    <a16:creationId xmlns:a16="http://schemas.microsoft.com/office/drawing/2014/main" id="{2933EA78-62B3-478E-92EB-380B21CA323D}"/>
                  </a:ext>
                </a:extLst>
              </p:cNvPr>
              <p:cNvSpPr/>
              <p:nvPr/>
            </p:nvSpPr>
            <p:spPr>
              <a:xfrm rot="10800000">
                <a:off x="1149927" y="2191783"/>
                <a:ext cx="2687781" cy="2687781"/>
              </a:xfrm>
              <a:prstGeom prst="blockArc">
                <a:avLst>
                  <a:gd name="adj1" fmla="val 3688933"/>
                  <a:gd name="adj2" fmla="val 21550535"/>
                  <a:gd name="adj3" fmla="val 14172"/>
                </a:avLst>
              </a:prstGeom>
              <a:solidFill>
                <a:schemeClr val="accent1"/>
              </a:soli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3" name="文本框 32">
                <a:extLst>
                  <a:ext uri="{FF2B5EF4-FFF2-40B4-BE49-F238E27FC236}">
                    <a16:creationId xmlns:a16="http://schemas.microsoft.com/office/drawing/2014/main" id="{F4A0EEA4-E520-424F-9C9A-2DDB2FB2FFDC}"/>
                  </a:ext>
                </a:extLst>
              </p:cNvPr>
              <p:cNvSpPr txBox="1"/>
              <p:nvPr/>
            </p:nvSpPr>
            <p:spPr>
              <a:xfrm>
                <a:off x="1784099" y="3213524"/>
                <a:ext cx="1634836" cy="707886"/>
              </a:xfrm>
              <a:prstGeom prst="rect">
                <a:avLst/>
              </a:prstGeom>
              <a:noFill/>
            </p:spPr>
            <p:txBody>
              <a:bodyPr wrap="square" rtlCol="0">
                <a:spAutoFit/>
              </a:bodyPr>
              <a:lstStyle/>
              <a:p>
                <a:r>
                  <a:rPr lang="en-US" altLang="zh-CN" sz="40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85%</a:t>
                </a:r>
                <a:endParaRPr lang="zh-CN" altLang="en-US" sz="40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grpSp>
      <p:sp>
        <p:nvSpPr>
          <p:cNvPr id="35" name="文本框 34">
            <a:extLst>
              <a:ext uri="{FF2B5EF4-FFF2-40B4-BE49-F238E27FC236}">
                <a16:creationId xmlns:a16="http://schemas.microsoft.com/office/drawing/2014/main" id="{A349CF11-CF85-4B08-8CC5-9670E870F631}"/>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Tree>
    <p:extLst>
      <p:ext uri="{BB962C8B-B14F-4D97-AF65-F5344CB8AC3E}">
        <p14:creationId xmlns:p14="http://schemas.microsoft.com/office/powerpoint/2010/main" val="2462065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图片 20" descr="图片包含 树, 户外, 建筑物&#10;&#10;描述已自动生成">
            <a:extLst>
              <a:ext uri="{FF2B5EF4-FFF2-40B4-BE49-F238E27FC236}">
                <a16:creationId xmlns:a16="http://schemas.microsoft.com/office/drawing/2014/main" id="{7DB17917-55BB-47AA-A7B9-D2CE50FA0A94}"/>
              </a:ext>
            </a:extLst>
          </p:cNvPr>
          <p:cNvPicPr>
            <a:picLocks noChangeAspect="1"/>
          </p:cNvPicPr>
          <p:nvPr/>
        </p:nvPicPr>
        <p:blipFill rotWithShape="1">
          <a:blip r:embed="rId3">
            <a:alphaModFix amt="10000"/>
            <a:extLst>
              <a:ext uri="{28A0092B-C50C-407E-A947-70E740481C1C}">
                <a14:useLocalDpi xmlns:a14="http://schemas.microsoft.com/office/drawing/2010/main" val="0"/>
              </a:ext>
            </a:extLst>
          </a:blip>
          <a:srcRect t="7786" b="7786"/>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28A6A983-B0A0-45B3-9234-3D5DA9F64255}"/>
              </a:ext>
            </a:extLst>
          </p:cNvPr>
          <p:cNvGrpSpPr/>
          <p:nvPr/>
        </p:nvGrpSpPr>
        <p:grpSpPr>
          <a:xfrm>
            <a:off x="502024" y="427023"/>
            <a:ext cx="6233667" cy="885293"/>
            <a:chOff x="502024" y="427023"/>
            <a:chExt cx="6233667" cy="885293"/>
          </a:xfrm>
        </p:grpSpPr>
        <p:sp>
          <p:nvSpPr>
            <p:cNvPr id="3" name="椭圆 2">
              <a:extLst>
                <a:ext uri="{FF2B5EF4-FFF2-40B4-BE49-F238E27FC236}">
                  <a16:creationId xmlns:a16="http://schemas.microsoft.com/office/drawing/2014/main" id="{B4FE5627-B7BC-4B7D-9184-DCD28D33FEB5}"/>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 name="文本框 3">
              <a:extLst>
                <a:ext uri="{FF2B5EF4-FFF2-40B4-BE49-F238E27FC236}">
                  <a16:creationId xmlns:a16="http://schemas.microsoft.com/office/drawing/2014/main" id="{5A1D0D80-02C8-4948-AADE-C6B487C0BE3A}"/>
                </a:ext>
              </a:extLst>
            </p:cNvPr>
            <p:cNvSpPr txBox="1"/>
            <p:nvPr/>
          </p:nvSpPr>
          <p:spPr>
            <a:xfrm>
              <a:off x="1585467" y="498053"/>
              <a:ext cx="5150224" cy="707886"/>
            </a:xfrm>
            <a:prstGeom prst="rect">
              <a:avLst/>
            </a:prstGeom>
            <a:noFill/>
          </p:spPr>
          <p:txBody>
            <a:bodyPr wrap="square" rtlCol="0">
              <a:spAutoFit/>
            </a:bodyPr>
            <a:lstStyle/>
            <a:p>
              <a:r>
                <a:rPr lang="en-US" altLang="zh-CN"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柱状图</a:t>
              </a:r>
            </a:p>
          </p:txBody>
        </p:sp>
      </p:grpSp>
      <p:grpSp>
        <p:nvGrpSpPr>
          <p:cNvPr id="5" name="组合 4">
            <a:extLst>
              <a:ext uri="{FF2B5EF4-FFF2-40B4-BE49-F238E27FC236}">
                <a16:creationId xmlns:a16="http://schemas.microsoft.com/office/drawing/2014/main" id="{8AED30B1-624F-4AA9-8FB2-9921350BBE31}"/>
              </a:ext>
            </a:extLst>
          </p:cNvPr>
          <p:cNvGrpSpPr/>
          <p:nvPr/>
        </p:nvGrpSpPr>
        <p:grpSpPr>
          <a:xfrm>
            <a:off x="9801058" y="192186"/>
            <a:ext cx="2388402" cy="584732"/>
            <a:chOff x="10221559" y="213921"/>
            <a:chExt cx="1807881" cy="442608"/>
          </a:xfrm>
        </p:grpSpPr>
        <p:pic>
          <p:nvPicPr>
            <p:cNvPr id="6" name="图片 5">
              <a:extLst>
                <a:ext uri="{FF2B5EF4-FFF2-40B4-BE49-F238E27FC236}">
                  <a16:creationId xmlns:a16="http://schemas.microsoft.com/office/drawing/2014/main" id="{BD1DBABF-A60B-4FF4-BB75-F68558229BE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7" name="图片 6">
              <a:extLst>
                <a:ext uri="{FF2B5EF4-FFF2-40B4-BE49-F238E27FC236}">
                  <a16:creationId xmlns:a16="http://schemas.microsoft.com/office/drawing/2014/main" id="{0BC1BE2D-439B-42CE-AF87-014CAAAF1A4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graphicFrame>
        <p:nvGraphicFramePr>
          <p:cNvPr id="41" name="表格 40">
            <a:extLst>
              <a:ext uri="{FF2B5EF4-FFF2-40B4-BE49-F238E27FC236}">
                <a16:creationId xmlns:a16="http://schemas.microsoft.com/office/drawing/2014/main" id="{21C7F8DC-CEED-4543-83D8-B4901C41C45C}"/>
              </a:ext>
            </a:extLst>
          </p:cNvPr>
          <p:cNvGraphicFramePr>
            <a:graphicFrameLocks noGrp="1"/>
          </p:cNvGraphicFramePr>
          <p:nvPr>
            <p:extLst>
              <p:ext uri="{D42A27DB-BD31-4B8C-83A1-F6EECF244321}">
                <p14:modId xmlns:p14="http://schemas.microsoft.com/office/powerpoint/2010/main" val="2180574849"/>
              </p:ext>
            </p:extLst>
          </p:nvPr>
        </p:nvGraphicFramePr>
        <p:xfrm>
          <a:off x="1193800" y="2128649"/>
          <a:ext cx="1031240" cy="3600000"/>
        </p:xfrm>
        <a:graphic>
          <a:graphicData uri="http://schemas.openxmlformats.org/drawingml/2006/table">
            <a:tbl>
              <a:tblPr firstRow="1" bandRow="1">
                <a:tableStyleId>{5C22544A-7EE6-4342-B048-85BDC9FD1C3A}</a:tableStyleId>
              </a:tblPr>
              <a:tblGrid>
                <a:gridCol w="1031240">
                  <a:extLst>
                    <a:ext uri="{9D8B030D-6E8A-4147-A177-3AD203B41FA5}">
                      <a16:colId xmlns:a16="http://schemas.microsoft.com/office/drawing/2014/main" val="1244730036"/>
                    </a:ext>
                  </a:extLst>
                </a:gridCol>
              </a:tblGrid>
              <a:tr h="720000">
                <a:tc>
                  <a:txBody>
                    <a:bodyPr/>
                    <a:lstStyle/>
                    <a:p>
                      <a:pPr algn="ctr"/>
                      <a:r>
                        <a:rPr lang="en-US" altLang="zh-CN" sz="32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5</a:t>
                      </a:r>
                      <a:endParaRPr lang="zh-CN" altLang="en-US" sz="32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noFill/>
                  </a:tcPr>
                </a:tc>
                <a:extLst>
                  <a:ext uri="{0D108BD9-81ED-4DB2-BD59-A6C34878D82A}">
                    <a16:rowId xmlns:a16="http://schemas.microsoft.com/office/drawing/2014/main" val="1313841509"/>
                  </a:ext>
                </a:extLst>
              </a:tr>
              <a:tr h="720000">
                <a:tc>
                  <a:txBody>
                    <a:bodyPr/>
                    <a:lstStyle/>
                    <a:p>
                      <a:pPr algn="ctr"/>
                      <a:r>
                        <a:rPr lang="en-US" altLang="zh-CN" sz="32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4</a:t>
                      </a:r>
                      <a:endParaRPr lang="zh-CN" altLang="en-US" sz="32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noFill/>
                  </a:tcPr>
                </a:tc>
                <a:extLst>
                  <a:ext uri="{0D108BD9-81ED-4DB2-BD59-A6C34878D82A}">
                    <a16:rowId xmlns:a16="http://schemas.microsoft.com/office/drawing/2014/main" val="1063353326"/>
                  </a:ext>
                </a:extLst>
              </a:tr>
              <a:tr h="720000">
                <a:tc>
                  <a:txBody>
                    <a:bodyPr/>
                    <a:lstStyle/>
                    <a:p>
                      <a:pPr algn="ctr"/>
                      <a:r>
                        <a:rPr lang="en-US" altLang="zh-CN" sz="32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3</a:t>
                      </a:r>
                      <a:endParaRPr lang="zh-CN" altLang="en-US" sz="32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noFill/>
                  </a:tcPr>
                </a:tc>
                <a:extLst>
                  <a:ext uri="{0D108BD9-81ED-4DB2-BD59-A6C34878D82A}">
                    <a16:rowId xmlns:a16="http://schemas.microsoft.com/office/drawing/2014/main" val="1746984186"/>
                  </a:ext>
                </a:extLst>
              </a:tr>
              <a:tr h="720000">
                <a:tc>
                  <a:txBody>
                    <a:bodyPr/>
                    <a:lstStyle/>
                    <a:p>
                      <a:pPr algn="ctr"/>
                      <a:r>
                        <a:rPr lang="en-US" altLang="zh-CN" sz="32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2</a:t>
                      </a:r>
                      <a:endParaRPr lang="zh-CN" altLang="en-US" sz="32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noFill/>
                  </a:tcPr>
                </a:tc>
                <a:extLst>
                  <a:ext uri="{0D108BD9-81ED-4DB2-BD59-A6C34878D82A}">
                    <a16:rowId xmlns:a16="http://schemas.microsoft.com/office/drawing/2014/main" val="3637666550"/>
                  </a:ext>
                </a:extLst>
              </a:tr>
              <a:tr h="720000">
                <a:tc>
                  <a:txBody>
                    <a:bodyPr/>
                    <a:lstStyle/>
                    <a:p>
                      <a:pPr algn="ctr"/>
                      <a:r>
                        <a:rPr lang="en-US" altLang="zh-CN" sz="32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1</a:t>
                      </a:r>
                      <a:endParaRPr lang="zh-CN" altLang="en-US" sz="3200"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a:txBody>
                  <a:tcPr anchor="ctr">
                    <a:noFill/>
                  </a:tcPr>
                </a:tc>
                <a:extLst>
                  <a:ext uri="{0D108BD9-81ED-4DB2-BD59-A6C34878D82A}">
                    <a16:rowId xmlns:a16="http://schemas.microsoft.com/office/drawing/2014/main" val="2773005360"/>
                  </a:ext>
                </a:extLst>
              </a:tr>
            </a:tbl>
          </a:graphicData>
        </a:graphic>
      </p:graphicFrame>
      <p:cxnSp>
        <p:nvCxnSpPr>
          <p:cNvPr id="43" name="直接连接符 42">
            <a:extLst>
              <a:ext uri="{FF2B5EF4-FFF2-40B4-BE49-F238E27FC236}">
                <a16:creationId xmlns:a16="http://schemas.microsoft.com/office/drawing/2014/main" id="{DE563CDB-D083-4114-B279-747EBADDC6FA}"/>
              </a:ext>
            </a:extLst>
          </p:cNvPr>
          <p:cNvCxnSpPr/>
          <p:nvPr/>
        </p:nvCxnSpPr>
        <p:spPr>
          <a:xfrm>
            <a:off x="1059075" y="5835026"/>
            <a:ext cx="10073850" cy="0"/>
          </a:xfrm>
          <a:prstGeom prst="line">
            <a:avLst/>
          </a:prstGeom>
          <a:ln w="381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AA122D7F-AB64-4BC2-A52D-43517D600939}"/>
              </a:ext>
            </a:extLst>
          </p:cNvPr>
          <p:cNvSpPr txBox="1"/>
          <p:nvPr/>
        </p:nvSpPr>
        <p:spPr>
          <a:xfrm>
            <a:off x="2264369" y="6033214"/>
            <a:ext cx="1896210" cy="461665"/>
          </a:xfrm>
          <a:prstGeom prst="rect">
            <a:avLst/>
          </a:prstGeom>
          <a:noFill/>
        </p:spPr>
        <p:txBody>
          <a:bodyPr wrap="square" rtlCol="0">
            <a:spAutoFit/>
          </a:bodyPr>
          <a:lstStyle/>
          <a:p>
            <a:pPr algn="ctr"/>
            <a:r>
              <a:rPr lang="zh-CN" altLang="en-US" sz="2400" spc="300" dirty="0">
                <a:latin typeface="思源黑体 CN Normal" panose="020B0400000000000000" pitchFamily="34" charset="-122"/>
                <a:ea typeface="站酷高端黑" panose="02010600030101010101" pitchFamily="2" charset="-122"/>
                <a:sym typeface="思源黑体 CN Normal" panose="020B0400000000000000" pitchFamily="34" charset="-122"/>
              </a:rPr>
              <a:t>数据一</a:t>
            </a:r>
          </a:p>
        </p:txBody>
      </p:sp>
      <p:sp>
        <p:nvSpPr>
          <p:cNvPr id="46" name="文本框 45">
            <a:extLst>
              <a:ext uri="{FF2B5EF4-FFF2-40B4-BE49-F238E27FC236}">
                <a16:creationId xmlns:a16="http://schemas.microsoft.com/office/drawing/2014/main" id="{B0927F18-FCF5-4F35-932D-9E0ECCBC8637}"/>
              </a:ext>
            </a:extLst>
          </p:cNvPr>
          <p:cNvSpPr txBox="1"/>
          <p:nvPr/>
        </p:nvSpPr>
        <p:spPr>
          <a:xfrm>
            <a:off x="4458929" y="6033214"/>
            <a:ext cx="1896210" cy="461665"/>
          </a:xfrm>
          <a:prstGeom prst="rect">
            <a:avLst/>
          </a:prstGeom>
          <a:noFill/>
        </p:spPr>
        <p:txBody>
          <a:bodyPr wrap="square" rtlCol="0">
            <a:spAutoFit/>
          </a:bodyPr>
          <a:lstStyle/>
          <a:p>
            <a:pPr algn="ctr"/>
            <a:r>
              <a:rPr lang="zh-CN" altLang="en-US" sz="2400" spc="300" dirty="0">
                <a:latin typeface="思源黑体 CN Normal" panose="020B0400000000000000" pitchFamily="34" charset="-122"/>
                <a:ea typeface="站酷高端黑" panose="02010600030101010101" pitchFamily="2" charset="-122"/>
                <a:sym typeface="思源黑体 CN Normal" panose="020B0400000000000000" pitchFamily="34" charset="-122"/>
              </a:rPr>
              <a:t>数据二</a:t>
            </a:r>
          </a:p>
        </p:txBody>
      </p:sp>
      <p:sp>
        <p:nvSpPr>
          <p:cNvPr id="47" name="文本框 46">
            <a:extLst>
              <a:ext uri="{FF2B5EF4-FFF2-40B4-BE49-F238E27FC236}">
                <a16:creationId xmlns:a16="http://schemas.microsoft.com/office/drawing/2014/main" id="{9A132AA7-A417-4F97-B369-1591B0E1390A}"/>
              </a:ext>
            </a:extLst>
          </p:cNvPr>
          <p:cNvSpPr txBox="1"/>
          <p:nvPr/>
        </p:nvSpPr>
        <p:spPr>
          <a:xfrm>
            <a:off x="6653489" y="6033214"/>
            <a:ext cx="1896210" cy="461665"/>
          </a:xfrm>
          <a:prstGeom prst="rect">
            <a:avLst/>
          </a:prstGeom>
          <a:noFill/>
        </p:spPr>
        <p:txBody>
          <a:bodyPr wrap="square" rtlCol="0">
            <a:spAutoFit/>
          </a:bodyPr>
          <a:lstStyle/>
          <a:p>
            <a:pPr algn="ctr"/>
            <a:r>
              <a:rPr lang="zh-CN" altLang="en-US" sz="2400" spc="300" dirty="0">
                <a:latin typeface="思源黑体 CN Normal" panose="020B0400000000000000" pitchFamily="34" charset="-122"/>
                <a:ea typeface="站酷高端黑" panose="02010600030101010101" pitchFamily="2" charset="-122"/>
                <a:sym typeface="思源黑体 CN Normal" panose="020B0400000000000000" pitchFamily="34" charset="-122"/>
              </a:rPr>
              <a:t>数据三</a:t>
            </a:r>
          </a:p>
        </p:txBody>
      </p:sp>
      <p:sp>
        <p:nvSpPr>
          <p:cNvPr id="48" name="文本框 47">
            <a:extLst>
              <a:ext uri="{FF2B5EF4-FFF2-40B4-BE49-F238E27FC236}">
                <a16:creationId xmlns:a16="http://schemas.microsoft.com/office/drawing/2014/main" id="{69BB8826-A1AC-4A07-A936-104529DDEEE6}"/>
              </a:ext>
            </a:extLst>
          </p:cNvPr>
          <p:cNvSpPr txBox="1"/>
          <p:nvPr/>
        </p:nvSpPr>
        <p:spPr>
          <a:xfrm>
            <a:off x="8848049" y="6033214"/>
            <a:ext cx="1896210" cy="461665"/>
          </a:xfrm>
          <a:prstGeom prst="rect">
            <a:avLst/>
          </a:prstGeom>
          <a:noFill/>
        </p:spPr>
        <p:txBody>
          <a:bodyPr wrap="square" rtlCol="0">
            <a:spAutoFit/>
          </a:bodyPr>
          <a:lstStyle/>
          <a:p>
            <a:pPr algn="ctr"/>
            <a:r>
              <a:rPr lang="zh-CN" altLang="en-US" sz="2400" spc="300" dirty="0">
                <a:latin typeface="思源黑体 CN Normal" panose="020B0400000000000000" pitchFamily="34" charset="-122"/>
                <a:ea typeface="站酷高端黑" panose="02010600030101010101" pitchFamily="2" charset="-122"/>
                <a:sym typeface="思源黑体 CN Normal" panose="020B0400000000000000" pitchFamily="34" charset="-122"/>
              </a:rPr>
              <a:t>数据四</a:t>
            </a:r>
          </a:p>
        </p:txBody>
      </p:sp>
      <p:sp>
        <p:nvSpPr>
          <p:cNvPr id="52" name="矩形 51">
            <a:extLst>
              <a:ext uri="{FF2B5EF4-FFF2-40B4-BE49-F238E27FC236}">
                <a16:creationId xmlns:a16="http://schemas.microsoft.com/office/drawing/2014/main" id="{E4A73AC9-71DF-47F3-8A2A-117D637415EE}"/>
              </a:ext>
            </a:extLst>
          </p:cNvPr>
          <p:cNvSpPr/>
          <p:nvPr/>
        </p:nvSpPr>
        <p:spPr>
          <a:xfrm>
            <a:off x="2696854" y="3962407"/>
            <a:ext cx="1031240" cy="1879113"/>
          </a:xfrm>
          <a:prstGeom prst="rect">
            <a:avLst/>
          </a:prstGeom>
          <a:blipFill dpi="0" rotWithShape="1">
            <a:blip r:embed="rId6"/>
            <a:srcRect/>
            <a:tile tx="0" ty="0" sx="100000" sy="100000" flip="none" algn="b"/>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53" name="矩形 52">
            <a:extLst>
              <a:ext uri="{FF2B5EF4-FFF2-40B4-BE49-F238E27FC236}">
                <a16:creationId xmlns:a16="http://schemas.microsoft.com/office/drawing/2014/main" id="{27A9E821-13CA-4713-9DBF-F0499B1D73C4}"/>
              </a:ext>
            </a:extLst>
          </p:cNvPr>
          <p:cNvSpPr/>
          <p:nvPr/>
        </p:nvSpPr>
        <p:spPr>
          <a:xfrm>
            <a:off x="4850253" y="2514603"/>
            <a:ext cx="1031240" cy="3326918"/>
          </a:xfrm>
          <a:prstGeom prst="rect">
            <a:avLst/>
          </a:prstGeom>
          <a:blipFill>
            <a:blip r:embed="rId6"/>
            <a:tile tx="0" ty="0" sx="100000" sy="100000" flip="none" algn="b"/>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54" name="矩形 53">
            <a:extLst>
              <a:ext uri="{FF2B5EF4-FFF2-40B4-BE49-F238E27FC236}">
                <a16:creationId xmlns:a16="http://schemas.microsoft.com/office/drawing/2014/main" id="{6CE491CB-C0B6-4CD5-8647-7635E0787BB9}"/>
              </a:ext>
            </a:extLst>
          </p:cNvPr>
          <p:cNvSpPr/>
          <p:nvPr/>
        </p:nvSpPr>
        <p:spPr>
          <a:xfrm>
            <a:off x="7085974" y="4952999"/>
            <a:ext cx="1031240" cy="888521"/>
          </a:xfrm>
          <a:prstGeom prst="rect">
            <a:avLst/>
          </a:prstGeom>
          <a:blipFill>
            <a:blip r:embed="rId6"/>
            <a:tile tx="0" ty="0" sx="100000" sy="100000" flip="none" algn="b"/>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55" name="矩形 54">
            <a:extLst>
              <a:ext uri="{FF2B5EF4-FFF2-40B4-BE49-F238E27FC236}">
                <a16:creationId xmlns:a16="http://schemas.microsoft.com/office/drawing/2014/main" id="{D9BCF8D6-111A-42A8-B5BD-C5203EAB73DE}"/>
              </a:ext>
            </a:extLst>
          </p:cNvPr>
          <p:cNvSpPr/>
          <p:nvPr/>
        </p:nvSpPr>
        <p:spPr>
          <a:xfrm>
            <a:off x="9217343" y="3169925"/>
            <a:ext cx="1031240" cy="2671596"/>
          </a:xfrm>
          <a:prstGeom prst="rect">
            <a:avLst/>
          </a:prstGeom>
          <a:blipFill>
            <a:blip r:embed="rId6"/>
            <a:tile tx="0" ty="0" sx="100000" sy="100000" flip="none" algn="b"/>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cxnSp>
        <p:nvCxnSpPr>
          <p:cNvPr id="56" name="直接连接符 55">
            <a:extLst>
              <a:ext uri="{FF2B5EF4-FFF2-40B4-BE49-F238E27FC236}">
                <a16:creationId xmlns:a16="http://schemas.microsoft.com/office/drawing/2014/main" id="{3E325B0D-09F0-4C30-8666-C3DB63734A62}"/>
              </a:ext>
            </a:extLst>
          </p:cNvPr>
          <p:cNvCxnSpPr>
            <a:cxnSpLocks/>
          </p:cNvCxnSpPr>
          <p:nvPr/>
        </p:nvCxnSpPr>
        <p:spPr>
          <a:xfrm>
            <a:off x="2049049" y="3169925"/>
            <a:ext cx="9083876" cy="0"/>
          </a:xfrm>
          <a:prstGeom prst="line">
            <a:avLst/>
          </a:prstGeom>
          <a:ln w="28575" cap="rnd">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AF3DD08D-451F-4DF4-9A27-96AEED545053}"/>
              </a:ext>
            </a:extLst>
          </p:cNvPr>
          <p:cNvSpPr txBox="1"/>
          <p:nvPr/>
        </p:nvSpPr>
        <p:spPr>
          <a:xfrm>
            <a:off x="10228865" y="2740904"/>
            <a:ext cx="1044045" cy="400110"/>
          </a:xfrm>
          <a:prstGeom prst="rect">
            <a:avLst/>
          </a:prstGeom>
          <a:noFill/>
        </p:spPr>
        <p:txBody>
          <a:bodyPr wrap="square" rtlCol="0">
            <a:spAutoFit/>
          </a:bodyPr>
          <a:lstStyle/>
          <a:p>
            <a:r>
              <a:rPr lang="zh-CN" altLang="en-US" sz="2000" dirty="0">
                <a:solidFill>
                  <a:schemeClr val="accent2"/>
                </a:solidFill>
                <a:latin typeface="思源黑体 CN Normal" panose="020B0400000000000000" pitchFamily="34" charset="-122"/>
                <a:ea typeface="站酷高端黑" panose="02010600030101010101" pitchFamily="2" charset="-122"/>
                <a:sym typeface="思源黑体 CN Normal" panose="020B0400000000000000" pitchFamily="34" charset="-122"/>
              </a:rPr>
              <a:t>及格线</a:t>
            </a:r>
          </a:p>
        </p:txBody>
      </p:sp>
      <p:sp>
        <p:nvSpPr>
          <p:cNvPr id="61" name="文本框 60">
            <a:extLst>
              <a:ext uri="{FF2B5EF4-FFF2-40B4-BE49-F238E27FC236}">
                <a16:creationId xmlns:a16="http://schemas.microsoft.com/office/drawing/2014/main" id="{629870F6-EBAC-4D08-986C-0EE2CDD87D1E}"/>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Tree>
    <p:extLst>
      <p:ext uri="{BB962C8B-B14F-4D97-AF65-F5344CB8AC3E}">
        <p14:creationId xmlns:p14="http://schemas.microsoft.com/office/powerpoint/2010/main" val="26870179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 name="图片 76" descr="图片包含 树, 户外, 建筑物&#10;&#10;描述已自动生成">
            <a:extLst>
              <a:ext uri="{FF2B5EF4-FFF2-40B4-BE49-F238E27FC236}">
                <a16:creationId xmlns:a16="http://schemas.microsoft.com/office/drawing/2014/main" id="{28B76322-6791-404C-8B48-0383C951D56A}"/>
              </a:ext>
            </a:extLst>
          </p:cNvPr>
          <p:cNvPicPr>
            <a:picLocks noChangeAspect="1"/>
          </p:cNvPicPr>
          <p:nvPr/>
        </p:nvPicPr>
        <p:blipFill rotWithShape="1">
          <a:blip r:embed="rId3">
            <a:alphaModFix amt="10000"/>
            <a:extLst>
              <a:ext uri="{28A0092B-C50C-407E-A947-70E740481C1C}">
                <a14:useLocalDpi xmlns:a14="http://schemas.microsoft.com/office/drawing/2010/main" val="0"/>
              </a:ext>
            </a:extLst>
          </a:blip>
          <a:srcRect t="7786" b="7786"/>
          <a:stretch/>
        </p:blipFill>
        <p:spPr>
          <a:xfrm>
            <a:off x="0" y="0"/>
            <a:ext cx="12192000" cy="6858000"/>
          </a:xfrm>
          <a:prstGeom prst="rect">
            <a:avLst/>
          </a:prstGeom>
        </p:spPr>
      </p:pic>
      <p:sp>
        <p:nvSpPr>
          <p:cNvPr id="7" name="椭圆 6">
            <a:extLst>
              <a:ext uri="{FF2B5EF4-FFF2-40B4-BE49-F238E27FC236}">
                <a16:creationId xmlns:a16="http://schemas.microsoft.com/office/drawing/2014/main" id="{8C2DC930-9617-4EEB-A65D-CA24D182BCF7}"/>
              </a:ext>
            </a:extLst>
          </p:cNvPr>
          <p:cNvSpPr/>
          <p:nvPr/>
        </p:nvSpPr>
        <p:spPr>
          <a:xfrm>
            <a:off x="-3613905" y="852054"/>
            <a:ext cx="5153891" cy="51538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a16="http://schemas.microsoft.com/office/drawing/2014/main" id="{4F1D4469-0B0B-4C39-8791-03D65CC1DB4E}"/>
              </a:ext>
            </a:extLst>
          </p:cNvPr>
          <p:cNvGrpSpPr/>
          <p:nvPr/>
        </p:nvGrpSpPr>
        <p:grpSpPr>
          <a:xfrm>
            <a:off x="5887553" y="3317346"/>
            <a:ext cx="446932" cy="3111732"/>
            <a:chOff x="5887553" y="3490066"/>
            <a:chExt cx="446932" cy="3111732"/>
          </a:xfrm>
        </p:grpSpPr>
        <p:grpSp>
          <p:nvGrpSpPr>
            <p:cNvPr id="56" name="组合 55">
              <a:extLst>
                <a:ext uri="{FF2B5EF4-FFF2-40B4-BE49-F238E27FC236}">
                  <a16:creationId xmlns:a16="http://schemas.microsoft.com/office/drawing/2014/main" id="{C33020BA-3068-4F93-AE28-12766BDADD29}"/>
                </a:ext>
              </a:extLst>
            </p:cNvPr>
            <p:cNvGrpSpPr/>
            <p:nvPr/>
          </p:nvGrpSpPr>
          <p:grpSpPr>
            <a:xfrm>
              <a:off x="6059488" y="3490066"/>
              <a:ext cx="274997" cy="3100901"/>
              <a:chOff x="6059488" y="3490066"/>
              <a:chExt cx="274997" cy="3100901"/>
            </a:xfrm>
            <a:solidFill>
              <a:schemeClr val="accent2">
                <a:alpha val="60000"/>
              </a:schemeClr>
            </a:solidFill>
          </p:grpSpPr>
          <p:sp>
            <p:nvSpPr>
              <p:cNvPr id="54" name="任意多边形: 形状 53">
                <a:extLst>
                  <a:ext uri="{FF2B5EF4-FFF2-40B4-BE49-F238E27FC236}">
                    <a16:creationId xmlns:a16="http://schemas.microsoft.com/office/drawing/2014/main" id="{CD4FD666-8611-4E32-9E00-7A9E7D196BAF}"/>
                  </a:ext>
                </a:extLst>
              </p:cNvPr>
              <p:cNvSpPr/>
              <p:nvPr/>
            </p:nvSpPr>
            <p:spPr>
              <a:xfrm>
                <a:off x="6059488" y="3490066"/>
                <a:ext cx="261243" cy="390744"/>
              </a:xfrm>
              <a:custGeom>
                <a:avLst/>
                <a:gdLst/>
                <a:ahLst/>
                <a:cxnLst/>
                <a:rect l="l" t="t" r="r" b="b"/>
                <a:pathLst>
                  <a:path w="261243" h="390744">
                    <a:moveTo>
                      <a:pt x="43463" y="0"/>
                    </a:moveTo>
                    <a:cubicBezTo>
                      <a:pt x="82198" y="0"/>
                      <a:pt x="118427" y="9401"/>
                      <a:pt x="152148" y="28203"/>
                    </a:cubicBezTo>
                    <a:cubicBezTo>
                      <a:pt x="185870" y="47006"/>
                      <a:pt x="212483" y="72831"/>
                      <a:pt x="231987" y="105680"/>
                    </a:cubicBezTo>
                    <a:cubicBezTo>
                      <a:pt x="251491" y="138528"/>
                      <a:pt x="261243" y="173707"/>
                      <a:pt x="261243" y="211217"/>
                    </a:cubicBezTo>
                    <a:cubicBezTo>
                      <a:pt x="261243" y="250809"/>
                      <a:pt x="250086" y="285026"/>
                      <a:pt x="227772" y="313868"/>
                    </a:cubicBezTo>
                    <a:lnTo>
                      <a:pt x="254071" y="322145"/>
                    </a:lnTo>
                    <a:lnTo>
                      <a:pt x="254071" y="352254"/>
                    </a:lnTo>
                    <a:lnTo>
                      <a:pt x="108586" y="390744"/>
                    </a:lnTo>
                    <a:lnTo>
                      <a:pt x="98965" y="354054"/>
                    </a:lnTo>
                    <a:cubicBezTo>
                      <a:pt x="140895" y="337099"/>
                      <a:pt x="171311" y="317929"/>
                      <a:pt x="190215" y="296542"/>
                    </a:cubicBezTo>
                    <a:cubicBezTo>
                      <a:pt x="209119" y="275155"/>
                      <a:pt x="218571" y="248310"/>
                      <a:pt x="218571" y="216008"/>
                    </a:cubicBezTo>
                    <a:cubicBezTo>
                      <a:pt x="218571" y="176009"/>
                      <a:pt x="202675" y="142605"/>
                      <a:pt x="170884" y="115795"/>
                    </a:cubicBezTo>
                    <a:cubicBezTo>
                      <a:pt x="139093" y="88986"/>
                      <a:pt x="98613" y="75581"/>
                      <a:pt x="49445" y="75581"/>
                    </a:cubicBezTo>
                    <a:lnTo>
                      <a:pt x="0" y="83161"/>
                    </a:lnTo>
                    <a:lnTo>
                      <a:pt x="0" y="3750"/>
                    </a:lnTo>
                    <a:lnTo>
                      <a:pt x="4346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形状 52">
                <a:extLst>
                  <a:ext uri="{FF2B5EF4-FFF2-40B4-BE49-F238E27FC236}">
                    <a16:creationId xmlns:a16="http://schemas.microsoft.com/office/drawing/2014/main" id="{B05BA9FB-4072-4620-941C-B02E99865329}"/>
                  </a:ext>
                </a:extLst>
              </p:cNvPr>
              <p:cNvSpPr/>
              <p:nvPr/>
            </p:nvSpPr>
            <p:spPr>
              <a:xfrm>
                <a:off x="6059488" y="3943084"/>
                <a:ext cx="254071" cy="433798"/>
              </a:xfrm>
              <a:custGeom>
                <a:avLst/>
                <a:gdLst/>
                <a:ahLst/>
                <a:cxnLst/>
                <a:rect l="l" t="t" r="r" b="b"/>
                <a:pathLst>
                  <a:path w="254071" h="433798">
                    <a:moveTo>
                      <a:pt x="217971" y="0"/>
                    </a:moveTo>
                    <a:lnTo>
                      <a:pt x="254071" y="0"/>
                    </a:lnTo>
                    <a:lnTo>
                      <a:pt x="254071" y="169469"/>
                    </a:lnTo>
                    <a:lnTo>
                      <a:pt x="217971" y="169469"/>
                    </a:lnTo>
                    <a:lnTo>
                      <a:pt x="217971" y="152610"/>
                    </a:lnTo>
                    <a:cubicBezTo>
                      <a:pt x="217971" y="137180"/>
                      <a:pt x="216066" y="127561"/>
                      <a:pt x="212256" y="123754"/>
                    </a:cubicBezTo>
                    <a:cubicBezTo>
                      <a:pt x="208446" y="119947"/>
                      <a:pt x="198029" y="118044"/>
                      <a:pt x="181004" y="118044"/>
                    </a:cubicBezTo>
                    <a:lnTo>
                      <a:pt x="72867" y="118044"/>
                    </a:lnTo>
                    <a:lnTo>
                      <a:pt x="72867" y="316945"/>
                    </a:lnTo>
                    <a:lnTo>
                      <a:pt x="178013" y="316945"/>
                    </a:lnTo>
                    <a:cubicBezTo>
                      <a:pt x="195838" y="316945"/>
                      <a:pt x="206954" y="315500"/>
                      <a:pt x="211360" y="312611"/>
                    </a:cubicBezTo>
                    <a:cubicBezTo>
                      <a:pt x="215767" y="309722"/>
                      <a:pt x="217971" y="301638"/>
                      <a:pt x="217971" y="288360"/>
                    </a:cubicBezTo>
                    <a:lnTo>
                      <a:pt x="217971" y="266120"/>
                    </a:lnTo>
                    <a:lnTo>
                      <a:pt x="254071" y="266120"/>
                    </a:lnTo>
                    <a:lnTo>
                      <a:pt x="254071" y="433798"/>
                    </a:lnTo>
                    <a:lnTo>
                      <a:pt x="217971" y="433798"/>
                    </a:lnTo>
                    <a:lnTo>
                      <a:pt x="217971" y="413948"/>
                    </a:lnTo>
                    <a:cubicBezTo>
                      <a:pt x="217971" y="401870"/>
                      <a:pt x="216326" y="393885"/>
                      <a:pt x="213037" y="389992"/>
                    </a:cubicBezTo>
                    <a:cubicBezTo>
                      <a:pt x="209748" y="386100"/>
                      <a:pt x="199867" y="384153"/>
                      <a:pt x="183395" y="384153"/>
                    </a:cubicBezTo>
                    <a:lnTo>
                      <a:pt x="0" y="384153"/>
                    </a:lnTo>
                    <a:lnTo>
                      <a:pt x="0" y="316945"/>
                    </a:lnTo>
                    <a:lnTo>
                      <a:pt x="29595" y="316945"/>
                    </a:lnTo>
                    <a:lnTo>
                      <a:pt x="29595" y="118044"/>
                    </a:lnTo>
                    <a:lnTo>
                      <a:pt x="0" y="118044"/>
                    </a:lnTo>
                    <a:lnTo>
                      <a:pt x="0" y="50826"/>
                    </a:lnTo>
                    <a:lnTo>
                      <a:pt x="183395" y="50826"/>
                    </a:lnTo>
                    <a:cubicBezTo>
                      <a:pt x="198559" y="50826"/>
                      <a:pt x="208112" y="49083"/>
                      <a:pt x="212056" y="45597"/>
                    </a:cubicBezTo>
                    <a:cubicBezTo>
                      <a:pt x="215999" y="42111"/>
                      <a:pt x="217971" y="34525"/>
                      <a:pt x="217971" y="22841"/>
                    </a:cubicBezTo>
                    <a:lnTo>
                      <a:pt x="21797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B0619BF9-F3BE-4CB2-9843-C6417A863A99}"/>
                  </a:ext>
                </a:extLst>
              </p:cNvPr>
              <p:cNvSpPr/>
              <p:nvPr/>
            </p:nvSpPr>
            <p:spPr>
              <a:xfrm>
                <a:off x="6059488" y="4494090"/>
                <a:ext cx="274997" cy="251073"/>
              </a:xfrm>
              <a:custGeom>
                <a:avLst/>
                <a:gdLst/>
                <a:ahLst/>
                <a:cxnLst/>
                <a:rect l="l" t="t" r="r" b="b"/>
                <a:pathLst>
                  <a:path w="274997" h="251073">
                    <a:moveTo>
                      <a:pt x="0" y="0"/>
                    </a:moveTo>
                    <a:lnTo>
                      <a:pt x="274997" y="97791"/>
                    </a:lnTo>
                    <a:lnTo>
                      <a:pt x="274997" y="154550"/>
                    </a:lnTo>
                    <a:lnTo>
                      <a:pt x="0" y="251073"/>
                    </a:lnTo>
                    <a:lnTo>
                      <a:pt x="0" y="0"/>
                    </a:lnTo>
                    <a:close/>
                    <a:moveTo>
                      <a:pt x="26223" y="56957"/>
                    </a:moveTo>
                    <a:lnTo>
                      <a:pt x="26223" y="170943"/>
                    </a:lnTo>
                    <a:lnTo>
                      <a:pt x="210789" y="113631"/>
                    </a:lnTo>
                    <a:lnTo>
                      <a:pt x="26223" y="569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id="{590DE1F0-8494-423E-A8EB-F199D5734C59}"/>
                  </a:ext>
                </a:extLst>
              </p:cNvPr>
              <p:cNvSpPr/>
              <p:nvPr/>
            </p:nvSpPr>
            <p:spPr>
              <a:xfrm>
                <a:off x="6059488" y="4864619"/>
                <a:ext cx="254071" cy="281034"/>
              </a:xfrm>
              <a:custGeom>
                <a:avLst/>
                <a:gdLst/>
                <a:ahLst/>
                <a:cxnLst/>
                <a:rect l="l" t="t" r="r" b="b"/>
                <a:pathLst>
                  <a:path w="254071" h="281034">
                    <a:moveTo>
                      <a:pt x="217971" y="0"/>
                    </a:moveTo>
                    <a:lnTo>
                      <a:pt x="254071" y="0"/>
                    </a:lnTo>
                    <a:lnTo>
                      <a:pt x="254071" y="134616"/>
                    </a:lnTo>
                    <a:lnTo>
                      <a:pt x="0" y="281034"/>
                    </a:lnTo>
                    <a:lnTo>
                      <a:pt x="0" y="216912"/>
                    </a:lnTo>
                    <a:lnTo>
                      <a:pt x="202416" y="98898"/>
                    </a:lnTo>
                    <a:lnTo>
                      <a:pt x="0" y="98898"/>
                    </a:lnTo>
                    <a:lnTo>
                      <a:pt x="0" y="51425"/>
                    </a:lnTo>
                    <a:lnTo>
                      <a:pt x="175623" y="51425"/>
                    </a:lnTo>
                    <a:cubicBezTo>
                      <a:pt x="190101" y="51425"/>
                      <a:pt x="199865" y="50855"/>
                      <a:pt x="204917" y="49715"/>
                    </a:cubicBezTo>
                    <a:cubicBezTo>
                      <a:pt x="209968" y="48576"/>
                      <a:pt x="213407" y="45874"/>
                      <a:pt x="215232" y="41610"/>
                    </a:cubicBezTo>
                    <a:cubicBezTo>
                      <a:pt x="217058" y="37346"/>
                      <a:pt x="217971" y="29095"/>
                      <a:pt x="217971" y="16859"/>
                    </a:cubicBezTo>
                    <a:lnTo>
                      <a:pt x="21797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EF4CA2E8-9848-41FD-ADE0-562482A23A2B}"/>
                  </a:ext>
                </a:extLst>
              </p:cNvPr>
              <p:cNvSpPr/>
              <p:nvPr/>
            </p:nvSpPr>
            <p:spPr>
              <a:xfrm>
                <a:off x="6059488" y="5124156"/>
                <a:ext cx="254071" cy="148542"/>
              </a:xfrm>
              <a:custGeom>
                <a:avLst/>
                <a:gdLst/>
                <a:ahLst/>
                <a:cxnLst/>
                <a:rect l="l" t="t" r="r" b="b"/>
                <a:pathLst>
                  <a:path w="254071" h="148542">
                    <a:moveTo>
                      <a:pt x="217971" y="0"/>
                    </a:moveTo>
                    <a:lnTo>
                      <a:pt x="254071" y="0"/>
                    </a:lnTo>
                    <a:lnTo>
                      <a:pt x="254071" y="148542"/>
                    </a:lnTo>
                    <a:lnTo>
                      <a:pt x="217971" y="148542"/>
                    </a:lnTo>
                    <a:lnTo>
                      <a:pt x="217971" y="134674"/>
                    </a:lnTo>
                    <a:cubicBezTo>
                      <a:pt x="217971" y="120177"/>
                      <a:pt x="215128" y="110492"/>
                      <a:pt x="209441" y="105618"/>
                    </a:cubicBezTo>
                    <a:cubicBezTo>
                      <a:pt x="203755" y="100744"/>
                      <a:pt x="192482" y="98307"/>
                      <a:pt x="175623" y="98307"/>
                    </a:cubicBezTo>
                    <a:lnTo>
                      <a:pt x="0" y="98307"/>
                    </a:lnTo>
                    <a:lnTo>
                      <a:pt x="0" y="50835"/>
                    </a:lnTo>
                    <a:lnTo>
                      <a:pt x="175623" y="50835"/>
                    </a:lnTo>
                    <a:cubicBezTo>
                      <a:pt x="192717" y="50835"/>
                      <a:pt x="204048" y="48214"/>
                      <a:pt x="209617" y="42972"/>
                    </a:cubicBezTo>
                    <a:cubicBezTo>
                      <a:pt x="215186" y="37730"/>
                      <a:pt x="217971" y="28826"/>
                      <a:pt x="217971" y="16259"/>
                    </a:cubicBezTo>
                    <a:lnTo>
                      <a:pt x="21797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6E32A852-9F8D-4D21-A5D9-6078A735C1FB}"/>
                  </a:ext>
                </a:extLst>
              </p:cNvPr>
              <p:cNvSpPr/>
              <p:nvPr/>
            </p:nvSpPr>
            <p:spPr>
              <a:xfrm>
                <a:off x="6059488" y="5327201"/>
                <a:ext cx="261243" cy="385353"/>
              </a:xfrm>
              <a:custGeom>
                <a:avLst/>
                <a:gdLst/>
                <a:ahLst/>
                <a:cxnLst/>
                <a:rect l="l" t="t" r="r" b="b"/>
                <a:pathLst>
                  <a:path w="261243" h="385353">
                    <a:moveTo>
                      <a:pt x="44663" y="0"/>
                    </a:moveTo>
                    <a:cubicBezTo>
                      <a:pt x="105065" y="0"/>
                      <a:pt x="156261" y="20281"/>
                      <a:pt x="198254" y="60841"/>
                    </a:cubicBezTo>
                    <a:cubicBezTo>
                      <a:pt x="240247" y="101402"/>
                      <a:pt x="261243" y="150330"/>
                      <a:pt x="261243" y="207626"/>
                    </a:cubicBezTo>
                    <a:cubicBezTo>
                      <a:pt x="261243" y="250051"/>
                      <a:pt x="250086" y="284560"/>
                      <a:pt x="227772" y="311154"/>
                    </a:cubicBezTo>
                    <a:lnTo>
                      <a:pt x="254071" y="319888"/>
                    </a:lnTo>
                    <a:lnTo>
                      <a:pt x="254071" y="350482"/>
                    </a:lnTo>
                    <a:lnTo>
                      <a:pt x="119006" y="385353"/>
                    </a:lnTo>
                    <a:lnTo>
                      <a:pt x="107938" y="349558"/>
                    </a:lnTo>
                    <a:cubicBezTo>
                      <a:pt x="146895" y="332128"/>
                      <a:pt x="175073" y="312709"/>
                      <a:pt x="192472" y="291303"/>
                    </a:cubicBezTo>
                    <a:cubicBezTo>
                      <a:pt x="209871" y="269898"/>
                      <a:pt x="218571" y="244396"/>
                      <a:pt x="218571" y="214798"/>
                    </a:cubicBezTo>
                    <a:cubicBezTo>
                      <a:pt x="218571" y="176476"/>
                      <a:pt x="202161" y="143593"/>
                      <a:pt x="169341" y="116148"/>
                    </a:cubicBezTo>
                    <a:cubicBezTo>
                      <a:pt x="136521" y="88703"/>
                      <a:pt x="96556" y="74981"/>
                      <a:pt x="49445" y="74981"/>
                    </a:cubicBezTo>
                    <a:cubicBezTo>
                      <a:pt x="32850" y="74981"/>
                      <a:pt x="16870" y="76724"/>
                      <a:pt x="1507" y="80209"/>
                    </a:cubicBezTo>
                    <a:lnTo>
                      <a:pt x="0" y="80744"/>
                    </a:lnTo>
                    <a:lnTo>
                      <a:pt x="0" y="7705"/>
                    </a:lnTo>
                    <a:lnTo>
                      <a:pt x="4466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id="{00645829-56CA-41FF-8BD4-DC56712B6B34}"/>
                  </a:ext>
                </a:extLst>
              </p:cNvPr>
              <p:cNvSpPr/>
              <p:nvPr/>
            </p:nvSpPr>
            <p:spPr>
              <a:xfrm>
                <a:off x="6059488" y="5810586"/>
                <a:ext cx="254071" cy="381761"/>
              </a:xfrm>
              <a:custGeom>
                <a:avLst/>
                <a:gdLst/>
                <a:ahLst/>
                <a:cxnLst/>
                <a:rect l="l" t="t" r="r" b="b"/>
                <a:pathLst>
                  <a:path w="254071" h="381761">
                    <a:moveTo>
                      <a:pt x="217971" y="0"/>
                    </a:moveTo>
                    <a:lnTo>
                      <a:pt x="254071" y="0"/>
                    </a:lnTo>
                    <a:lnTo>
                      <a:pt x="254071" y="341795"/>
                    </a:lnTo>
                    <a:lnTo>
                      <a:pt x="137894" y="381761"/>
                    </a:lnTo>
                    <a:lnTo>
                      <a:pt x="125874" y="346243"/>
                    </a:lnTo>
                    <a:cubicBezTo>
                      <a:pt x="157998" y="334127"/>
                      <a:pt x="180083" y="319225"/>
                      <a:pt x="192129" y="301537"/>
                    </a:cubicBezTo>
                    <a:cubicBezTo>
                      <a:pt x="204175" y="283849"/>
                      <a:pt x="210198" y="253542"/>
                      <a:pt x="210198" y="210616"/>
                    </a:cubicBezTo>
                    <a:lnTo>
                      <a:pt x="210198" y="118033"/>
                    </a:lnTo>
                    <a:lnTo>
                      <a:pt x="72276" y="118033"/>
                    </a:lnTo>
                    <a:lnTo>
                      <a:pt x="72276" y="160981"/>
                    </a:lnTo>
                    <a:cubicBezTo>
                      <a:pt x="72276" y="181816"/>
                      <a:pt x="76991" y="196771"/>
                      <a:pt x="86421" y="205849"/>
                    </a:cubicBezTo>
                    <a:cubicBezTo>
                      <a:pt x="95851" y="214926"/>
                      <a:pt x="112031" y="219465"/>
                      <a:pt x="134960" y="219465"/>
                    </a:cubicBezTo>
                    <a:lnTo>
                      <a:pt x="147029" y="219465"/>
                    </a:lnTo>
                    <a:lnTo>
                      <a:pt x="147029" y="259765"/>
                    </a:lnTo>
                    <a:lnTo>
                      <a:pt x="0" y="259765"/>
                    </a:lnTo>
                    <a:lnTo>
                      <a:pt x="0" y="216918"/>
                    </a:lnTo>
                    <a:lnTo>
                      <a:pt x="3335" y="216527"/>
                    </a:lnTo>
                    <a:cubicBezTo>
                      <a:pt x="10296" y="214568"/>
                      <a:pt x="15866" y="211629"/>
                      <a:pt x="20046" y="207711"/>
                    </a:cubicBezTo>
                    <a:cubicBezTo>
                      <a:pt x="28406" y="199875"/>
                      <a:pt x="32586" y="184299"/>
                      <a:pt x="32586" y="160981"/>
                    </a:cubicBezTo>
                    <a:lnTo>
                      <a:pt x="32586" y="118033"/>
                    </a:lnTo>
                    <a:lnTo>
                      <a:pt x="0" y="118033"/>
                    </a:lnTo>
                    <a:lnTo>
                      <a:pt x="0" y="51425"/>
                    </a:lnTo>
                    <a:lnTo>
                      <a:pt x="186386" y="51425"/>
                    </a:lnTo>
                    <a:cubicBezTo>
                      <a:pt x="196571" y="51425"/>
                      <a:pt x="203458" y="50677"/>
                      <a:pt x="207046" y="49182"/>
                    </a:cubicBezTo>
                    <a:cubicBezTo>
                      <a:pt x="210633" y="47686"/>
                      <a:pt x="213351" y="44000"/>
                      <a:pt x="215199" y="38123"/>
                    </a:cubicBezTo>
                    <a:cubicBezTo>
                      <a:pt x="217047" y="32246"/>
                      <a:pt x="217971" y="19538"/>
                      <a:pt x="2179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D9BBDD74-E2CE-4A45-95C7-EB14171CD17F}"/>
                  </a:ext>
                </a:extLst>
              </p:cNvPr>
              <p:cNvSpPr/>
              <p:nvPr/>
            </p:nvSpPr>
            <p:spPr>
              <a:xfrm>
                <a:off x="6059488" y="6264280"/>
                <a:ext cx="261243" cy="326687"/>
              </a:xfrm>
              <a:custGeom>
                <a:avLst/>
                <a:gdLst/>
                <a:ahLst/>
                <a:cxnLst/>
                <a:rect l="l" t="t" r="r" b="b"/>
                <a:pathLst>
                  <a:path w="261243" h="326687">
                    <a:moveTo>
                      <a:pt x="148114" y="0"/>
                    </a:moveTo>
                    <a:cubicBezTo>
                      <a:pt x="178855" y="0"/>
                      <a:pt x="205395" y="13988"/>
                      <a:pt x="227734" y="41963"/>
                    </a:cubicBezTo>
                    <a:cubicBezTo>
                      <a:pt x="250073" y="69937"/>
                      <a:pt x="261243" y="105026"/>
                      <a:pt x="261243" y="147228"/>
                    </a:cubicBezTo>
                    <a:cubicBezTo>
                      <a:pt x="261243" y="190605"/>
                      <a:pt x="249686" y="224689"/>
                      <a:pt x="226572" y="249479"/>
                    </a:cubicBezTo>
                    <a:lnTo>
                      <a:pt x="254071" y="260280"/>
                    </a:lnTo>
                    <a:lnTo>
                      <a:pt x="254071" y="290236"/>
                    </a:lnTo>
                    <a:lnTo>
                      <a:pt x="118730" y="322564"/>
                    </a:lnTo>
                    <a:lnTo>
                      <a:pt x="109129" y="286284"/>
                    </a:lnTo>
                    <a:cubicBezTo>
                      <a:pt x="145184" y="268485"/>
                      <a:pt x="172238" y="247291"/>
                      <a:pt x="190291" y="222704"/>
                    </a:cubicBezTo>
                    <a:cubicBezTo>
                      <a:pt x="208344" y="198117"/>
                      <a:pt x="217371" y="171761"/>
                      <a:pt x="217371" y="143637"/>
                    </a:cubicBezTo>
                    <a:cubicBezTo>
                      <a:pt x="217371" y="119914"/>
                      <a:pt x="211787" y="100547"/>
                      <a:pt x="200621" y="85539"/>
                    </a:cubicBezTo>
                    <a:cubicBezTo>
                      <a:pt x="189455" y="70531"/>
                      <a:pt x="176140" y="63027"/>
                      <a:pt x="160678" y="63027"/>
                    </a:cubicBezTo>
                    <a:cubicBezTo>
                      <a:pt x="146276" y="63027"/>
                      <a:pt x="134013" y="69194"/>
                      <a:pt x="123888" y="81529"/>
                    </a:cubicBezTo>
                    <a:cubicBezTo>
                      <a:pt x="113763" y="93864"/>
                      <a:pt x="103976" y="115802"/>
                      <a:pt x="94527" y="147342"/>
                    </a:cubicBezTo>
                    <a:lnTo>
                      <a:pt x="73810" y="218818"/>
                    </a:lnTo>
                    <a:cubicBezTo>
                      <a:pt x="62297" y="258696"/>
                      <a:pt x="46832" y="288449"/>
                      <a:pt x="27414" y="308077"/>
                    </a:cubicBezTo>
                    <a:lnTo>
                      <a:pt x="0" y="326687"/>
                    </a:lnTo>
                    <a:lnTo>
                      <a:pt x="0" y="223012"/>
                    </a:lnTo>
                    <a:lnTo>
                      <a:pt x="11840" y="189167"/>
                    </a:lnTo>
                    <a:lnTo>
                      <a:pt x="32776" y="116215"/>
                    </a:lnTo>
                    <a:cubicBezTo>
                      <a:pt x="43813" y="77385"/>
                      <a:pt x="58781" y="48308"/>
                      <a:pt x="77682" y="28985"/>
                    </a:cubicBezTo>
                    <a:cubicBezTo>
                      <a:pt x="96583" y="9662"/>
                      <a:pt x="120060" y="0"/>
                      <a:pt x="1481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id="{157B526B-F02F-4ED7-A7B0-7EBBDFD97CE2}"/>
                </a:ext>
              </a:extLst>
            </p:cNvPr>
            <p:cNvGrpSpPr/>
            <p:nvPr/>
          </p:nvGrpSpPr>
          <p:grpSpPr>
            <a:xfrm>
              <a:off x="5887553" y="3493816"/>
              <a:ext cx="225666" cy="3107982"/>
              <a:chOff x="5887553" y="3493816"/>
              <a:chExt cx="225666" cy="3107982"/>
            </a:xfrm>
            <a:solidFill>
              <a:schemeClr val="accent1">
                <a:alpha val="60000"/>
              </a:schemeClr>
            </a:solidFill>
          </p:grpSpPr>
          <p:sp>
            <p:nvSpPr>
              <p:cNvPr id="46" name="任意多边形: 形状 45">
                <a:extLst>
                  <a:ext uri="{FF2B5EF4-FFF2-40B4-BE49-F238E27FC236}">
                    <a16:creationId xmlns:a16="http://schemas.microsoft.com/office/drawing/2014/main" id="{DD73F39F-95BC-435F-801D-816AFC3E639F}"/>
                  </a:ext>
                </a:extLst>
              </p:cNvPr>
              <p:cNvSpPr/>
              <p:nvPr/>
            </p:nvSpPr>
            <p:spPr>
              <a:xfrm>
                <a:off x="6059488" y="5589129"/>
                <a:ext cx="53731" cy="177251"/>
              </a:xfrm>
              <a:custGeom>
                <a:avLst/>
                <a:gdLst/>
                <a:ahLst/>
                <a:cxnLst/>
                <a:rect l="l" t="t" r="r" b="b"/>
                <a:pathLst>
                  <a:path w="53731" h="177251">
                    <a:moveTo>
                      <a:pt x="17631" y="0"/>
                    </a:moveTo>
                    <a:lnTo>
                      <a:pt x="53731" y="0"/>
                    </a:lnTo>
                    <a:lnTo>
                      <a:pt x="53731" y="177251"/>
                    </a:lnTo>
                    <a:lnTo>
                      <a:pt x="17631" y="177251"/>
                    </a:lnTo>
                    <a:lnTo>
                      <a:pt x="17631" y="157991"/>
                    </a:lnTo>
                    <a:cubicBezTo>
                      <a:pt x="17631" y="144434"/>
                      <a:pt x="15607" y="136081"/>
                      <a:pt x="11559" y="132931"/>
                    </a:cubicBezTo>
                    <a:cubicBezTo>
                      <a:pt x="9535" y="131357"/>
                      <a:pt x="6099" y="130176"/>
                      <a:pt x="1250" y="129388"/>
                    </a:cubicBezTo>
                    <a:lnTo>
                      <a:pt x="0" y="129310"/>
                    </a:lnTo>
                    <a:lnTo>
                      <a:pt x="0" y="58258"/>
                    </a:lnTo>
                    <a:lnTo>
                      <a:pt x="10507" y="52759"/>
                    </a:lnTo>
                    <a:cubicBezTo>
                      <a:pt x="15257" y="46866"/>
                      <a:pt x="17631" y="29280"/>
                      <a:pt x="1763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80F205F9-15BD-44C4-A0FD-832B1F2E8529}"/>
                  </a:ext>
                </a:extLst>
              </p:cNvPr>
              <p:cNvSpPr/>
              <p:nvPr/>
            </p:nvSpPr>
            <p:spPr>
              <a:xfrm>
                <a:off x="5887553" y="3493816"/>
                <a:ext cx="171935" cy="398948"/>
              </a:xfrm>
              <a:custGeom>
                <a:avLst/>
                <a:gdLst/>
                <a:ahLst/>
                <a:cxnLst/>
                <a:rect l="l" t="t" r="r" b="b"/>
                <a:pathLst>
                  <a:path w="171935" h="398948">
                    <a:moveTo>
                      <a:pt x="171935" y="0"/>
                    </a:moveTo>
                    <a:lnTo>
                      <a:pt x="171935" y="79411"/>
                    </a:lnTo>
                    <a:lnTo>
                      <a:pt x="151408" y="82557"/>
                    </a:lnTo>
                    <a:cubicBezTo>
                      <a:pt x="130484" y="89708"/>
                      <a:pt x="111960" y="100435"/>
                      <a:pt x="95836" y="114736"/>
                    </a:cubicBezTo>
                    <a:cubicBezTo>
                      <a:pt x="63587" y="143340"/>
                      <a:pt x="47463" y="178238"/>
                      <a:pt x="47463" y="219430"/>
                    </a:cubicBezTo>
                    <a:cubicBezTo>
                      <a:pt x="47463" y="244208"/>
                      <a:pt x="54608" y="269635"/>
                      <a:pt x="68899" y="295711"/>
                    </a:cubicBezTo>
                    <a:cubicBezTo>
                      <a:pt x="83190" y="321787"/>
                      <a:pt x="104353" y="345913"/>
                      <a:pt x="132388" y="368087"/>
                    </a:cubicBezTo>
                    <a:lnTo>
                      <a:pt x="112033" y="398948"/>
                    </a:lnTo>
                    <a:cubicBezTo>
                      <a:pt x="73761" y="374558"/>
                      <a:pt x="45521" y="345894"/>
                      <a:pt x="27313" y="312956"/>
                    </a:cubicBezTo>
                    <a:cubicBezTo>
                      <a:pt x="9104" y="280019"/>
                      <a:pt x="0" y="244259"/>
                      <a:pt x="0" y="205676"/>
                    </a:cubicBezTo>
                    <a:cubicBezTo>
                      <a:pt x="0" y="146513"/>
                      <a:pt x="20728" y="96818"/>
                      <a:pt x="62184" y="56591"/>
                    </a:cubicBezTo>
                    <a:cubicBezTo>
                      <a:pt x="93276" y="26421"/>
                      <a:pt x="129776" y="7564"/>
                      <a:pt x="171686" y="21"/>
                    </a:cubicBezTo>
                    <a:lnTo>
                      <a:pt x="17193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D69E724D-C16D-4D2C-8BA0-E1F21062FCD1}"/>
                  </a:ext>
                </a:extLst>
              </p:cNvPr>
              <p:cNvSpPr/>
              <p:nvPr/>
            </p:nvSpPr>
            <p:spPr>
              <a:xfrm>
                <a:off x="5894725" y="3943085"/>
                <a:ext cx="164763" cy="169469"/>
              </a:xfrm>
              <a:custGeom>
                <a:avLst/>
                <a:gdLst/>
                <a:ahLst/>
                <a:cxnLst/>
                <a:rect l="l" t="t" r="r" b="b"/>
                <a:pathLst>
                  <a:path w="164763" h="169469">
                    <a:moveTo>
                      <a:pt x="0" y="0"/>
                    </a:moveTo>
                    <a:lnTo>
                      <a:pt x="36100" y="0"/>
                    </a:lnTo>
                    <a:lnTo>
                      <a:pt x="36100" y="16260"/>
                    </a:lnTo>
                    <a:cubicBezTo>
                      <a:pt x="36100" y="31227"/>
                      <a:pt x="37521" y="40729"/>
                      <a:pt x="40362" y="44768"/>
                    </a:cubicBezTo>
                    <a:cubicBezTo>
                      <a:pt x="43204" y="48807"/>
                      <a:pt x="52315" y="50826"/>
                      <a:pt x="67694" y="50826"/>
                    </a:cubicBezTo>
                    <a:lnTo>
                      <a:pt x="164763" y="50826"/>
                    </a:lnTo>
                    <a:lnTo>
                      <a:pt x="164763" y="118044"/>
                    </a:lnTo>
                    <a:lnTo>
                      <a:pt x="70685" y="118044"/>
                    </a:lnTo>
                    <a:cubicBezTo>
                      <a:pt x="51349" y="118044"/>
                      <a:pt x="40751" y="120047"/>
                      <a:pt x="38891" y="124054"/>
                    </a:cubicBezTo>
                    <a:cubicBezTo>
                      <a:pt x="37030" y="128061"/>
                      <a:pt x="36100" y="143199"/>
                      <a:pt x="36100" y="169469"/>
                    </a:cubicBezTo>
                    <a:lnTo>
                      <a:pt x="0" y="16946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3048FF31-D77D-473F-A548-EDEAA90D892A}"/>
                  </a:ext>
                </a:extLst>
              </p:cNvPr>
              <p:cNvSpPr/>
              <p:nvPr/>
            </p:nvSpPr>
            <p:spPr>
              <a:xfrm>
                <a:off x="5894725" y="4209204"/>
                <a:ext cx="164763" cy="167678"/>
              </a:xfrm>
              <a:custGeom>
                <a:avLst/>
                <a:gdLst/>
                <a:ahLst/>
                <a:cxnLst/>
                <a:rect l="l" t="t" r="r" b="b"/>
                <a:pathLst>
                  <a:path w="164763" h="167678">
                    <a:moveTo>
                      <a:pt x="0" y="0"/>
                    </a:moveTo>
                    <a:lnTo>
                      <a:pt x="36100" y="0"/>
                    </a:lnTo>
                    <a:lnTo>
                      <a:pt x="36100" y="17459"/>
                    </a:lnTo>
                    <a:cubicBezTo>
                      <a:pt x="36100" y="29937"/>
                      <a:pt x="36754" y="38066"/>
                      <a:pt x="38062" y="41848"/>
                    </a:cubicBezTo>
                    <a:cubicBezTo>
                      <a:pt x="39370" y="45629"/>
                      <a:pt x="42148" y="48071"/>
                      <a:pt x="46396" y="49172"/>
                    </a:cubicBezTo>
                    <a:cubicBezTo>
                      <a:pt x="50645" y="50274"/>
                      <a:pt x="59935" y="50825"/>
                      <a:pt x="74267" y="50825"/>
                    </a:cubicBezTo>
                    <a:lnTo>
                      <a:pt x="164763" y="50825"/>
                    </a:lnTo>
                    <a:lnTo>
                      <a:pt x="164763" y="118033"/>
                    </a:lnTo>
                    <a:lnTo>
                      <a:pt x="70685" y="118033"/>
                    </a:lnTo>
                    <a:cubicBezTo>
                      <a:pt x="57941" y="118033"/>
                      <a:pt x="49625" y="118706"/>
                      <a:pt x="45739" y="120053"/>
                    </a:cubicBezTo>
                    <a:cubicBezTo>
                      <a:pt x="41853" y="121399"/>
                      <a:pt x="39275" y="124687"/>
                      <a:pt x="38005" y="129916"/>
                    </a:cubicBezTo>
                    <a:cubicBezTo>
                      <a:pt x="36735" y="135145"/>
                      <a:pt x="36100" y="147732"/>
                      <a:pt x="36100" y="167678"/>
                    </a:cubicBezTo>
                    <a:lnTo>
                      <a:pt x="0" y="16767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526B03A4-6E8F-412F-9789-B8ECD17006B8}"/>
                  </a:ext>
                </a:extLst>
              </p:cNvPr>
              <p:cNvSpPr/>
              <p:nvPr/>
            </p:nvSpPr>
            <p:spPr>
              <a:xfrm>
                <a:off x="5894725" y="4410876"/>
                <a:ext cx="164763" cy="417052"/>
              </a:xfrm>
              <a:custGeom>
                <a:avLst/>
                <a:gdLst/>
                <a:ahLst/>
                <a:cxnLst/>
                <a:rect l="l" t="t" r="r" b="b"/>
                <a:pathLst>
                  <a:path w="164763" h="417052">
                    <a:moveTo>
                      <a:pt x="0" y="0"/>
                    </a:moveTo>
                    <a:lnTo>
                      <a:pt x="36100" y="0"/>
                    </a:lnTo>
                    <a:cubicBezTo>
                      <a:pt x="36100" y="17533"/>
                      <a:pt x="38472" y="29010"/>
                      <a:pt x="43215" y="34433"/>
                    </a:cubicBezTo>
                    <a:cubicBezTo>
                      <a:pt x="47959" y="39856"/>
                      <a:pt x="59509" y="45816"/>
                      <a:pt x="77867" y="52312"/>
                    </a:cubicBezTo>
                    <a:lnTo>
                      <a:pt x="164763" y="83213"/>
                    </a:lnTo>
                    <a:lnTo>
                      <a:pt x="164763" y="334286"/>
                    </a:lnTo>
                    <a:lnTo>
                      <a:pt x="74876" y="365836"/>
                    </a:lnTo>
                    <a:cubicBezTo>
                      <a:pt x="61103" y="370815"/>
                      <a:pt x="51197" y="376063"/>
                      <a:pt x="45158" y="381581"/>
                    </a:cubicBezTo>
                    <a:cubicBezTo>
                      <a:pt x="39119" y="387099"/>
                      <a:pt x="36100" y="394697"/>
                      <a:pt x="36100" y="404375"/>
                    </a:cubicBezTo>
                    <a:lnTo>
                      <a:pt x="36100" y="417052"/>
                    </a:lnTo>
                    <a:lnTo>
                      <a:pt x="0" y="417052"/>
                    </a:lnTo>
                    <a:lnTo>
                      <a:pt x="0" y="259538"/>
                    </a:lnTo>
                    <a:lnTo>
                      <a:pt x="36100" y="259538"/>
                    </a:lnTo>
                    <a:cubicBezTo>
                      <a:pt x="36100" y="278975"/>
                      <a:pt x="36940" y="290513"/>
                      <a:pt x="38619" y="294151"/>
                    </a:cubicBezTo>
                    <a:cubicBezTo>
                      <a:pt x="40299" y="297790"/>
                      <a:pt x="43212" y="299609"/>
                      <a:pt x="47359" y="299609"/>
                    </a:cubicBezTo>
                    <a:cubicBezTo>
                      <a:pt x="52483" y="299609"/>
                      <a:pt x="60817" y="297638"/>
                      <a:pt x="72362" y="293694"/>
                    </a:cubicBezTo>
                    <a:lnTo>
                      <a:pt x="150705" y="266615"/>
                    </a:lnTo>
                    <a:lnTo>
                      <a:pt x="150705" y="127597"/>
                    </a:lnTo>
                    <a:lnTo>
                      <a:pt x="66790" y="97927"/>
                    </a:lnTo>
                    <a:cubicBezTo>
                      <a:pt x="58719" y="94987"/>
                      <a:pt x="52642" y="93517"/>
                      <a:pt x="48559" y="93517"/>
                    </a:cubicBezTo>
                    <a:cubicBezTo>
                      <a:pt x="43904" y="93517"/>
                      <a:pt x="40664" y="95414"/>
                      <a:pt x="38838" y="99208"/>
                    </a:cubicBezTo>
                    <a:cubicBezTo>
                      <a:pt x="37013" y="103002"/>
                      <a:pt x="36100" y="114662"/>
                      <a:pt x="36100" y="134189"/>
                    </a:cubicBezTo>
                    <a:lnTo>
                      <a:pt x="0" y="1341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24B618F4-D174-47C0-940C-99613E8847D8}"/>
                  </a:ext>
                </a:extLst>
              </p:cNvPr>
              <p:cNvSpPr/>
              <p:nvPr/>
            </p:nvSpPr>
            <p:spPr>
              <a:xfrm>
                <a:off x="5894725" y="4864620"/>
                <a:ext cx="164763" cy="150333"/>
              </a:xfrm>
              <a:custGeom>
                <a:avLst/>
                <a:gdLst/>
                <a:ahLst/>
                <a:cxnLst/>
                <a:rect l="l" t="t" r="r" b="b"/>
                <a:pathLst>
                  <a:path w="164763" h="150333">
                    <a:moveTo>
                      <a:pt x="0" y="0"/>
                    </a:moveTo>
                    <a:lnTo>
                      <a:pt x="36100" y="0"/>
                    </a:lnTo>
                    <a:lnTo>
                      <a:pt x="36100" y="13268"/>
                    </a:lnTo>
                    <a:cubicBezTo>
                      <a:pt x="36100" y="30305"/>
                      <a:pt x="38846" y="40924"/>
                      <a:pt x="44339" y="45124"/>
                    </a:cubicBezTo>
                    <a:cubicBezTo>
                      <a:pt x="49832" y="49325"/>
                      <a:pt x="62402" y="51425"/>
                      <a:pt x="82049" y="51425"/>
                    </a:cubicBezTo>
                    <a:lnTo>
                      <a:pt x="164763" y="51425"/>
                    </a:lnTo>
                    <a:lnTo>
                      <a:pt x="164763" y="98898"/>
                    </a:lnTo>
                    <a:lnTo>
                      <a:pt x="82049" y="98898"/>
                    </a:lnTo>
                    <a:cubicBezTo>
                      <a:pt x="63081" y="98898"/>
                      <a:pt x="50681" y="101004"/>
                      <a:pt x="44849" y="105218"/>
                    </a:cubicBezTo>
                    <a:cubicBezTo>
                      <a:pt x="39016" y="109431"/>
                      <a:pt x="36100" y="124469"/>
                      <a:pt x="36100" y="150333"/>
                    </a:cubicBezTo>
                    <a:lnTo>
                      <a:pt x="0" y="15033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0E423DCB-D526-4AF1-8082-F1D1CB4C7F88}"/>
                  </a:ext>
                </a:extLst>
              </p:cNvPr>
              <p:cNvSpPr/>
              <p:nvPr/>
            </p:nvSpPr>
            <p:spPr>
              <a:xfrm>
                <a:off x="5894725" y="5081531"/>
                <a:ext cx="164763" cy="140932"/>
              </a:xfrm>
              <a:custGeom>
                <a:avLst/>
                <a:gdLst/>
                <a:ahLst/>
                <a:cxnLst/>
                <a:rect l="l" t="t" r="r" b="b"/>
                <a:pathLst>
                  <a:path w="164763" h="140932">
                    <a:moveTo>
                      <a:pt x="164763" y="0"/>
                    </a:moveTo>
                    <a:lnTo>
                      <a:pt x="164763" y="64122"/>
                    </a:lnTo>
                    <a:lnTo>
                      <a:pt x="113853" y="93460"/>
                    </a:lnTo>
                    <a:lnTo>
                      <a:pt x="164763" y="93460"/>
                    </a:lnTo>
                    <a:lnTo>
                      <a:pt x="164763" y="140932"/>
                    </a:lnTo>
                    <a:lnTo>
                      <a:pt x="0" y="140932"/>
                    </a:lnTo>
                    <a:lnTo>
                      <a:pt x="0" y="96060"/>
                    </a:lnTo>
                    <a:lnTo>
                      <a:pt x="16476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3DF35535-5C76-43D4-8FF6-42840C4523CD}"/>
                  </a:ext>
                </a:extLst>
              </p:cNvPr>
              <p:cNvSpPr/>
              <p:nvPr/>
            </p:nvSpPr>
            <p:spPr>
              <a:xfrm>
                <a:off x="5887553" y="5334906"/>
                <a:ext cx="171935" cy="383533"/>
              </a:xfrm>
              <a:custGeom>
                <a:avLst/>
                <a:gdLst/>
                <a:ahLst/>
                <a:cxnLst/>
                <a:rect l="l" t="t" r="r" b="b"/>
                <a:pathLst>
                  <a:path w="171935" h="383533">
                    <a:moveTo>
                      <a:pt x="171935" y="0"/>
                    </a:moveTo>
                    <a:lnTo>
                      <a:pt x="171935" y="73039"/>
                    </a:lnTo>
                    <a:lnTo>
                      <a:pt x="129202" y="88188"/>
                    </a:lnTo>
                    <a:cubicBezTo>
                      <a:pt x="100941" y="102130"/>
                      <a:pt x="79754" y="120545"/>
                      <a:pt x="65641" y="143433"/>
                    </a:cubicBezTo>
                    <a:cubicBezTo>
                      <a:pt x="51529" y="166322"/>
                      <a:pt x="44472" y="190733"/>
                      <a:pt x="44472" y="216666"/>
                    </a:cubicBezTo>
                    <a:cubicBezTo>
                      <a:pt x="44472" y="231151"/>
                      <a:pt x="46733" y="244989"/>
                      <a:pt x="51254" y="258181"/>
                    </a:cubicBezTo>
                    <a:cubicBezTo>
                      <a:pt x="55775" y="271373"/>
                      <a:pt x="61954" y="282819"/>
                      <a:pt x="69790" y="292519"/>
                    </a:cubicBezTo>
                    <a:cubicBezTo>
                      <a:pt x="77625" y="302218"/>
                      <a:pt x="85282" y="308527"/>
                      <a:pt x="92759" y="311445"/>
                    </a:cubicBezTo>
                    <a:cubicBezTo>
                      <a:pt x="100236" y="314363"/>
                      <a:pt x="111414" y="315821"/>
                      <a:pt x="126292" y="315821"/>
                    </a:cubicBezTo>
                    <a:lnTo>
                      <a:pt x="146028" y="315821"/>
                    </a:lnTo>
                    <a:cubicBezTo>
                      <a:pt x="155791" y="315821"/>
                      <a:pt x="163707" y="315085"/>
                      <a:pt x="169776" y="313611"/>
                    </a:cubicBezTo>
                    <a:lnTo>
                      <a:pt x="171935" y="312481"/>
                    </a:lnTo>
                    <a:lnTo>
                      <a:pt x="171935" y="383533"/>
                    </a:lnTo>
                    <a:lnTo>
                      <a:pt x="154400" y="382430"/>
                    </a:lnTo>
                    <a:lnTo>
                      <a:pt x="7172" y="382430"/>
                    </a:lnTo>
                    <a:lnTo>
                      <a:pt x="7172" y="343587"/>
                    </a:lnTo>
                    <a:lnTo>
                      <a:pt x="43053" y="329395"/>
                    </a:lnTo>
                    <a:cubicBezTo>
                      <a:pt x="14351" y="290596"/>
                      <a:pt x="0" y="247838"/>
                      <a:pt x="0" y="201121"/>
                    </a:cubicBezTo>
                    <a:cubicBezTo>
                      <a:pt x="0" y="141578"/>
                      <a:pt x="20226" y="91887"/>
                      <a:pt x="60679" y="52050"/>
                    </a:cubicBezTo>
                    <a:cubicBezTo>
                      <a:pt x="80905" y="32132"/>
                      <a:pt x="104012" y="17193"/>
                      <a:pt x="129999" y="7234"/>
                    </a:cubicBezTo>
                    <a:lnTo>
                      <a:pt x="17193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51D49D64-C965-469E-9C79-A724B2D29341}"/>
                  </a:ext>
                </a:extLst>
              </p:cNvPr>
              <p:cNvSpPr/>
              <p:nvPr/>
            </p:nvSpPr>
            <p:spPr>
              <a:xfrm>
                <a:off x="5894725" y="5810586"/>
                <a:ext cx="164763" cy="401497"/>
              </a:xfrm>
              <a:custGeom>
                <a:avLst/>
                <a:gdLst/>
                <a:ahLst/>
                <a:cxnLst/>
                <a:rect l="l" t="t" r="r" b="b"/>
                <a:pathLst>
                  <a:path w="164763" h="401497">
                    <a:moveTo>
                      <a:pt x="0" y="0"/>
                    </a:moveTo>
                    <a:lnTo>
                      <a:pt x="36100" y="0"/>
                    </a:lnTo>
                    <a:lnTo>
                      <a:pt x="36100" y="17459"/>
                    </a:lnTo>
                    <a:cubicBezTo>
                      <a:pt x="36100" y="32559"/>
                      <a:pt x="38380" y="41995"/>
                      <a:pt x="42939" y="45767"/>
                    </a:cubicBezTo>
                    <a:cubicBezTo>
                      <a:pt x="47498" y="49539"/>
                      <a:pt x="56747" y="51425"/>
                      <a:pt x="70685" y="51425"/>
                    </a:cubicBezTo>
                    <a:lnTo>
                      <a:pt x="164763" y="51425"/>
                    </a:lnTo>
                    <a:lnTo>
                      <a:pt x="164763" y="118033"/>
                    </a:lnTo>
                    <a:lnTo>
                      <a:pt x="70685" y="118033"/>
                    </a:lnTo>
                    <a:cubicBezTo>
                      <a:pt x="56499" y="118033"/>
                      <a:pt x="48286" y="119156"/>
                      <a:pt x="46044" y="121400"/>
                    </a:cubicBezTo>
                    <a:cubicBezTo>
                      <a:pt x="43803" y="123645"/>
                      <a:pt x="42682" y="131257"/>
                      <a:pt x="42682" y="144237"/>
                    </a:cubicBezTo>
                    <a:lnTo>
                      <a:pt x="42682" y="205235"/>
                    </a:lnTo>
                    <a:cubicBezTo>
                      <a:pt x="42682" y="247036"/>
                      <a:pt x="50399" y="279847"/>
                      <a:pt x="65832" y="303666"/>
                    </a:cubicBezTo>
                    <a:cubicBezTo>
                      <a:pt x="81266" y="327485"/>
                      <a:pt x="109036" y="347894"/>
                      <a:pt x="149143" y="364893"/>
                    </a:cubicBezTo>
                    <a:lnTo>
                      <a:pt x="136627" y="401497"/>
                    </a:lnTo>
                    <a:lnTo>
                      <a:pt x="0" y="3542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7F173495-CF95-4476-9434-868C8361A06B}"/>
                  </a:ext>
                </a:extLst>
              </p:cNvPr>
              <p:cNvSpPr/>
              <p:nvPr/>
            </p:nvSpPr>
            <p:spPr>
              <a:xfrm>
                <a:off x="6016121" y="6027504"/>
                <a:ext cx="43367" cy="42847"/>
              </a:xfrm>
              <a:custGeom>
                <a:avLst/>
                <a:gdLst/>
                <a:ahLst/>
                <a:cxnLst/>
                <a:rect l="l" t="t" r="r" b="b"/>
                <a:pathLst>
                  <a:path w="43367" h="42847">
                    <a:moveTo>
                      <a:pt x="43367" y="0"/>
                    </a:moveTo>
                    <a:lnTo>
                      <a:pt x="43367" y="42847"/>
                    </a:lnTo>
                    <a:lnTo>
                      <a:pt x="0" y="42847"/>
                    </a:lnTo>
                    <a:lnTo>
                      <a:pt x="0" y="2547"/>
                    </a:lnTo>
                    <a:lnTo>
                      <a:pt x="21651" y="2547"/>
                    </a:lnTo>
                    <a:lnTo>
                      <a:pt x="4336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FA711BDF-C5A5-48A6-9F57-CE74F952F2E6}"/>
                  </a:ext>
                </a:extLst>
              </p:cNvPr>
              <p:cNvSpPr/>
              <p:nvPr/>
            </p:nvSpPr>
            <p:spPr>
              <a:xfrm>
                <a:off x="5887553" y="6254707"/>
                <a:ext cx="171935" cy="347091"/>
              </a:xfrm>
              <a:custGeom>
                <a:avLst/>
                <a:gdLst/>
                <a:ahLst/>
                <a:cxnLst/>
                <a:rect l="l" t="t" r="r" b="b"/>
                <a:pathLst>
                  <a:path w="171935" h="347091">
                    <a:moveTo>
                      <a:pt x="163973" y="0"/>
                    </a:moveTo>
                    <a:lnTo>
                      <a:pt x="171259" y="37691"/>
                    </a:lnTo>
                    <a:cubicBezTo>
                      <a:pt x="129394" y="52823"/>
                      <a:pt x="97796" y="74129"/>
                      <a:pt x="76467" y="101608"/>
                    </a:cubicBezTo>
                    <a:cubicBezTo>
                      <a:pt x="55137" y="129088"/>
                      <a:pt x="44472" y="158052"/>
                      <a:pt x="44472" y="188500"/>
                    </a:cubicBezTo>
                    <a:cubicBezTo>
                      <a:pt x="44472" y="213335"/>
                      <a:pt x="51467" y="235173"/>
                      <a:pt x="65456" y="254013"/>
                    </a:cubicBezTo>
                    <a:cubicBezTo>
                      <a:pt x="79445" y="272854"/>
                      <a:pt x="95736" y="282274"/>
                      <a:pt x="114328" y="282274"/>
                    </a:cubicBezTo>
                    <a:cubicBezTo>
                      <a:pt x="131512" y="282274"/>
                      <a:pt x="145239" y="275854"/>
                      <a:pt x="155510" y="263014"/>
                    </a:cubicBezTo>
                    <a:cubicBezTo>
                      <a:pt x="160645" y="256595"/>
                      <a:pt x="165569" y="248029"/>
                      <a:pt x="170280" y="237316"/>
                    </a:cubicBezTo>
                    <a:lnTo>
                      <a:pt x="171935" y="232585"/>
                    </a:lnTo>
                    <a:lnTo>
                      <a:pt x="171935" y="336260"/>
                    </a:lnTo>
                    <a:lnTo>
                      <a:pt x="166821" y="339731"/>
                    </a:lnTo>
                    <a:cubicBezTo>
                      <a:pt x="154844" y="344638"/>
                      <a:pt x="141735" y="347091"/>
                      <a:pt x="127492" y="347091"/>
                    </a:cubicBezTo>
                    <a:cubicBezTo>
                      <a:pt x="92478" y="347091"/>
                      <a:pt x="62476" y="331888"/>
                      <a:pt x="37485" y="301481"/>
                    </a:cubicBezTo>
                    <a:cubicBezTo>
                      <a:pt x="12495" y="271074"/>
                      <a:pt x="0" y="233414"/>
                      <a:pt x="0" y="188500"/>
                    </a:cubicBezTo>
                    <a:cubicBezTo>
                      <a:pt x="0" y="162408"/>
                      <a:pt x="3899" y="139920"/>
                      <a:pt x="11697" y="121035"/>
                    </a:cubicBezTo>
                    <a:cubicBezTo>
                      <a:pt x="19494" y="102150"/>
                      <a:pt x="30943" y="85138"/>
                      <a:pt x="46044" y="70000"/>
                    </a:cubicBezTo>
                    <a:lnTo>
                      <a:pt x="7172" y="58265"/>
                    </a:lnTo>
                    <a:lnTo>
                      <a:pt x="7172" y="28547"/>
                    </a:lnTo>
                    <a:lnTo>
                      <a:pt x="16397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 name="文本框 7">
            <a:extLst>
              <a:ext uri="{FF2B5EF4-FFF2-40B4-BE49-F238E27FC236}">
                <a16:creationId xmlns:a16="http://schemas.microsoft.com/office/drawing/2014/main" id="{2A559316-E3B8-48C9-B185-0106AD13C8B4}"/>
              </a:ext>
            </a:extLst>
          </p:cNvPr>
          <p:cNvSpPr txBox="1"/>
          <p:nvPr/>
        </p:nvSpPr>
        <p:spPr>
          <a:xfrm>
            <a:off x="7030462" y="2062202"/>
            <a:ext cx="184731" cy="369332"/>
          </a:xfrm>
          <a:prstGeom prst="rect">
            <a:avLst/>
          </a:prstGeom>
          <a:noFill/>
        </p:spPr>
        <p:txBody>
          <a:bodyPr wrap="none" rtlCol="0">
            <a:spAutoFit/>
          </a:bodyPr>
          <a:lstStyle/>
          <a:p>
            <a:endParaRPr lang="en-US" dirty="0"/>
          </a:p>
        </p:txBody>
      </p:sp>
      <p:cxnSp>
        <p:nvCxnSpPr>
          <p:cNvPr id="13" name="直接连接符 12">
            <a:extLst>
              <a:ext uri="{FF2B5EF4-FFF2-40B4-BE49-F238E27FC236}">
                <a16:creationId xmlns:a16="http://schemas.microsoft.com/office/drawing/2014/main" id="{C9AF24F8-6F23-47B6-AFF6-A3C5432132D2}"/>
              </a:ext>
            </a:extLst>
          </p:cNvPr>
          <p:cNvCxnSpPr>
            <a:cxnSpLocks/>
          </p:cNvCxnSpPr>
          <p:nvPr/>
        </p:nvCxnSpPr>
        <p:spPr>
          <a:xfrm>
            <a:off x="6947955" y="1430839"/>
            <a:ext cx="81428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F0823CA9-5F2C-4596-98FB-023843A3A507}"/>
              </a:ext>
            </a:extLst>
          </p:cNvPr>
          <p:cNvCxnSpPr>
            <a:cxnSpLocks/>
          </p:cNvCxnSpPr>
          <p:nvPr/>
        </p:nvCxnSpPr>
        <p:spPr>
          <a:xfrm>
            <a:off x="10972800" y="1443420"/>
            <a:ext cx="9944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图形 5">
            <a:extLst>
              <a:ext uri="{FF2B5EF4-FFF2-40B4-BE49-F238E27FC236}">
                <a16:creationId xmlns:a16="http://schemas.microsoft.com/office/drawing/2014/main" id="{003C5A2C-76D1-4844-BC52-BD104EF3C3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44045" y="1929149"/>
            <a:ext cx="1703910" cy="1481661"/>
          </a:xfrm>
          <a:prstGeom prst="rect">
            <a:avLst/>
          </a:prstGeom>
          <a:effectLst>
            <a:outerShdw blurRad="152400" dist="203200" dir="5400000" sx="103000" sy="103000" algn="t" rotWithShape="0">
              <a:prstClr val="black">
                <a:alpha val="30000"/>
              </a:prstClr>
            </a:outerShdw>
          </a:effectLst>
        </p:spPr>
      </p:pic>
      <p:grpSp>
        <p:nvGrpSpPr>
          <p:cNvPr id="2" name="组合 1">
            <a:extLst>
              <a:ext uri="{FF2B5EF4-FFF2-40B4-BE49-F238E27FC236}">
                <a16:creationId xmlns:a16="http://schemas.microsoft.com/office/drawing/2014/main" id="{193E9757-07D9-4452-898F-9D5210798D20}"/>
              </a:ext>
            </a:extLst>
          </p:cNvPr>
          <p:cNvGrpSpPr/>
          <p:nvPr/>
        </p:nvGrpSpPr>
        <p:grpSpPr>
          <a:xfrm>
            <a:off x="1594262" y="1047320"/>
            <a:ext cx="2718859" cy="739439"/>
            <a:chOff x="1594262" y="1047320"/>
            <a:chExt cx="2718859" cy="739439"/>
          </a:xfrm>
        </p:grpSpPr>
        <p:sp>
          <p:nvSpPr>
            <p:cNvPr id="3" name="文本框 2">
              <a:extLst>
                <a:ext uri="{FF2B5EF4-FFF2-40B4-BE49-F238E27FC236}">
                  <a16:creationId xmlns:a16="http://schemas.microsoft.com/office/drawing/2014/main" id="{44D26920-0506-4A79-B10E-698A7EDA6378}"/>
                </a:ext>
              </a:extLst>
            </p:cNvPr>
            <p:cNvSpPr txBox="1"/>
            <p:nvPr/>
          </p:nvSpPr>
          <p:spPr>
            <a:xfrm>
              <a:off x="1666243" y="1152963"/>
              <a:ext cx="2646878" cy="584775"/>
            </a:xfrm>
            <a:prstGeom prst="rect">
              <a:avLst/>
            </a:prstGeom>
            <a:noFill/>
          </p:spPr>
          <p:txBody>
            <a:bodyPr wrap="none" rtlCol="0">
              <a:spAutoFit/>
            </a:bodyPr>
            <a:lstStyle/>
            <a:p>
              <a:r>
                <a:rPr lang="zh-CN" altLang="en-US" sz="3200" dirty="0">
                  <a:latin typeface="+mn-ea"/>
                </a:rPr>
                <a:t>执行力的不足</a:t>
              </a:r>
              <a:endParaRPr lang="en-US" sz="3200" dirty="0">
                <a:latin typeface="+mn-ea"/>
              </a:endParaRPr>
            </a:p>
          </p:txBody>
        </p:sp>
        <p:sp>
          <p:nvSpPr>
            <p:cNvPr id="17" name="矩形: 圆角 16">
              <a:extLst>
                <a:ext uri="{FF2B5EF4-FFF2-40B4-BE49-F238E27FC236}">
                  <a16:creationId xmlns:a16="http://schemas.microsoft.com/office/drawing/2014/main" id="{C26C32C5-9C17-4DD1-AB04-26415A43BC7F}"/>
                </a:ext>
              </a:extLst>
            </p:cNvPr>
            <p:cNvSpPr/>
            <p:nvPr/>
          </p:nvSpPr>
          <p:spPr>
            <a:xfrm>
              <a:off x="1594262" y="1047320"/>
              <a:ext cx="2696425" cy="73943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grpSp>
      <p:sp>
        <p:nvSpPr>
          <p:cNvPr id="18" name="等腰三角形 17">
            <a:extLst>
              <a:ext uri="{FF2B5EF4-FFF2-40B4-BE49-F238E27FC236}">
                <a16:creationId xmlns:a16="http://schemas.microsoft.com/office/drawing/2014/main" id="{6D31C32E-C102-4330-8B0B-F5D3C1752FEA}"/>
              </a:ext>
            </a:extLst>
          </p:cNvPr>
          <p:cNvSpPr/>
          <p:nvPr/>
        </p:nvSpPr>
        <p:spPr>
          <a:xfrm rot="5400000">
            <a:off x="5549463" y="1296785"/>
            <a:ext cx="273267" cy="23557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id="{1CEDA3BB-2736-4AE0-AA4B-514790DC289E}"/>
              </a:ext>
            </a:extLst>
          </p:cNvPr>
          <p:cNvSpPr/>
          <p:nvPr/>
        </p:nvSpPr>
        <p:spPr>
          <a:xfrm rot="5400000">
            <a:off x="6369272" y="1296785"/>
            <a:ext cx="273267" cy="23557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F4D9A5E5-85AF-4472-9495-0D90A29B677E}"/>
              </a:ext>
            </a:extLst>
          </p:cNvPr>
          <p:cNvGrpSpPr/>
          <p:nvPr/>
        </p:nvGrpSpPr>
        <p:grpSpPr>
          <a:xfrm>
            <a:off x="7924542" y="1043100"/>
            <a:ext cx="2718859" cy="739439"/>
            <a:chOff x="7596472" y="1063586"/>
            <a:chExt cx="2718859" cy="739439"/>
          </a:xfrm>
        </p:grpSpPr>
        <p:sp>
          <p:nvSpPr>
            <p:cNvPr id="20" name="文本框 19">
              <a:extLst>
                <a:ext uri="{FF2B5EF4-FFF2-40B4-BE49-F238E27FC236}">
                  <a16:creationId xmlns:a16="http://schemas.microsoft.com/office/drawing/2014/main" id="{0ECD3440-1B03-4F00-A8C1-C4CC0F56BA57}"/>
                </a:ext>
              </a:extLst>
            </p:cNvPr>
            <p:cNvSpPr txBox="1"/>
            <p:nvPr/>
          </p:nvSpPr>
          <p:spPr>
            <a:xfrm>
              <a:off x="7668453" y="1153989"/>
              <a:ext cx="2646878" cy="584775"/>
            </a:xfrm>
            <a:prstGeom prst="rect">
              <a:avLst/>
            </a:prstGeom>
            <a:noFill/>
          </p:spPr>
          <p:txBody>
            <a:bodyPr wrap="none" rtlCol="0">
              <a:spAutoFit/>
            </a:bodyPr>
            <a:lstStyle/>
            <a:p>
              <a:r>
                <a:rPr lang="zh-CN" altLang="en-US" sz="3200" dirty="0">
                  <a:latin typeface="+mn-ea"/>
                </a:rPr>
                <a:t>改善不足措施</a:t>
              </a:r>
            </a:p>
          </p:txBody>
        </p:sp>
        <p:sp>
          <p:nvSpPr>
            <p:cNvPr id="21" name="矩形: 圆角 20">
              <a:extLst>
                <a:ext uri="{FF2B5EF4-FFF2-40B4-BE49-F238E27FC236}">
                  <a16:creationId xmlns:a16="http://schemas.microsoft.com/office/drawing/2014/main" id="{0D60F5DD-B4AC-4AE4-A0B3-45FFDA5AA579}"/>
                </a:ext>
              </a:extLst>
            </p:cNvPr>
            <p:cNvSpPr/>
            <p:nvPr/>
          </p:nvSpPr>
          <p:spPr>
            <a:xfrm>
              <a:off x="7596472" y="1063586"/>
              <a:ext cx="2696425" cy="73943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grpSp>
      <p:cxnSp>
        <p:nvCxnSpPr>
          <p:cNvPr id="24" name="直接连接符 23">
            <a:extLst>
              <a:ext uri="{FF2B5EF4-FFF2-40B4-BE49-F238E27FC236}">
                <a16:creationId xmlns:a16="http://schemas.microsoft.com/office/drawing/2014/main" id="{5B6A477F-C66C-4327-A705-2E5829FA63F5}"/>
              </a:ext>
            </a:extLst>
          </p:cNvPr>
          <p:cNvCxnSpPr>
            <a:cxnSpLocks/>
          </p:cNvCxnSpPr>
          <p:nvPr/>
        </p:nvCxnSpPr>
        <p:spPr>
          <a:xfrm>
            <a:off x="4490720" y="1430839"/>
            <a:ext cx="86147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D48C056C-D87B-4A15-82D6-B6A533A21686}"/>
              </a:ext>
            </a:extLst>
          </p:cNvPr>
          <p:cNvCxnSpPr>
            <a:cxnSpLocks/>
          </p:cNvCxnSpPr>
          <p:nvPr/>
        </p:nvCxnSpPr>
        <p:spPr>
          <a:xfrm>
            <a:off x="331429" y="1412820"/>
            <a:ext cx="93857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4" name="组合 73">
            <a:extLst>
              <a:ext uri="{FF2B5EF4-FFF2-40B4-BE49-F238E27FC236}">
                <a16:creationId xmlns:a16="http://schemas.microsoft.com/office/drawing/2014/main" id="{5D47C682-59E6-40B5-B5F3-F4D68AFA87D4}"/>
              </a:ext>
            </a:extLst>
          </p:cNvPr>
          <p:cNvGrpSpPr/>
          <p:nvPr/>
        </p:nvGrpSpPr>
        <p:grpSpPr>
          <a:xfrm>
            <a:off x="1679094" y="2491917"/>
            <a:ext cx="2646879" cy="3475259"/>
            <a:chOff x="1572414" y="2538560"/>
            <a:chExt cx="2646879" cy="3475259"/>
          </a:xfrm>
        </p:grpSpPr>
        <p:sp>
          <p:nvSpPr>
            <p:cNvPr id="4" name="文本框 3">
              <a:extLst>
                <a:ext uri="{FF2B5EF4-FFF2-40B4-BE49-F238E27FC236}">
                  <a16:creationId xmlns:a16="http://schemas.microsoft.com/office/drawing/2014/main" id="{E23171C8-1310-47A4-9F80-E40C2491E6DB}"/>
                </a:ext>
              </a:extLst>
            </p:cNvPr>
            <p:cNvSpPr txBox="1"/>
            <p:nvPr/>
          </p:nvSpPr>
          <p:spPr>
            <a:xfrm>
              <a:off x="1572414" y="2538560"/>
              <a:ext cx="2646879" cy="461665"/>
            </a:xfrm>
            <a:prstGeom prst="rect">
              <a:avLst/>
            </a:prstGeom>
            <a:noFill/>
          </p:spPr>
          <p:txBody>
            <a:bodyPr wrap="none" rtlCol="0">
              <a:spAutoFit/>
            </a:bodyPr>
            <a:lstStyle/>
            <a:p>
              <a:pPr algn="ctr"/>
              <a:r>
                <a:rPr lang="zh-CN" altLang="en-US" sz="2400" dirty="0">
                  <a:latin typeface="+mj-ea"/>
                  <a:ea typeface="+mj-ea"/>
                </a:rPr>
                <a:t>在此输入文本内容</a:t>
              </a:r>
              <a:endParaRPr lang="en-US" sz="2400" dirty="0">
                <a:latin typeface="+mj-ea"/>
                <a:ea typeface="+mj-ea"/>
              </a:endParaRPr>
            </a:p>
          </p:txBody>
        </p:sp>
        <p:sp>
          <p:nvSpPr>
            <p:cNvPr id="5" name="文本框 4">
              <a:extLst>
                <a:ext uri="{FF2B5EF4-FFF2-40B4-BE49-F238E27FC236}">
                  <a16:creationId xmlns:a16="http://schemas.microsoft.com/office/drawing/2014/main" id="{CE8DDFAB-579B-4F11-BB6A-A1106FEF4B1D}"/>
                </a:ext>
              </a:extLst>
            </p:cNvPr>
            <p:cNvSpPr txBox="1"/>
            <p:nvPr/>
          </p:nvSpPr>
          <p:spPr>
            <a:xfrm>
              <a:off x="1572414" y="3791670"/>
              <a:ext cx="2646879" cy="461665"/>
            </a:xfrm>
            <a:prstGeom prst="rect">
              <a:avLst/>
            </a:prstGeom>
            <a:noFill/>
          </p:spPr>
          <p:txBody>
            <a:bodyPr wrap="none" rtlCol="0">
              <a:spAutoFit/>
            </a:bodyPr>
            <a:lstStyle/>
            <a:p>
              <a:pPr algn="ctr"/>
              <a:r>
                <a:rPr lang="zh-CN" altLang="en-US" sz="2400" dirty="0">
                  <a:latin typeface="+mj-ea"/>
                  <a:ea typeface="+mj-ea"/>
                </a:rPr>
                <a:t>在此输入文本内容</a:t>
              </a:r>
              <a:endParaRPr lang="en-US" altLang="zh-CN" sz="2400" dirty="0">
                <a:latin typeface="+mj-ea"/>
                <a:ea typeface="+mj-ea"/>
              </a:endParaRPr>
            </a:p>
          </p:txBody>
        </p:sp>
        <p:sp>
          <p:nvSpPr>
            <p:cNvPr id="9" name="文本框 8">
              <a:extLst>
                <a:ext uri="{FF2B5EF4-FFF2-40B4-BE49-F238E27FC236}">
                  <a16:creationId xmlns:a16="http://schemas.microsoft.com/office/drawing/2014/main" id="{F6687D5A-0695-48CD-9D10-8763AA66D691}"/>
                </a:ext>
              </a:extLst>
            </p:cNvPr>
            <p:cNvSpPr txBox="1"/>
            <p:nvPr/>
          </p:nvSpPr>
          <p:spPr>
            <a:xfrm>
              <a:off x="1572414" y="5109556"/>
              <a:ext cx="2646879" cy="461665"/>
            </a:xfrm>
            <a:prstGeom prst="rect">
              <a:avLst/>
            </a:prstGeom>
            <a:noFill/>
          </p:spPr>
          <p:txBody>
            <a:bodyPr wrap="none" rtlCol="0">
              <a:spAutoFit/>
            </a:bodyPr>
            <a:lstStyle/>
            <a:p>
              <a:pPr algn="ctr"/>
              <a:r>
                <a:rPr lang="zh-CN" altLang="en-US" sz="2400" dirty="0">
                  <a:latin typeface="+mj-ea"/>
                  <a:ea typeface="+mj-ea"/>
                </a:rPr>
                <a:t>在此输入文本内容</a:t>
              </a:r>
              <a:endParaRPr lang="en-US" altLang="zh-CN" sz="2400" dirty="0">
                <a:latin typeface="+mj-ea"/>
                <a:ea typeface="+mj-ea"/>
              </a:endParaRPr>
            </a:p>
          </p:txBody>
        </p:sp>
        <p:cxnSp>
          <p:nvCxnSpPr>
            <p:cNvPr id="62" name="直接连接符 61">
              <a:extLst>
                <a:ext uri="{FF2B5EF4-FFF2-40B4-BE49-F238E27FC236}">
                  <a16:creationId xmlns:a16="http://schemas.microsoft.com/office/drawing/2014/main" id="{82EC367A-D99E-4ADB-9DA2-CAB3ECB5267D}"/>
                </a:ext>
              </a:extLst>
            </p:cNvPr>
            <p:cNvCxnSpPr>
              <a:cxnSpLocks/>
            </p:cNvCxnSpPr>
            <p:nvPr/>
          </p:nvCxnSpPr>
          <p:spPr>
            <a:xfrm>
              <a:off x="2153744" y="3151943"/>
              <a:ext cx="14842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2EE6D62A-F121-467A-9EDD-694C7F21943F}"/>
                </a:ext>
              </a:extLst>
            </p:cNvPr>
            <p:cNvCxnSpPr>
              <a:cxnSpLocks/>
            </p:cNvCxnSpPr>
            <p:nvPr/>
          </p:nvCxnSpPr>
          <p:spPr>
            <a:xfrm>
              <a:off x="1725693" y="4423952"/>
              <a:ext cx="234032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7C1EB730-2702-4C01-8A46-6687D94C38D2}"/>
                </a:ext>
              </a:extLst>
            </p:cNvPr>
            <p:cNvCxnSpPr>
              <a:cxnSpLocks/>
            </p:cNvCxnSpPr>
            <p:nvPr/>
          </p:nvCxnSpPr>
          <p:spPr>
            <a:xfrm>
              <a:off x="2118184" y="6013819"/>
              <a:ext cx="155533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58" name="椭圆 57">
            <a:extLst>
              <a:ext uri="{FF2B5EF4-FFF2-40B4-BE49-F238E27FC236}">
                <a16:creationId xmlns:a16="http://schemas.microsoft.com/office/drawing/2014/main" id="{7B13F679-FFD1-4E42-AD65-D21E47CDDF69}"/>
              </a:ext>
            </a:extLst>
          </p:cNvPr>
          <p:cNvSpPr/>
          <p:nvPr/>
        </p:nvSpPr>
        <p:spPr>
          <a:xfrm>
            <a:off x="10910987" y="1004454"/>
            <a:ext cx="5153891" cy="51538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id="{EE4582E9-3C2B-4B00-9C8C-EB93998BB336}"/>
              </a:ext>
            </a:extLst>
          </p:cNvPr>
          <p:cNvGrpSpPr/>
          <p:nvPr/>
        </p:nvGrpSpPr>
        <p:grpSpPr>
          <a:xfrm>
            <a:off x="8024476" y="2436499"/>
            <a:ext cx="2646879" cy="3475259"/>
            <a:chOff x="1572414" y="2538560"/>
            <a:chExt cx="2646879" cy="3475259"/>
          </a:xfrm>
        </p:grpSpPr>
        <p:sp>
          <p:nvSpPr>
            <p:cNvPr id="60" name="文本框 59">
              <a:extLst>
                <a:ext uri="{FF2B5EF4-FFF2-40B4-BE49-F238E27FC236}">
                  <a16:creationId xmlns:a16="http://schemas.microsoft.com/office/drawing/2014/main" id="{DCFE3F7E-7E55-40A0-AA47-511BE9C5A45C}"/>
                </a:ext>
              </a:extLst>
            </p:cNvPr>
            <p:cNvSpPr txBox="1"/>
            <p:nvPr/>
          </p:nvSpPr>
          <p:spPr>
            <a:xfrm>
              <a:off x="1572414" y="2538560"/>
              <a:ext cx="2646879" cy="461665"/>
            </a:xfrm>
            <a:prstGeom prst="rect">
              <a:avLst/>
            </a:prstGeom>
            <a:noFill/>
          </p:spPr>
          <p:txBody>
            <a:bodyPr wrap="none" rtlCol="0">
              <a:spAutoFit/>
            </a:bodyPr>
            <a:lstStyle/>
            <a:p>
              <a:pPr algn="ctr"/>
              <a:r>
                <a:rPr lang="zh-CN" altLang="en-US" sz="2400" dirty="0">
                  <a:latin typeface="+mj-ea"/>
                  <a:ea typeface="+mj-ea"/>
                </a:rPr>
                <a:t>在此输入文本内容</a:t>
              </a:r>
              <a:endParaRPr lang="en-US" sz="2400" dirty="0">
                <a:latin typeface="+mj-ea"/>
                <a:ea typeface="+mj-ea"/>
              </a:endParaRPr>
            </a:p>
          </p:txBody>
        </p:sp>
        <p:sp>
          <p:nvSpPr>
            <p:cNvPr id="61" name="文本框 60">
              <a:extLst>
                <a:ext uri="{FF2B5EF4-FFF2-40B4-BE49-F238E27FC236}">
                  <a16:creationId xmlns:a16="http://schemas.microsoft.com/office/drawing/2014/main" id="{A4AE07F3-F7BC-4772-A369-D65C83CF6658}"/>
                </a:ext>
              </a:extLst>
            </p:cNvPr>
            <p:cNvSpPr txBox="1"/>
            <p:nvPr/>
          </p:nvSpPr>
          <p:spPr>
            <a:xfrm>
              <a:off x="1572414" y="3791670"/>
              <a:ext cx="2646879" cy="461665"/>
            </a:xfrm>
            <a:prstGeom prst="rect">
              <a:avLst/>
            </a:prstGeom>
            <a:noFill/>
          </p:spPr>
          <p:txBody>
            <a:bodyPr wrap="none" rtlCol="0">
              <a:spAutoFit/>
            </a:bodyPr>
            <a:lstStyle/>
            <a:p>
              <a:pPr algn="ctr"/>
              <a:r>
                <a:rPr lang="zh-CN" altLang="en-US" sz="2400" dirty="0">
                  <a:latin typeface="+mj-ea"/>
                  <a:ea typeface="+mj-ea"/>
                </a:rPr>
                <a:t>在此输入文本内容</a:t>
              </a:r>
              <a:endParaRPr lang="en-US" altLang="zh-CN" sz="2400" dirty="0">
                <a:latin typeface="+mj-ea"/>
                <a:ea typeface="+mj-ea"/>
              </a:endParaRPr>
            </a:p>
          </p:txBody>
        </p:sp>
        <p:sp>
          <p:nvSpPr>
            <p:cNvPr id="63" name="文本框 62">
              <a:extLst>
                <a:ext uri="{FF2B5EF4-FFF2-40B4-BE49-F238E27FC236}">
                  <a16:creationId xmlns:a16="http://schemas.microsoft.com/office/drawing/2014/main" id="{1DC63839-F44C-4231-93ED-4F2C223A868C}"/>
                </a:ext>
              </a:extLst>
            </p:cNvPr>
            <p:cNvSpPr txBox="1"/>
            <p:nvPr/>
          </p:nvSpPr>
          <p:spPr>
            <a:xfrm>
              <a:off x="1572414" y="5109556"/>
              <a:ext cx="2646879" cy="461665"/>
            </a:xfrm>
            <a:prstGeom prst="rect">
              <a:avLst/>
            </a:prstGeom>
            <a:noFill/>
          </p:spPr>
          <p:txBody>
            <a:bodyPr wrap="none" rtlCol="0">
              <a:spAutoFit/>
            </a:bodyPr>
            <a:lstStyle/>
            <a:p>
              <a:pPr algn="ctr"/>
              <a:r>
                <a:rPr lang="zh-CN" altLang="en-US" sz="2400" dirty="0">
                  <a:latin typeface="+mj-ea"/>
                  <a:ea typeface="+mj-ea"/>
                </a:rPr>
                <a:t>在此输入文本内容</a:t>
              </a:r>
              <a:endParaRPr lang="en-US" altLang="zh-CN" sz="2400" dirty="0">
                <a:latin typeface="+mj-ea"/>
                <a:ea typeface="+mj-ea"/>
              </a:endParaRPr>
            </a:p>
          </p:txBody>
        </p:sp>
        <p:cxnSp>
          <p:nvCxnSpPr>
            <p:cNvPr id="65" name="直接连接符 64">
              <a:extLst>
                <a:ext uri="{FF2B5EF4-FFF2-40B4-BE49-F238E27FC236}">
                  <a16:creationId xmlns:a16="http://schemas.microsoft.com/office/drawing/2014/main" id="{EAB0C8AA-BCC9-4AC4-9E80-1683C01C18F6}"/>
                </a:ext>
              </a:extLst>
            </p:cNvPr>
            <p:cNvCxnSpPr>
              <a:cxnSpLocks/>
            </p:cNvCxnSpPr>
            <p:nvPr/>
          </p:nvCxnSpPr>
          <p:spPr>
            <a:xfrm>
              <a:off x="2153744" y="3151943"/>
              <a:ext cx="148421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CE03A728-7852-4775-B7A2-24B2B64FBC09}"/>
                </a:ext>
              </a:extLst>
            </p:cNvPr>
            <p:cNvCxnSpPr>
              <a:cxnSpLocks/>
            </p:cNvCxnSpPr>
            <p:nvPr/>
          </p:nvCxnSpPr>
          <p:spPr>
            <a:xfrm>
              <a:off x="1725693" y="4423952"/>
              <a:ext cx="234032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E7E6F831-98B0-40FA-AF31-9DF5D7B4C317}"/>
                </a:ext>
              </a:extLst>
            </p:cNvPr>
            <p:cNvCxnSpPr>
              <a:cxnSpLocks/>
            </p:cNvCxnSpPr>
            <p:nvPr/>
          </p:nvCxnSpPr>
          <p:spPr>
            <a:xfrm>
              <a:off x="2118184" y="6013819"/>
              <a:ext cx="155533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2" name="组合 71">
            <a:extLst>
              <a:ext uri="{FF2B5EF4-FFF2-40B4-BE49-F238E27FC236}">
                <a16:creationId xmlns:a16="http://schemas.microsoft.com/office/drawing/2014/main" id="{04492FD8-648A-42AF-900C-EAEABE1DBCA2}"/>
              </a:ext>
            </a:extLst>
          </p:cNvPr>
          <p:cNvGrpSpPr/>
          <p:nvPr/>
        </p:nvGrpSpPr>
        <p:grpSpPr>
          <a:xfrm>
            <a:off x="4734159" y="283626"/>
            <a:ext cx="2388402" cy="584732"/>
            <a:chOff x="10221559" y="213921"/>
            <a:chExt cx="1807881" cy="442608"/>
          </a:xfrm>
        </p:grpSpPr>
        <p:pic>
          <p:nvPicPr>
            <p:cNvPr id="75" name="图片 74">
              <a:extLst>
                <a:ext uri="{FF2B5EF4-FFF2-40B4-BE49-F238E27FC236}">
                  <a16:creationId xmlns:a16="http://schemas.microsoft.com/office/drawing/2014/main" id="{1AD13EA4-12DD-4DD2-83BE-14485762C42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76" name="图片 75">
              <a:extLst>
                <a:ext uri="{FF2B5EF4-FFF2-40B4-BE49-F238E27FC236}">
                  <a16:creationId xmlns:a16="http://schemas.microsoft.com/office/drawing/2014/main" id="{15070543-D391-4B75-8787-F7D44695CA5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Tree>
    <p:extLst>
      <p:ext uri="{BB962C8B-B14F-4D97-AF65-F5344CB8AC3E}">
        <p14:creationId xmlns:p14="http://schemas.microsoft.com/office/powerpoint/2010/main" val="1211868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 name="图片 9" descr="图片包含 墙壁, 室内&#10;&#10;已生成高可信度的说明">
            <a:extLst>
              <a:ext uri="{FF2B5EF4-FFF2-40B4-BE49-F238E27FC236}">
                <a16:creationId xmlns:a16="http://schemas.microsoft.com/office/drawing/2014/main" id="{34CF736D-2545-401B-BAC9-EBDFDC994D5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275926" cy="6858000"/>
          </a:xfrm>
          <a:prstGeom prst="rect">
            <a:avLst/>
          </a:prstGeom>
        </p:spPr>
      </p:pic>
      <p:sp>
        <p:nvSpPr>
          <p:cNvPr id="11" name="矩形 10">
            <a:extLst>
              <a:ext uri="{FF2B5EF4-FFF2-40B4-BE49-F238E27FC236}">
                <a16:creationId xmlns:a16="http://schemas.microsoft.com/office/drawing/2014/main" id="{2C38D9A0-9AA1-44E1-9842-CF97518DEBDE}"/>
              </a:ext>
            </a:extLst>
          </p:cNvPr>
          <p:cNvSpPr/>
          <p:nvPr/>
        </p:nvSpPr>
        <p:spPr>
          <a:xfrm>
            <a:off x="0" y="0"/>
            <a:ext cx="12275926" cy="6858000"/>
          </a:xfrm>
          <a:prstGeom prst="rect">
            <a:avLst/>
          </a:prstGeom>
          <a:solidFill>
            <a:schemeClr val="tx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思源黑体 CN Normal" panose="020B0400000000000000" pitchFamily="34" charset="-122"/>
            </a:endParaRPr>
          </a:p>
        </p:txBody>
      </p:sp>
      <p:grpSp>
        <p:nvGrpSpPr>
          <p:cNvPr id="3" name="组合 2">
            <a:extLst>
              <a:ext uri="{FF2B5EF4-FFF2-40B4-BE49-F238E27FC236}">
                <a16:creationId xmlns:a16="http://schemas.microsoft.com/office/drawing/2014/main" id="{4551B165-A126-44FF-BAD4-4486493E2D2B}"/>
              </a:ext>
            </a:extLst>
          </p:cNvPr>
          <p:cNvGrpSpPr/>
          <p:nvPr/>
        </p:nvGrpSpPr>
        <p:grpSpPr>
          <a:xfrm>
            <a:off x="502024" y="427023"/>
            <a:ext cx="6233667" cy="885293"/>
            <a:chOff x="502024" y="427023"/>
            <a:chExt cx="6233667" cy="885293"/>
          </a:xfrm>
        </p:grpSpPr>
        <p:sp>
          <p:nvSpPr>
            <p:cNvPr id="4" name="椭圆 3">
              <a:extLst>
                <a:ext uri="{FF2B5EF4-FFF2-40B4-BE49-F238E27FC236}">
                  <a16:creationId xmlns:a16="http://schemas.microsoft.com/office/drawing/2014/main" id="{1A4A26DA-8BD2-4F14-99C2-64703F1F57AE}"/>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5" name="文本框 4">
              <a:extLst>
                <a:ext uri="{FF2B5EF4-FFF2-40B4-BE49-F238E27FC236}">
                  <a16:creationId xmlns:a16="http://schemas.microsoft.com/office/drawing/2014/main" id="{4FB42D13-EE97-45CB-B2D2-CBD9E3F85AC9}"/>
                </a:ext>
              </a:extLst>
            </p:cNvPr>
            <p:cNvSpPr txBox="1"/>
            <p:nvPr/>
          </p:nvSpPr>
          <p:spPr>
            <a:xfrm>
              <a:off x="1585467" y="498053"/>
              <a:ext cx="5150224" cy="707886"/>
            </a:xfrm>
            <a:prstGeom prst="rect">
              <a:avLst/>
            </a:prstGeom>
            <a:noFill/>
          </p:spPr>
          <p:txBody>
            <a:bodyPr wrap="square" rtlCol="0">
              <a:spAutoFit/>
            </a:bodyPr>
            <a:lstStyle/>
            <a:p>
              <a:r>
                <a:rPr lang="en-US" altLang="zh-CN" sz="40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40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时间轴</a:t>
              </a:r>
            </a:p>
          </p:txBody>
        </p:sp>
      </p:grpSp>
      <p:pic>
        <p:nvPicPr>
          <p:cNvPr id="12" name="图片 11">
            <a:extLst>
              <a:ext uri="{FF2B5EF4-FFF2-40B4-BE49-F238E27FC236}">
                <a16:creationId xmlns:a16="http://schemas.microsoft.com/office/drawing/2014/main" id="{FEA06CFA-2852-4D84-B1A7-7C8880E664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827972" y="114757"/>
            <a:ext cx="2364028" cy="624532"/>
          </a:xfrm>
          <a:prstGeom prst="rect">
            <a:avLst/>
          </a:prstGeom>
        </p:spPr>
      </p:pic>
      <p:grpSp>
        <p:nvGrpSpPr>
          <p:cNvPr id="15" name="组合 14">
            <a:extLst>
              <a:ext uri="{FF2B5EF4-FFF2-40B4-BE49-F238E27FC236}">
                <a16:creationId xmlns:a16="http://schemas.microsoft.com/office/drawing/2014/main" id="{C78D387A-BFA8-4DE7-B804-77AC3A3D1BA8}"/>
              </a:ext>
            </a:extLst>
          </p:cNvPr>
          <p:cNvGrpSpPr/>
          <p:nvPr/>
        </p:nvGrpSpPr>
        <p:grpSpPr>
          <a:xfrm>
            <a:off x="1777682" y="3088322"/>
            <a:ext cx="681356" cy="681356"/>
            <a:chOff x="1777682" y="3088322"/>
            <a:chExt cx="681356" cy="681356"/>
          </a:xfrm>
        </p:grpSpPr>
        <p:sp>
          <p:nvSpPr>
            <p:cNvPr id="13" name="椭圆 12">
              <a:extLst>
                <a:ext uri="{FF2B5EF4-FFF2-40B4-BE49-F238E27FC236}">
                  <a16:creationId xmlns:a16="http://schemas.microsoft.com/office/drawing/2014/main" id="{85614E4E-64B0-467F-9301-0AB0BFE5E508}"/>
                </a:ext>
              </a:extLst>
            </p:cNvPr>
            <p:cNvSpPr/>
            <p:nvPr/>
          </p:nvSpPr>
          <p:spPr>
            <a:xfrm>
              <a:off x="1935480" y="3246120"/>
              <a:ext cx="365760"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思源黑体 CN Normal" panose="020B0400000000000000" pitchFamily="34" charset="-122"/>
              </a:endParaRPr>
            </a:p>
          </p:txBody>
        </p:sp>
        <p:sp>
          <p:nvSpPr>
            <p:cNvPr id="14" name="椭圆 13">
              <a:extLst>
                <a:ext uri="{FF2B5EF4-FFF2-40B4-BE49-F238E27FC236}">
                  <a16:creationId xmlns:a16="http://schemas.microsoft.com/office/drawing/2014/main" id="{95F508D4-E217-484B-B99B-365008D0881A}"/>
                </a:ext>
              </a:extLst>
            </p:cNvPr>
            <p:cNvSpPr/>
            <p:nvPr/>
          </p:nvSpPr>
          <p:spPr>
            <a:xfrm>
              <a:off x="1777682" y="3088322"/>
              <a:ext cx="681356" cy="681356"/>
            </a:xfrm>
            <a:prstGeom prst="ellipse">
              <a:avLst/>
            </a:prstGeom>
            <a:noFill/>
            <a:ln w="38100">
              <a:solidFill>
                <a:schemeClr val="accent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思源黑体 CN Normal" panose="020B0400000000000000" pitchFamily="34" charset="-122"/>
              </a:endParaRPr>
            </a:p>
          </p:txBody>
        </p:sp>
      </p:grpSp>
      <p:grpSp>
        <p:nvGrpSpPr>
          <p:cNvPr id="16" name="组合 15">
            <a:extLst>
              <a:ext uri="{FF2B5EF4-FFF2-40B4-BE49-F238E27FC236}">
                <a16:creationId xmlns:a16="http://schemas.microsoft.com/office/drawing/2014/main" id="{3D8AF3DB-A612-4D34-B632-B6C87A1A2B76}"/>
              </a:ext>
            </a:extLst>
          </p:cNvPr>
          <p:cNvGrpSpPr/>
          <p:nvPr/>
        </p:nvGrpSpPr>
        <p:grpSpPr>
          <a:xfrm>
            <a:off x="3941762" y="1975802"/>
            <a:ext cx="681356" cy="681356"/>
            <a:chOff x="1777682" y="3088322"/>
            <a:chExt cx="681356" cy="681356"/>
          </a:xfrm>
        </p:grpSpPr>
        <p:sp>
          <p:nvSpPr>
            <p:cNvPr id="17" name="椭圆 16">
              <a:extLst>
                <a:ext uri="{FF2B5EF4-FFF2-40B4-BE49-F238E27FC236}">
                  <a16:creationId xmlns:a16="http://schemas.microsoft.com/office/drawing/2014/main" id="{AFE4D958-53AB-4BDB-B70D-9DC3DA6FDBB3}"/>
                </a:ext>
              </a:extLst>
            </p:cNvPr>
            <p:cNvSpPr/>
            <p:nvPr/>
          </p:nvSpPr>
          <p:spPr>
            <a:xfrm>
              <a:off x="1935480" y="3246120"/>
              <a:ext cx="365760"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思源黑体 CN Normal" panose="020B0400000000000000" pitchFamily="34" charset="-122"/>
              </a:endParaRPr>
            </a:p>
          </p:txBody>
        </p:sp>
        <p:sp>
          <p:nvSpPr>
            <p:cNvPr id="18" name="椭圆 17">
              <a:extLst>
                <a:ext uri="{FF2B5EF4-FFF2-40B4-BE49-F238E27FC236}">
                  <a16:creationId xmlns:a16="http://schemas.microsoft.com/office/drawing/2014/main" id="{B32D45EA-DE8B-4821-97A6-6AA580660867}"/>
                </a:ext>
              </a:extLst>
            </p:cNvPr>
            <p:cNvSpPr/>
            <p:nvPr/>
          </p:nvSpPr>
          <p:spPr>
            <a:xfrm>
              <a:off x="1777682" y="3088322"/>
              <a:ext cx="681356" cy="681356"/>
            </a:xfrm>
            <a:prstGeom prst="ellipse">
              <a:avLst/>
            </a:prstGeom>
            <a:noFill/>
            <a:ln w="38100">
              <a:solidFill>
                <a:schemeClr val="accent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思源黑体 CN Normal" panose="020B0400000000000000" pitchFamily="34" charset="-122"/>
              </a:endParaRPr>
            </a:p>
          </p:txBody>
        </p:sp>
      </p:grpSp>
      <p:grpSp>
        <p:nvGrpSpPr>
          <p:cNvPr id="19" name="组合 18">
            <a:extLst>
              <a:ext uri="{FF2B5EF4-FFF2-40B4-BE49-F238E27FC236}">
                <a16:creationId xmlns:a16="http://schemas.microsoft.com/office/drawing/2014/main" id="{D38DBEEC-804C-4843-B521-FD0E71E65406}"/>
              </a:ext>
            </a:extLst>
          </p:cNvPr>
          <p:cNvGrpSpPr/>
          <p:nvPr/>
        </p:nvGrpSpPr>
        <p:grpSpPr>
          <a:xfrm>
            <a:off x="4099560" y="4200843"/>
            <a:ext cx="681356" cy="681356"/>
            <a:chOff x="1777682" y="3088322"/>
            <a:chExt cx="681356" cy="681356"/>
          </a:xfrm>
        </p:grpSpPr>
        <p:sp>
          <p:nvSpPr>
            <p:cNvPr id="20" name="椭圆 19">
              <a:extLst>
                <a:ext uri="{FF2B5EF4-FFF2-40B4-BE49-F238E27FC236}">
                  <a16:creationId xmlns:a16="http://schemas.microsoft.com/office/drawing/2014/main" id="{5FA40D32-34EE-49D2-9DB3-85B24A48BCEE}"/>
                </a:ext>
              </a:extLst>
            </p:cNvPr>
            <p:cNvSpPr/>
            <p:nvPr/>
          </p:nvSpPr>
          <p:spPr>
            <a:xfrm>
              <a:off x="1935480" y="3246120"/>
              <a:ext cx="365760"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思源黑体 CN Normal" panose="020B0400000000000000" pitchFamily="34" charset="-122"/>
              </a:endParaRPr>
            </a:p>
          </p:txBody>
        </p:sp>
        <p:sp>
          <p:nvSpPr>
            <p:cNvPr id="21" name="椭圆 20">
              <a:extLst>
                <a:ext uri="{FF2B5EF4-FFF2-40B4-BE49-F238E27FC236}">
                  <a16:creationId xmlns:a16="http://schemas.microsoft.com/office/drawing/2014/main" id="{62F056A0-4142-449E-8284-FC193EB26ACC}"/>
                </a:ext>
              </a:extLst>
            </p:cNvPr>
            <p:cNvSpPr/>
            <p:nvPr/>
          </p:nvSpPr>
          <p:spPr>
            <a:xfrm>
              <a:off x="1777682" y="3088322"/>
              <a:ext cx="681356" cy="681356"/>
            </a:xfrm>
            <a:prstGeom prst="ellipse">
              <a:avLst/>
            </a:prstGeom>
            <a:noFill/>
            <a:ln w="38100">
              <a:solidFill>
                <a:schemeClr val="accent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思源黑体 CN Normal" panose="020B0400000000000000" pitchFamily="34" charset="-122"/>
              </a:endParaRPr>
            </a:p>
          </p:txBody>
        </p:sp>
      </p:grpSp>
      <p:grpSp>
        <p:nvGrpSpPr>
          <p:cNvPr id="22" name="组合 21">
            <a:extLst>
              <a:ext uri="{FF2B5EF4-FFF2-40B4-BE49-F238E27FC236}">
                <a16:creationId xmlns:a16="http://schemas.microsoft.com/office/drawing/2014/main" id="{B8A83035-97C1-41AF-89B6-2D0065B69616}"/>
              </a:ext>
            </a:extLst>
          </p:cNvPr>
          <p:cNvGrpSpPr/>
          <p:nvPr/>
        </p:nvGrpSpPr>
        <p:grpSpPr>
          <a:xfrm>
            <a:off x="6619558" y="4882199"/>
            <a:ext cx="681356" cy="681356"/>
            <a:chOff x="1777682" y="3088322"/>
            <a:chExt cx="681356" cy="681356"/>
          </a:xfrm>
        </p:grpSpPr>
        <p:sp>
          <p:nvSpPr>
            <p:cNvPr id="23" name="椭圆 22">
              <a:extLst>
                <a:ext uri="{FF2B5EF4-FFF2-40B4-BE49-F238E27FC236}">
                  <a16:creationId xmlns:a16="http://schemas.microsoft.com/office/drawing/2014/main" id="{EEF04AE7-318D-4D92-BE93-75537EAC527C}"/>
                </a:ext>
              </a:extLst>
            </p:cNvPr>
            <p:cNvSpPr/>
            <p:nvPr/>
          </p:nvSpPr>
          <p:spPr>
            <a:xfrm>
              <a:off x="1935480" y="3246120"/>
              <a:ext cx="365760"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思源黑体 CN Normal" panose="020B0400000000000000" pitchFamily="34" charset="-122"/>
              </a:endParaRPr>
            </a:p>
          </p:txBody>
        </p:sp>
        <p:sp>
          <p:nvSpPr>
            <p:cNvPr id="24" name="椭圆 23">
              <a:extLst>
                <a:ext uri="{FF2B5EF4-FFF2-40B4-BE49-F238E27FC236}">
                  <a16:creationId xmlns:a16="http://schemas.microsoft.com/office/drawing/2014/main" id="{6E0A50BB-AFE4-49C2-9054-3FC666C6FB97}"/>
                </a:ext>
              </a:extLst>
            </p:cNvPr>
            <p:cNvSpPr/>
            <p:nvPr/>
          </p:nvSpPr>
          <p:spPr>
            <a:xfrm>
              <a:off x="1777682" y="3088322"/>
              <a:ext cx="681356" cy="681356"/>
            </a:xfrm>
            <a:prstGeom prst="ellipse">
              <a:avLst/>
            </a:prstGeom>
            <a:noFill/>
            <a:ln w="38100">
              <a:solidFill>
                <a:schemeClr val="accent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思源黑体 CN Normal" panose="020B0400000000000000" pitchFamily="34" charset="-122"/>
              </a:endParaRPr>
            </a:p>
          </p:txBody>
        </p:sp>
      </p:grpSp>
      <p:grpSp>
        <p:nvGrpSpPr>
          <p:cNvPr id="25" name="组合 24">
            <a:extLst>
              <a:ext uri="{FF2B5EF4-FFF2-40B4-BE49-F238E27FC236}">
                <a16:creationId xmlns:a16="http://schemas.microsoft.com/office/drawing/2014/main" id="{FB09A6EF-1036-447C-A859-BB51B918CB47}"/>
              </a:ext>
            </a:extLst>
          </p:cNvPr>
          <p:cNvGrpSpPr/>
          <p:nvPr/>
        </p:nvGrpSpPr>
        <p:grpSpPr>
          <a:xfrm>
            <a:off x="9260522" y="5694362"/>
            <a:ext cx="681356" cy="681356"/>
            <a:chOff x="1777682" y="3088322"/>
            <a:chExt cx="681356" cy="681356"/>
          </a:xfrm>
        </p:grpSpPr>
        <p:sp>
          <p:nvSpPr>
            <p:cNvPr id="26" name="椭圆 25">
              <a:extLst>
                <a:ext uri="{FF2B5EF4-FFF2-40B4-BE49-F238E27FC236}">
                  <a16:creationId xmlns:a16="http://schemas.microsoft.com/office/drawing/2014/main" id="{56C9DA31-99DA-4552-956A-D159CCCBEB7A}"/>
                </a:ext>
              </a:extLst>
            </p:cNvPr>
            <p:cNvSpPr/>
            <p:nvPr/>
          </p:nvSpPr>
          <p:spPr>
            <a:xfrm>
              <a:off x="1935480" y="3246120"/>
              <a:ext cx="365760"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思源黑体 CN Normal" panose="020B0400000000000000" pitchFamily="34" charset="-122"/>
              </a:endParaRPr>
            </a:p>
          </p:txBody>
        </p:sp>
        <p:sp>
          <p:nvSpPr>
            <p:cNvPr id="27" name="椭圆 26">
              <a:extLst>
                <a:ext uri="{FF2B5EF4-FFF2-40B4-BE49-F238E27FC236}">
                  <a16:creationId xmlns:a16="http://schemas.microsoft.com/office/drawing/2014/main" id="{CDF7A939-5604-401C-A1D1-2071FF9B4504}"/>
                </a:ext>
              </a:extLst>
            </p:cNvPr>
            <p:cNvSpPr/>
            <p:nvPr/>
          </p:nvSpPr>
          <p:spPr>
            <a:xfrm>
              <a:off x="1777682" y="3088322"/>
              <a:ext cx="681356" cy="681356"/>
            </a:xfrm>
            <a:prstGeom prst="ellipse">
              <a:avLst/>
            </a:prstGeom>
            <a:noFill/>
            <a:ln w="38100">
              <a:solidFill>
                <a:schemeClr val="accent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思源黑体 CN Normal" panose="020B0400000000000000" pitchFamily="34" charset="-122"/>
              </a:endParaRPr>
            </a:p>
          </p:txBody>
        </p:sp>
      </p:grpSp>
      <p:cxnSp>
        <p:nvCxnSpPr>
          <p:cNvPr id="29" name="直接连接符 28">
            <a:extLst>
              <a:ext uri="{FF2B5EF4-FFF2-40B4-BE49-F238E27FC236}">
                <a16:creationId xmlns:a16="http://schemas.microsoft.com/office/drawing/2014/main" id="{61609AF1-D657-41FE-9221-E1DBB49F249D}"/>
              </a:ext>
            </a:extLst>
          </p:cNvPr>
          <p:cNvCxnSpPr>
            <a:cxnSpLocks/>
          </p:cNvCxnSpPr>
          <p:nvPr/>
        </p:nvCxnSpPr>
        <p:spPr>
          <a:xfrm flipH="1">
            <a:off x="2616836" y="2657158"/>
            <a:ext cx="1208404" cy="530700"/>
          </a:xfrm>
          <a:prstGeom prst="line">
            <a:avLst/>
          </a:prstGeom>
          <a:ln w="38100" cap="rnd">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28C35A9-3E69-400B-9D15-9617C43C68D1}"/>
              </a:ext>
            </a:extLst>
          </p:cNvPr>
          <p:cNvCxnSpPr>
            <a:cxnSpLocks/>
          </p:cNvCxnSpPr>
          <p:nvPr/>
        </p:nvCxnSpPr>
        <p:spPr>
          <a:xfrm flipH="1" flipV="1">
            <a:off x="2500314" y="3745981"/>
            <a:ext cx="1441448" cy="612660"/>
          </a:xfrm>
          <a:prstGeom prst="line">
            <a:avLst/>
          </a:prstGeom>
          <a:ln w="38100" cap="rnd">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B2B17C5B-86D2-4581-9311-DAEB1B0D5AB9}"/>
              </a:ext>
            </a:extLst>
          </p:cNvPr>
          <p:cNvCxnSpPr>
            <a:cxnSpLocks/>
          </p:cNvCxnSpPr>
          <p:nvPr/>
        </p:nvCxnSpPr>
        <p:spPr>
          <a:xfrm flipH="1" flipV="1">
            <a:off x="4999946" y="4724401"/>
            <a:ext cx="1330734" cy="341251"/>
          </a:xfrm>
          <a:prstGeom prst="line">
            <a:avLst/>
          </a:prstGeom>
          <a:ln w="38100" cap="rnd">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70C6C02B-283A-43EA-9B14-497A2C10769A}"/>
              </a:ext>
            </a:extLst>
          </p:cNvPr>
          <p:cNvCxnSpPr>
            <a:cxnSpLocks/>
          </p:cNvCxnSpPr>
          <p:nvPr/>
        </p:nvCxnSpPr>
        <p:spPr>
          <a:xfrm flipH="1" flipV="1">
            <a:off x="7458712" y="5392930"/>
            <a:ext cx="1664341" cy="550670"/>
          </a:xfrm>
          <a:prstGeom prst="line">
            <a:avLst/>
          </a:prstGeom>
          <a:ln w="38100" cap="rnd">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A92D93BC-3F50-4F1F-B1E2-54606415530F}"/>
              </a:ext>
            </a:extLst>
          </p:cNvPr>
          <p:cNvCxnSpPr>
            <a:cxnSpLocks/>
          </p:cNvCxnSpPr>
          <p:nvPr/>
        </p:nvCxnSpPr>
        <p:spPr>
          <a:xfrm flipH="1">
            <a:off x="4780916" y="1524000"/>
            <a:ext cx="1193164" cy="612658"/>
          </a:xfrm>
          <a:prstGeom prst="line">
            <a:avLst/>
          </a:prstGeom>
          <a:ln w="38100" cap="rnd">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854AC1DB-4EE3-435C-A096-15EC3B82DFD6}"/>
              </a:ext>
            </a:extLst>
          </p:cNvPr>
          <p:cNvCxnSpPr>
            <a:cxnSpLocks/>
          </p:cNvCxnSpPr>
          <p:nvPr/>
        </p:nvCxnSpPr>
        <p:spPr>
          <a:xfrm flipH="1" flipV="1">
            <a:off x="10079348" y="6244686"/>
            <a:ext cx="930638" cy="338994"/>
          </a:xfrm>
          <a:prstGeom prst="line">
            <a:avLst/>
          </a:prstGeom>
          <a:ln w="38100" cap="rnd">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nvGrpSpPr>
          <p:cNvPr id="47" name="组合 46">
            <a:extLst>
              <a:ext uri="{FF2B5EF4-FFF2-40B4-BE49-F238E27FC236}">
                <a16:creationId xmlns:a16="http://schemas.microsoft.com/office/drawing/2014/main" id="{A9ADA6F6-AFF4-43C8-B9D7-E0E588431A25}"/>
              </a:ext>
            </a:extLst>
          </p:cNvPr>
          <p:cNvGrpSpPr/>
          <p:nvPr/>
        </p:nvGrpSpPr>
        <p:grpSpPr>
          <a:xfrm>
            <a:off x="4718619" y="2347278"/>
            <a:ext cx="3473909" cy="1124183"/>
            <a:chOff x="4718619" y="2347278"/>
            <a:chExt cx="3473909" cy="1124183"/>
          </a:xfrm>
        </p:grpSpPr>
        <p:sp>
          <p:nvSpPr>
            <p:cNvPr id="45" name="文本框 44">
              <a:extLst>
                <a:ext uri="{FF2B5EF4-FFF2-40B4-BE49-F238E27FC236}">
                  <a16:creationId xmlns:a16="http://schemas.microsoft.com/office/drawing/2014/main" id="{E0E27C6B-ED19-40AF-881F-805001831BDC}"/>
                </a:ext>
              </a:extLst>
            </p:cNvPr>
            <p:cNvSpPr txBox="1"/>
            <p:nvPr/>
          </p:nvSpPr>
          <p:spPr>
            <a:xfrm>
              <a:off x="4718619" y="2347278"/>
              <a:ext cx="562654" cy="584775"/>
            </a:xfrm>
            <a:prstGeom prst="rect">
              <a:avLst/>
            </a:prstGeom>
            <a:noFill/>
          </p:spPr>
          <p:txBody>
            <a:bodyPr wrap="square" rtlCol="0">
              <a:spAutoFit/>
            </a:bodyPr>
            <a:lstStyle/>
            <a:p>
              <a:r>
                <a:rPr lang="en-US" altLang="zh-CN" sz="3200" dirty="0">
                  <a:solidFill>
                    <a:schemeClr val="bg1"/>
                  </a:solidFill>
                  <a:latin typeface="+mj-ea"/>
                  <a:ea typeface="+mj-ea"/>
                  <a:sym typeface="思源黑体 CN Normal" panose="020B0400000000000000" pitchFamily="34" charset="-122"/>
                </a:rPr>
                <a:t>1</a:t>
              </a:r>
              <a:endParaRPr lang="zh-CN" altLang="en-US" sz="3200" dirty="0">
                <a:solidFill>
                  <a:schemeClr val="bg1"/>
                </a:solidFill>
                <a:latin typeface="+mj-ea"/>
                <a:ea typeface="+mj-ea"/>
                <a:sym typeface="思源黑体 CN Normal" panose="020B0400000000000000" pitchFamily="34" charset="-122"/>
              </a:endParaRPr>
            </a:p>
          </p:txBody>
        </p:sp>
        <p:sp>
          <p:nvSpPr>
            <p:cNvPr id="46" name="文本框 45">
              <a:extLst>
                <a:ext uri="{FF2B5EF4-FFF2-40B4-BE49-F238E27FC236}">
                  <a16:creationId xmlns:a16="http://schemas.microsoft.com/office/drawing/2014/main" id="{D9AF4173-4EEB-4921-8CFB-72E5AD42413E}"/>
                </a:ext>
              </a:extLst>
            </p:cNvPr>
            <p:cNvSpPr txBox="1"/>
            <p:nvPr/>
          </p:nvSpPr>
          <p:spPr>
            <a:xfrm>
              <a:off x="5115274" y="2455798"/>
              <a:ext cx="3077254" cy="1015663"/>
            </a:xfrm>
            <a:prstGeom prst="rect">
              <a:avLst/>
            </a:prstGeom>
            <a:noFill/>
          </p:spPr>
          <p:txBody>
            <a:bodyPr wrap="square" rtlCol="0">
              <a:spAutoFit/>
            </a:bodyPr>
            <a:lstStyle/>
            <a:p>
              <a:r>
                <a:rPr lang="zh-CN" altLang="en-US" sz="2000" dirty="0">
                  <a:solidFill>
                    <a:schemeClr val="bg1"/>
                  </a:solidFill>
                  <a:latin typeface="+mj-ea"/>
                  <a:ea typeface="+mj-ea"/>
                  <a:sym typeface="思源黑体 CN Normal" panose="020B0400000000000000" pitchFamily="34" charset="-122"/>
                </a:rPr>
                <a:t>此处输入文字内容此处输入文字内容</a:t>
              </a:r>
            </a:p>
            <a:p>
              <a:endParaRPr lang="zh-CN" altLang="en-US" sz="2000" dirty="0">
                <a:solidFill>
                  <a:schemeClr val="bg1"/>
                </a:solidFill>
                <a:latin typeface="+mj-ea"/>
                <a:ea typeface="+mj-ea"/>
                <a:sym typeface="思源黑体 CN Normal" panose="020B0400000000000000" pitchFamily="34" charset="-122"/>
              </a:endParaRPr>
            </a:p>
          </p:txBody>
        </p:sp>
      </p:grpSp>
      <p:grpSp>
        <p:nvGrpSpPr>
          <p:cNvPr id="48" name="组合 47">
            <a:extLst>
              <a:ext uri="{FF2B5EF4-FFF2-40B4-BE49-F238E27FC236}">
                <a16:creationId xmlns:a16="http://schemas.microsoft.com/office/drawing/2014/main" id="{6F2E9469-0A98-4B8D-8F2D-F6D9ECD059DD}"/>
              </a:ext>
            </a:extLst>
          </p:cNvPr>
          <p:cNvGrpSpPr/>
          <p:nvPr/>
        </p:nvGrpSpPr>
        <p:grpSpPr>
          <a:xfrm>
            <a:off x="580760" y="3745981"/>
            <a:ext cx="2036076" cy="1905259"/>
            <a:chOff x="5100854" y="1760325"/>
            <a:chExt cx="2036076" cy="1905259"/>
          </a:xfrm>
        </p:grpSpPr>
        <p:sp>
          <p:nvSpPr>
            <p:cNvPr id="49" name="文本框 48">
              <a:extLst>
                <a:ext uri="{FF2B5EF4-FFF2-40B4-BE49-F238E27FC236}">
                  <a16:creationId xmlns:a16="http://schemas.microsoft.com/office/drawing/2014/main" id="{2AD9B777-143C-4B9D-803D-52F3F4766829}"/>
                </a:ext>
              </a:extLst>
            </p:cNvPr>
            <p:cNvSpPr txBox="1"/>
            <p:nvPr/>
          </p:nvSpPr>
          <p:spPr>
            <a:xfrm>
              <a:off x="5100854" y="1760325"/>
              <a:ext cx="562654" cy="584775"/>
            </a:xfrm>
            <a:prstGeom prst="rect">
              <a:avLst/>
            </a:prstGeom>
            <a:noFill/>
          </p:spPr>
          <p:txBody>
            <a:bodyPr wrap="square" rtlCol="0">
              <a:spAutoFit/>
            </a:bodyPr>
            <a:lstStyle/>
            <a:p>
              <a:r>
                <a:rPr lang="en-US" altLang="zh-CN" sz="3200" dirty="0">
                  <a:solidFill>
                    <a:schemeClr val="bg1"/>
                  </a:solidFill>
                  <a:latin typeface="+mj-ea"/>
                  <a:ea typeface="+mj-ea"/>
                  <a:sym typeface="思源黑体 CN Normal" panose="020B0400000000000000" pitchFamily="34" charset="-122"/>
                </a:rPr>
                <a:t>2</a:t>
              </a:r>
              <a:endParaRPr lang="zh-CN" altLang="en-US" sz="3200" dirty="0">
                <a:solidFill>
                  <a:schemeClr val="bg1"/>
                </a:solidFill>
                <a:latin typeface="+mj-ea"/>
                <a:ea typeface="+mj-ea"/>
                <a:sym typeface="思源黑体 CN Normal" panose="020B0400000000000000" pitchFamily="34" charset="-122"/>
              </a:endParaRPr>
            </a:p>
          </p:txBody>
        </p:sp>
        <p:sp>
          <p:nvSpPr>
            <p:cNvPr id="50" name="文本框 49">
              <a:extLst>
                <a:ext uri="{FF2B5EF4-FFF2-40B4-BE49-F238E27FC236}">
                  <a16:creationId xmlns:a16="http://schemas.microsoft.com/office/drawing/2014/main" id="{B0E84A8C-CB91-421F-AE3A-1BBCF764FBC8}"/>
                </a:ext>
              </a:extLst>
            </p:cNvPr>
            <p:cNvSpPr txBox="1"/>
            <p:nvPr/>
          </p:nvSpPr>
          <p:spPr>
            <a:xfrm>
              <a:off x="5119127" y="2342145"/>
              <a:ext cx="2017803" cy="1323439"/>
            </a:xfrm>
            <a:prstGeom prst="rect">
              <a:avLst/>
            </a:prstGeom>
            <a:noFill/>
          </p:spPr>
          <p:txBody>
            <a:bodyPr wrap="square" rtlCol="0">
              <a:spAutoFit/>
            </a:bodyPr>
            <a:lstStyle/>
            <a:p>
              <a:r>
                <a:rPr lang="zh-CN" altLang="en-US" sz="2000" dirty="0">
                  <a:solidFill>
                    <a:schemeClr val="bg1"/>
                  </a:solidFill>
                  <a:latin typeface="+mj-ea"/>
                  <a:ea typeface="+mj-ea"/>
                  <a:sym typeface="思源黑体 CN Normal" panose="020B0400000000000000" pitchFamily="34" charset="-122"/>
                </a:rPr>
                <a:t>此处输入文字内容此处输入文字内容</a:t>
              </a:r>
            </a:p>
            <a:p>
              <a:endParaRPr lang="zh-CN" altLang="en-US" sz="2000" dirty="0">
                <a:solidFill>
                  <a:schemeClr val="bg1"/>
                </a:solidFill>
                <a:latin typeface="+mj-ea"/>
                <a:ea typeface="+mj-ea"/>
                <a:sym typeface="思源黑体 CN Normal" panose="020B0400000000000000" pitchFamily="34" charset="-122"/>
              </a:endParaRPr>
            </a:p>
          </p:txBody>
        </p:sp>
      </p:grpSp>
      <p:grpSp>
        <p:nvGrpSpPr>
          <p:cNvPr id="52" name="组合 51">
            <a:extLst>
              <a:ext uri="{FF2B5EF4-FFF2-40B4-BE49-F238E27FC236}">
                <a16:creationId xmlns:a16="http://schemas.microsoft.com/office/drawing/2014/main" id="{494D93F6-AB2E-4732-BDD7-8D0DAD108828}"/>
              </a:ext>
            </a:extLst>
          </p:cNvPr>
          <p:cNvGrpSpPr/>
          <p:nvPr/>
        </p:nvGrpSpPr>
        <p:grpSpPr>
          <a:xfrm>
            <a:off x="3355464" y="4825745"/>
            <a:ext cx="2511935" cy="1597483"/>
            <a:chOff x="5100854" y="1760325"/>
            <a:chExt cx="2036076" cy="1597483"/>
          </a:xfrm>
        </p:grpSpPr>
        <p:sp>
          <p:nvSpPr>
            <p:cNvPr id="53" name="文本框 52">
              <a:extLst>
                <a:ext uri="{FF2B5EF4-FFF2-40B4-BE49-F238E27FC236}">
                  <a16:creationId xmlns:a16="http://schemas.microsoft.com/office/drawing/2014/main" id="{198ED697-8EA0-48E3-B120-799F32997DAC}"/>
                </a:ext>
              </a:extLst>
            </p:cNvPr>
            <p:cNvSpPr txBox="1"/>
            <p:nvPr/>
          </p:nvSpPr>
          <p:spPr>
            <a:xfrm>
              <a:off x="5100854" y="1760325"/>
              <a:ext cx="562654" cy="584775"/>
            </a:xfrm>
            <a:prstGeom prst="rect">
              <a:avLst/>
            </a:prstGeom>
            <a:noFill/>
          </p:spPr>
          <p:txBody>
            <a:bodyPr wrap="square" rtlCol="0">
              <a:spAutoFit/>
            </a:bodyPr>
            <a:lstStyle/>
            <a:p>
              <a:r>
                <a:rPr lang="en-US" altLang="zh-CN" sz="3200" dirty="0">
                  <a:solidFill>
                    <a:schemeClr val="bg1"/>
                  </a:solidFill>
                  <a:latin typeface="+mj-ea"/>
                  <a:ea typeface="+mj-ea"/>
                  <a:sym typeface="思源黑体 CN Normal" panose="020B0400000000000000" pitchFamily="34" charset="-122"/>
                </a:rPr>
                <a:t>3</a:t>
              </a:r>
              <a:endParaRPr lang="zh-CN" altLang="en-US" sz="3200" dirty="0">
                <a:solidFill>
                  <a:schemeClr val="bg1"/>
                </a:solidFill>
                <a:latin typeface="+mj-ea"/>
                <a:ea typeface="+mj-ea"/>
                <a:sym typeface="思源黑体 CN Normal" panose="020B0400000000000000" pitchFamily="34" charset="-122"/>
              </a:endParaRPr>
            </a:p>
          </p:txBody>
        </p:sp>
        <p:sp>
          <p:nvSpPr>
            <p:cNvPr id="54" name="文本框 53">
              <a:extLst>
                <a:ext uri="{FF2B5EF4-FFF2-40B4-BE49-F238E27FC236}">
                  <a16:creationId xmlns:a16="http://schemas.microsoft.com/office/drawing/2014/main" id="{2006797C-23AD-4006-B3F6-66C9C54EFB05}"/>
                </a:ext>
              </a:extLst>
            </p:cNvPr>
            <p:cNvSpPr txBox="1"/>
            <p:nvPr/>
          </p:nvSpPr>
          <p:spPr>
            <a:xfrm>
              <a:off x="5119127" y="2342145"/>
              <a:ext cx="2017803" cy="1015663"/>
            </a:xfrm>
            <a:prstGeom prst="rect">
              <a:avLst/>
            </a:prstGeom>
            <a:noFill/>
          </p:spPr>
          <p:txBody>
            <a:bodyPr wrap="square" rtlCol="0">
              <a:spAutoFit/>
            </a:bodyPr>
            <a:lstStyle/>
            <a:p>
              <a:r>
                <a:rPr lang="zh-CN" altLang="en-US" sz="2000" dirty="0">
                  <a:solidFill>
                    <a:schemeClr val="bg1"/>
                  </a:solidFill>
                  <a:latin typeface="+mj-ea"/>
                  <a:ea typeface="+mj-ea"/>
                  <a:sym typeface="思源黑体 CN Normal" panose="020B0400000000000000" pitchFamily="34" charset="-122"/>
                </a:rPr>
                <a:t>此处输入文字内容此处输入文字内容</a:t>
              </a:r>
            </a:p>
            <a:p>
              <a:endParaRPr lang="zh-CN" altLang="en-US" sz="2000" dirty="0">
                <a:solidFill>
                  <a:schemeClr val="bg1"/>
                </a:solidFill>
                <a:latin typeface="+mj-ea"/>
                <a:ea typeface="+mj-ea"/>
                <a:sym typeface="思源黑体 CN Normal" panose="020B0400000000000000" pitchFamily="34" charset="-122"/>
              </a:endParaRPr>
            </a:p>
          </p:txBody>
        </p:sp>
      </p:grpSp>
      <p:grpSp>
        <p:nvGrpSpPr>
          <p:cNvPr id="55" name="组合 54">
            <a:extLst>
              <a:ext uri="{FF2B5EF4-FFF2-40B4-BE49-F238E27FC236}">
                <a16:creationId xmlns:a16="http://schemas.microsoft.com/office/drawing/2014/main" id="{B8A3B273-2A30-40C6-81CB-A43B3314DF03}"/>
              </a:ext>
            </a:extLst>
          </p:cNvPr>
          <p:cNvGrpSpPr/>
          <p:nvPr/>
        </p:nvGrpSpPr>
        <p:grpSpPr>
          <a:xfrm>
            <a:off x="6130276" y="3709343"/>
            <a:ext cx="2970344" cy="1137929"/>
            <a:chOff x="4729286" y="2219879"/>
            <a:chExt cx="2407644" cy="1137929"/>
          </a:xfrm>
        </p:grpSpPr>
        <p:sp>
          <p:nvSpPr>
            <p:cNvPr id="56" name="文本框 55">
              <a:extLst>
                <a:ext uri="{FF2B5EF4-FFF2-40B4-BE49-F238E27FC236}">
                  <a16:creationId xmlns:a16="http://schemas.microsoft.com/office/drawing/2014/main" id="{ED150C0D-A3CB-4837-B307-F959C3122C67}"/>
                </a:ext>
              </a:extLst>
            </p:cNvPr>
            <p:cNvSpPr txBox="1"/>
            <p:nvPr/>
          </p:nvSpPr>
          <p:spPr>
            <a:xfrm>
              <a:off x="4729286" y="2219879"/>
              <a:ext cx="562654" cy="584775"/>
            </a:xfrm>
            <a:prstGeom prst="rect">
              <a:avLst/>
            </a:prstGeom>
            <a:noFill/>
          </p:spPr>
          <p:txBody>
            <a:bodyPr wrap="square" rtlCol="0">
              <a:spAutoFit/>
            </a:bodyPr>
            <a:lstStyle/>
            <a:p>
              <a:r>
                <a:rPr lang="en-US" altLang="zh-CN" sz="3200" dirty="0">
                  <a:solidFill>
                    <a:schemeClr val="bg1"/>
                  </a:solidFill>
                  <a:latin typeface="+mj-ea"/>
                  <a:ea typeface="+mj-ea"/>
                  <a:sym typeface="思源黑体 CN Normal" panose="020B0400000000000000" pitchFamily="34" charset="-122"/>
                </a:rPr>
                <a:t>4</a:t>
              </a:r>
              <a:endParaRPr lang="zh-CN" altLang="en-US" sz="3200" dirty="0">
                <a:solidFill>
                  <a:schemeClr val="bg1"/>
                </a:solidFill>
                <a:latin typeface="+mj-ea"/>
                <a:ea typeface="+mj-ea"/>
                <a:sym typeface="思源黑体 CN Normal" panose="020B0400000000000000" pitchFamily="34" charset="-122"/>
              </a:endParaRPr>
            </a:p>
          </p:txBody>
        </p:sp>
        <p:sp>
          <p:nvSpPr>
            <p:cNvPr id="57" name="文本框 56">
              <a:extLst>
                <a:ext uri="{FF2B5EF4-FFF2-40B4-BE49-F238E27FC236}">
                  <a16:creationId xmlns:a16="http://schemas.microsoft.com/office/drawing/2014/main" id="{71C03050-D671-434A-8D28-64203336BB64}"/>
                </a:ext>
              </a:extLst>
            </p:cNvPr>
            <p:cNvSpPr txBox="1"/>
            <p:nvPr/>
          </p:nvSpPr>
          <p:spPr>
            <a:xfrm>
              <a:off x="5119127" y="2342145"/>
              <a:ext cx="2017803" cy="1015663"/>
            </a:xfrm>
            <a:prstGeom prst="rect">
              <a:avLst/>
            </a:prstGeom>
            <a:noFill/>
          </p:spPr>
          <p:txBody>
            <a:bodyPr wrap="square" rtlCol="0">
              <a:spAutoFit/>
            </a:bodyPr>
            <a:lstStyle/>
            <a:p>
              <a:r>
                <a:rPr lang="zh-CN" altLang="en-US" sz="2000" dirty="0">
                  <a:solidFill>
                    <a:schemeClr val="bg1"/>
                  </a:solidFill>
                  <a:latin typeface="+mj-ea"/>
                  <a:ea typeface="+mj-ea"/>
                  <a:sym typeface="思源黑体 CN Normal" panose="020B0400000000000000" pitchFamily="34" charset="-122"/>
                </a:rPr>
                <a:t>此处输入文字内容此处输入文字内容</a:t>
              </a:r>
            </a:p>
            <a:p>
              <a:endParaRPr lang="zh-CN" altLang="en-US" sz="2000" dirty="0">
                <a:solidFill>
                  <a:schemeClr val="bg1"/>
                </a:solidFill>
                <a:latin typeface="+mj-ea"/>
                <a:ea typeface="+mj-ea"/>
                <a:sym typeface="思源黑体 CN Normal" panose="020B0400000000000000" pitchFamily="34" charset="-122"/>
              </a:endParaRPr>
            </a:p>
          </p:txBody>
        </p:sp>
      </p:grpSp>
      <p:grpSp>
        <p:nvGrpSpPr>
          <p:cNvPr id="58" name="组合 57">
            <a:extLst>
              <a:ext uri="{FF2B5EF4-FFF2-40B4-BE49-F238E27FC236}">
                <a16:creationId xmlns:a16="http://schemas.microsoft.com/office/drawing/2014/main" id="{EB186CFD-E233-4DD0-A096-11C13A87442C}"/>
              </a:ext>
            </a:extLst>
          </p:cNvPr>
          <p:cNvGrpSpPr/>
          <p:nvPr/>
        </p:nvGrpSpPr>
        <p:grpSpPr>
          <a:xfrm>
            <a:off x="8900620" y="4647025"/>
            <a:ext cx="2970344" cy="1137929"/>
            <a:chOff x="4729286" y="2219879"/>
            <a:chExt cx="2407644" cy="1137929"/>
          </a:xfrm>
        </p:grpSpPr>
        <p:sp>
          <p:nvSpPr>
            <p:cNvPr id="59" name="文本框 58">
              <a:extLst>
                <a:ext uri="{FF2B5EF4-FFF2-40B4-BE49-F238E27FC236}">
                  <a16:creationId xmlns:a16="http://schemas.microsoft.com/office/drawing/2014/main" id="{881B6D77-5645-450B-A1F2-3B9A0B4E33EE}"/>
                </a:ext>
              </a:extLst>
            </p:cNvPr>
            <p:cNvSpPr txBox="1"/>
            <p:nvPr/>
          </p:nvSpPr>
          <p:spPr>
            <a:xfrm>
              <a:off x="4729286" y="2219879"/>
              <a:ext cx="562654" cy="584775"/>
            </a:xfrm>
            <a:prstGeom prst="rect">
              <a:avLst/>
            </a:prstGeom>
            <a:noFill/>
          </p:spPr>
          <p:txBody>
            <a:bodyPr wrap="square" rtlCol="0">
              <a:spAutoFit/>
            </a:bodyPr>
            <a:lstStyle/>
            <a:p>
              <a:r>
                <a:rPr lang="en-US" altLang="zh-CN" sz="3200" dirty="0">
                  <a:solidFill>
                    <a:schemeClr val="bg1"/>
                  </a:solidFill>
                  <a:latin typeface="+mj-ea"/>
                  <a:ea typeface="+mj-ea"/>
                  <a:sym typeface="思源黑体 CN Normal" panose="020B0400000000000000" pitchFamily="34" charset="-122"/>
                </a:rPr>
                <a:t>5</a:t>
              </a:r>
              <a:endParaRPr lang="zh-CN" altLang="en-US" sz="3200" dirty="0">
                <a:solidFill>
                  <a:schemeClr val="bg1"/>
                </a:solidFill>
                <a:latin typeface="+mj-ea"/>
                <a:ea typeface="+mj-ea"/>
                <a:sym typeface="思源黑体 CN Normal" panose="020B0400000000000000" pitchFamily="34" charset="-122"/>
              </a:endParaRPr>
            </a:p>
          </p:txBody>
        </p:sp>
        <p:sp>
          <p:nvSpPr>
            <p:cNvPr id="60" name="文本框 59">
              <a:extLst>
                <a:ext uri="{FF2B5EF4-FFF2-40B4-BE49-F238E27FC236}">
                  <a16:creationId xmlns:a16="http://schemas.microsoft.com/office/drawing/2014/main" id="{144C7C34-FD89-44E5-AF15-64D18CDC13AB}"/>
                </a:ext>
              </a:extLst>
            </p:cNvPr>
            <p:cNvSpPr txBox="1"/>
            <p:nvPr/>
          </p:nvSpPr>
          <p:spPr>
            <a:xfrm>
              <a:off x="5119127" y="2342145"/>
              <a:ext cx="2017803" cy="1015663"/>
            </a:xfrm>
            <a:prstGeom prst="rect">
              <a:avLst/>
            </a:prstGeom>
            <a:noFill/>
          </p:spPr>
          <p:txBody>
            <a:bodyPr wrap="square" rtlCol="0">
              <a:spAutoFit/>
            </a:bodyPr>
            <a:lstStyle/>
            <a:p>
              <a:r>
                <a:rPr lang="zh-CN" altLang="en-US" sz="2000" dirty="0">
                  <a:solidFill>
                    <a:schemeClr val="bg1"/>
                  </a:solidFill>
                  <a:latin typeface="+mj-ea"/>
                  <a:ea typeface="+mj-ea"/>
                  <a:sym typeface="思源黑体 CN Normal" panose="020B0400000000000000" pitchFamily="34" charset="-122"/>
                </a:rPr>
                <a:t>此处输入文字内容此处输入文字内容</a:t>
              </a:r>
            </a:p>
            <a:p>
              <a:endParaRPr lang="zh-CN" altLang="en-US" sz="2000" dirty="0">
                <a:solidFill>
                  <a:schemeClr val="bg1"/>
                </a:solidFill>
                <a:latin typeface="+mj-ea"/>
                <a:ea typeface="+mj-ea"/>
                <a:sym typeface="思源黑体 CN Normal" panose="020B0400000000000000" pitchFamily="34" charset="-122"/>
              </a:endParaRPr>
            </a:p>
          </p:txBody>
        </p:sp>
      </p:grpSp>
      <p:sp>
        <p:nvSpPr>
          <p:cNvPr id="61" name="文本框 60">
            <a:extLst>
              <a:ext uri="{FF2B5EF4-FFF2-40B4-BE49-F238E27FC236}">
                <a16:creationId xmlns:a16="http://schemas.microsoft.com/office/drawing/2014/main" id="{B93944BD-796C-46A1-BD51-ADF9CA40D5DF}"/>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Tree>
    <p:extLst>
      <p:ext uri="{BB962C8B-B14F-4D97-AF65-F5344CB8AC3E}">
        <p14:creationId xmlns:p14="http://schemas.microsoft.com/office/powerpoint/2010/main" val="4056825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2" name="平行四边形 11">
            <a:extLst>
              <a:ext uri="{FF2B5EF4-FFF2-40B4-BE49-F238E27FC236}">
                <a16:creationId xmlns:a16="http://schemas.microsoft.com/office/drawing/2014/main" id="{86559523-3F9D-402B-A2F4-2BCDAC90F112}"/>
              </a:ext>
            </a:extLst>
          </p:cNvPr>
          <p:cNvSpPr/>
          <p:nvPr/>
        </p:nvSpPr>
        <p:spPr>
          <a:xfrm>
            <a:off x="-2030711" y="2772884"/>
            <a:ext cx="13155911" cy="377853"/>
          </a:xfrm>
          <a:prstGeom prst="parallelogram">
            <a:avLst>
              <a:gd name="adj" fmla="val 42224"/>
            </a:avLst>
          </a:prstGeom>
          <a:gradFill flip="none" rotWithShape="1">
            <a:gsLst>
              <a:gs pos="25000">
                <a:schemeClr val="accent2">
                  <a:alpha val="0"/>
                </a:schemeClr>
              </a:gs>
              <a:gs pos="75000">
                <a:schemeClr val="accent2">
                  <a:alpha val="57000"/>
                </a:schemeClr>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0" name="平行四边形 9">
            <a:extLst>
              <a:ext uri="{FF2B5EF4-FFF2-40B4-BE49-F238E27FC236}">
                <a16:creationId xmlns:a16="http://schemas.microsoft.com/office/drawing/2014/main" id="{B2E3F559-2331-4FA8-8539-7625FBC964CA}"/>
              </a:ext>
            </a:extLst>
          </p:cNvPr>
          <p:cNvSpPr/>
          <p:nvPr/>
        </p:nvSpPr>
        <p:spPr>
          <a:xfrm>
            <a:off x="1742320" y="5239509"/>
            <a:ext cx="7208520" cy="395554"/>
          </a:xfrm>
          <a:prstGeom prst="parallelogram">
            <a:avLst>
              <a:gd name="adj" fmla="val 42224"/>
            </a:avLst>
          </a:prstGeom>
          <a:gradFill flip="none" rotWithShape="1">
            <a:gsLst>
              <a:gs pos="25000">
                <a:schemeClr val="bg1">
                  <a:alpha val="0"/>
                </a:schemeClr>
              </a:gs>
              <a:gs pos="75000">
                <a:schemeClr val="bg1">
                  <a:alpha val="57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7" name="文本框 6">
            <a:extLst>
              <a:ext uri="{FF2B5EF4-FFF2-40B4-BE49-F238E27FC236}">
                <a16:creationId xmlns:a16="http://schemas.microsoft.com/office/drawing/2014/main" id="{3D005D42-3CC9-4AA7-B908-E94183ED491C}"/>
              </a:ext>
            </a:extLst>
          </p:cNvPr>
          <p:cNvSpPr txBox="1"/>
          <p:nvPr/>
        </p:nvSpPr>
        <p:spPr>
          <a:xfrm>
            <a:off x="4117697" y="1711987"/>
            <a:ext cx="1625282" cy="2215991"/>
          </a:xfrm>
          <a:prstGeom prst="rect">
            <a:avLst/>
          </a:prstGeom>
          <a:noFill/>
        </p:spPr>
        <p:txBody>
          <a:bodyPr vert="horz" wrap="square" rtlCol="0">
            <a:spAutoFit/>
          </a:bodyPr>
          <a:lstStyle/>
          <a:p>
            <a:r>
              <a:rPr lang="zh-CN" altLang="en-US" sz="138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谢</a:t>
            </a:r>
          </a:p>
        </p:txBody>
      </p:sp>
      <p:pic>
        <p:nvPicPr>
          <p:cNvPr id="3" name="图片 2" descr="图片包含 建筑物, 户外, 天空&#10;&#10;已生成极高可信度的说明">
            <a:extLst>
              <a:ext uri="{FF2B5EF4-FFF2-40B4-BE49-F238E27FC236}">
                <a16:creationId xmlns:a16="http://schemas.microsoft.com/office/drawing/2014/main" id="{CB1813D9-C5A3-4F12-9AE1-DE8F22987A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2819400"/>
            <a:ext cx="7408385" cy="4038599"/>
          </a:xfrm>
          <a:prstGeom prst="rect">
            <a:avLst/>
          </a:prstGeom>
        </p:spPr>
      </p:pic>
      <p:sp>
        <p:nvSpPr>
          <p:cNvPr id="6" name="文本框 5">
            <a:extLst>
              <a:ext uri="{FF2B5EF4-FFF2-40B4-BE49-F238E27FC236}">
                <a16:creationId xmlns:a16="http://schemas.microsoft.com/office/drawing/2014/main" id="{A3317175-0FF4-4599-9B2F-BEB434786C4C}"/>
              </a:ext>
            </a:extLst>
          </p:cNvPr>
          <p:cNvSpPr txBox="1"/>
          <p:nvPr/>
        </p:nvSpPr>
        <p:spPr>
          <a:xfrm>
            <a:off x="2176445" y="2249937"/>
            <a:ext cx="1625282" cy="2215991"/>
          </a:xfrm>
          <a:prstGeom prst="rect">
            <a:avLst/>
          </a:prstGeom>
          <a:noFill/>
        </p:spPr>
        <p:txBody>
          <a:bodyPr vert="horz" wrap="square" rtlCol="0">
            <a:spAutoFit/>
          </a:bodyPr>
          <a:lstStyle/>
          <a:p>
            <a:r>
              <a:rPr lang="zh-CN" altLang="en-US" sz="138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谢</a:t>
            </a:r>
          </a:p>
        </p:txBody>
      </p:sp>
      <p:sp>
        <p:nvSpPr>
          <p:cNvPr id="8" name="文本框 7">
            <a:extLst>
              <a:ext uri="{FF2B5EF4-FFF2-40B4-BE49-F238E27FC236}">
                <a16:creationId xmlns:a16="http://schemas.microsoft.com/office/drawing/2014/main" id="{C493693A-55B4-4D76-9D55-94957529E0BD}"/>
              </a:ext>
            </a:extLst>
          </p:cNvPr>
          <p:cNvSpPr txBox="1"/>
          <p:nvPr/>
        </p:nvSpPr>
        <p:spPr>
          <a:xfrm>
            <a:off x="6096000" y="2528798"/>
            <a:ext cx="1625282" cy="2215991"/>
          </a:xfrm>
          <a:prstGeom prst="rect">
            <a:avLst/>
          </a:prstGeom>
          <a:noFill/>
        </p:spPr>
        <p:txBody>
          <a:bodyPr vert="horz" wrap="square" rtlCol="0">
            <a:spAutoFit/>
          </a:bodyPr>
          <a:lstStyle/>
          <a:p>
            <a:r>
              <a:rPr lang="zh-CN" altLang="en-US" sz="138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观</a:t>
            </a:r>
          </a:p>
        </p:txBody>
      </p:sp>
      <p:sp>
        <p:nvSpPr>
          <p:cNvPr id="9" name="文本框 8">
            <a:extLst>
              <a:ext uri="{FF2B5EF4-FFF2-40B4-BE49-F238E27FC236}">
                <a16:creationId xmlns:a16="http://schemas.microsoft.com/office/drawing/2014/main" id="{977A2A19-7DD8-468A-99DB-D7FC89D5DD36}"/>
              </a:ext>
            </a:extLst>
          </p:cNvPr>
          <p:cNvSpPr txBox="1"/>
          <p:nvPr/>
        </p:nvSpPr>
        <p:spPr>
          <a:xfrm>
            <a:off x="7959548" y="2269501"/>
            <a:ext cx="1625282" cy="2215991"/>
          </a:xfrm>
          <a:prstGeom prst="rect">
            <a:avLst/>
          </a:prstGeom>
          <a:noFill/>
        </p:spPr>
        <p:txBody>
          <a:bodyPr vert="horz" wrap="square" rtlCol="0">
            <a:spAutoFit/>
          </a:bodyPr>
          <a:lstStyle/>
          <a:p>
            <a:r>
              <a:rPr lang="zh-CN" altLang="en-US" sz="13800" i="1"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看</a:t>
            </a:r>
          </a:p>
        </p:txBody>
      </p:sp>
      <p:sp>
        <p:nvSpPr>
          <p:cNvPr id="11" name="文本框 10">
            <a:extLst>
              <a:ext uri="{FF2B5EF4-FFF2-40B4-BE49-F238E27FC236}">
                <a16:creationId xmlns:a16="http://schemas.microsoft.com/office/drawing/2014/main" id="{EB52B898-A0DB-41BC-89B6-9A03BE80C32E}"/>
              </a:ext>
            </a:extLst>
          </p:cNvPr>
          <p:cNvSpPr txBox="1"/>
          <p:nvPr/>
        </p:nvSpPr>
        <p:spPr>
          <a:xfrm>
            <a:off x="6058949" y="1899807"/>
            <a:ext cx="5779614" cy="923330"/>
          </a:xfrm>
          <a:prstGeom prst="rect">
            <a:avLst/>
          </a:prstGeom>
          <a:noFill/>
        </p:spPr>
        <p:txBody>
          <a:bodyPr wrap="square" rtlCol="0">
            <a:spAutoFit/>
          </a:bodyPr>
          <a:lstStyle/>
          <a:p>
            <a:r>
              <a:rPr lang="en-US" altLang="zh-CN" sz="5400" i="1" spc="3500" dirty="0">
                <a:solidFill>
                  <a:schemeClr val="accent2"/>
                </a:solidFill>
                <a:latin typeface="Stencil" panose="040409050D0802020404" pitchFamily="82" charset="0"/>
                <a:ea typeface="站酷高端黑" panose="02010600030101010101" pitchFamily="2" charset="-122"/>
                <a:sym typeface="思源黑体 CN Normal" panose="020B0400000000000000" pitchFamily="34" charset="-122"/>
              </a:rPr>
              <a:t>THANKS</a:t>
            </a:r>
            <a:endParaRPr lang="zh-CN" altLang="en-US" sz="5400" i="1" spc="3500" dirty="0">
              <a:solidFill>
                <a:schemeClr val="accent2"/>
              </a:solidFill>
              <a:latin typeface="Stencil" panose="040409050D0802020404" pitchFamily="82" charset="0"/>
              <a:ea typeface="站酷高端黑" panose="02010600030101010101" pitchFamily="2" charset="-122"/>
              <a:sym typeface="思源黑体 CN Normal" panose="020B0400000000000000" pitchFamily="34" charset="-122"/>
            </a:endParaRPr>
          </a:p>
        </p:txBody>
      </p:sp>
      <p:sp>
        <p:nvSpPr>
          <p:cNvPr id="13" name="平行四边形 12">
            <a:extLst>
              <a:ext uri="{FF2B5EF4-FFF2-40B4-BE49-F238E27FC236}">
                <a16:creationId xmlns:a16="http://schemas.microsoft.com/office/drawing/2014/main" id="{843E588C-1BDB-414C-AB93-471315F59741}"/>
              </a:ext>
            </a:extLst>
          </p:cNvPr>
          <p:cNvSpPr/>
          <p:nvPr/>
        </p:nvSpPr>
        <p:spPr>
          <a:xfrm>
            <a:off x="-3286590" y="782121"/>
            <a:ext cx="7208520" cy="395554"/>
          </a:xfrm>
          <a:prstGeom prst="parallelogram">
            <a:avLst>
              <a:gd name="adj" fmla="val 42224"/>
            </a:avLst>
          </a:prstGeom>
          <a:gradFill flip="none" rotWithShape="1">
            <a:gsLst>
              <a:gs pos="25000">
                <a:schemeClr val="bg1">
                  <a:alpha val="0"/>
                </a:schemeClr>
              </a:gs>
              <a:gs pos="75000">
                <a:schemeClr val="bg1">
                  <a:alpha val="57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pic>
        <p:nvPicPr>
          <p:cNvPr id="17" name="图片 16">
            <a:extLst>
              <a:ext uri="{FF2B5EF4-FFF2-40B4-BE49-F238E27FC236}">
                <a16:creationId xmlns:a16="http://schemas.microsoft.com/office/drawing/2014/main" id="{BBCA1900-7B56-41F3-9B0B-57E1A8AD61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67666" y="5113083"/>
            <a:ext cx="2364028" cy="624532"/>
          </a:xfrm>
          <a:prstGeom prst="rect">
            <a:avLst/>
          </a:prstGeom>
        </p:spPr>
      </p:pic>
    </p:spTree>
    <p:extLst>
      <p:ext uri="{BB962C8B-B14F-4D97-AF65-F5344CB8AC3E}">
        <p14:creationId xmlns:p14="http://schemas.microsoft.com/office/powerpoint/2010/main" val="1744562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任意多边形: 形状 10">
            <a:extLst>
              <a:ext uri="{FF2B5EF4-FFF2-40B4-BE49-F238E27FC236}">
                <a16:creationId xmlns:a16="http://schemas.microsoft.com/office/drawing/2014/main" id="{9A8C16B9-2781-45A4-BB81-09E1CC6FBE99}"/>
              </a:ext>
            </a:extLst>
          </p:cNvPr>
          <p:cNvSpPr/>
          <p:nvPr/>
        </p:nvSpPr>
        <p:spPr>
          <a:xfrm>
            <a:off x="-15240" y="3946982"/>
            <a:ext cx="12237758" cy="2911018"/>
          </a:xfrm>
          <a:custGeom>
            <a:avLst/>
            <a:gdLst>
              <a:gd name="connsiteX0" fmla="*/ 0 w 12847320"/>
              <a:gd name="connsiteY0" fmla="*/ 0 h 3185160"/>
              <a:gd name="connsiteX1" fmla="*/ 4800600 w 12847320"/>
              <a:gd name="connsiteY1" fmla="*/ 426720 h 3185160"/>
              <a:gd name="connsiteX2" fmla="*/ 9037320 w 12847320"/>
              <a:gd name="connsiteY2" fmla="*/ 335280 h 3185160"/>
              <a:gd name="connsiteX3" fmla="*/ 12847320 w 12847320"/>
              <a:gd name="connsiteY3" fmla="*/ 563880 h 3185160"/>
              <a:gd name="connsiteX4" fmla="*/ 12740640 w 12847320"/>
              <a:gd name="connsiteY4" fmla="*/ 3185160 h 3185160"/>
              <a:gd name="connsiteX5" fmla="*/ 304800 w 12847320"/>
              <a:gd name="connsiteY5" fmla="*/ 2834640 h 3185160"/>
              <a:gd name="connsiteX6" fmla="*/ 0 w 12847320"/>
              <a:gd name="connsiteY6" fmla="*/ 0 h 3185160"/>
              <a:gd name="connsiteX0" fmla="*/ 0 w 12847320"/>
              <a:gd name="connsiteY0" fmla="*/ 0 h 3185160"/>
              <a:gd name="connsiteX1" fmla="*/ 4800600 w 12847320"/>
              <a:gd name="connsiteY1" fmla="*/ 426720 h 3185160"/>
              <a:gd name="connsiteX2" fmla="*/ 9037320 w 12847320"/>
              <a:gd name="connsiteY2" fmla="*/ 335280 h 3185160"/>
              <a:gd name="connsiteX3" fmla="*/ 12847320 w 12847320"/>
              <a:gd name="connsiteY3" fmla="*/ 563880 h 3185160"/>
              <a:gd name="connsiteX4" fmla="*/ 12740640 w 12847320"/>
              <a:gd name="connsiteY4" fmla="*/ 3185160 h 3185160"/>
              <a:gd name="connsiteX5" fmla="*/ 304800 w 12847320"/>
              <a:gd name="connsiteY5" fmla="*/ 2834640 h 3185160"/>
              <a:gd name="connsiteX6" fmla="*/ 0 w 12847320"/>
              <a:gd name="connsiteY6" fmla="*/ 0 h 3185160"/>
              <a:gd name="connsiteX0" fmla="*/ 0 w 12847320"/>
              <a:gd name="connsiteY0" fmla="*/ 0 h 3185160"/>
              <a:gd name="connsiteX1" fmla="*/ 4800600 w 12847320"/>
              <a:gd name="connsiteY1" fmla="*/ 426720 h 3185160"/>
              <a:gd name="connsiteX2" fmla="*/ 9037320 w 12847320"/>
              <a:gd name="connsiteY2" fmla="*/ 335280 h 3185160"/>
              <a:gd name="connsiteX3" fmla="*/ 12847320 w 12847320"/>
              <a:gd name="connsiteY3" fmla="*/ 563880 h 3185160"/>
              <a:gd name="connsiteX4" fmla="*/ 12740640 w 12847320"/>
              <a:gd name="connsiteY4" fmla="*/ 3185160 h 3185160"/>
              <a:gd name="connsiteX5" fmla="*/ 304800 w 12847320"/>
              <a:gd name="connsiteY5" fmla="*/ 2834640 h 3185160"/>
              <a:gd name="connsiteX6" fmla="*/ 0 w 12847320"/>
              <a:gd name="connsiteY6" fmla="*/ 0 h 3185160"/>
              <a:gd name="connsiteX0" fmla="*/ 0 w 12847320"/>
              <a:gd name="connsiteY0" fmla="*/ 0 h 3185160"/>
              <a:gd name="connsiteX1" fmla="*/ 4800600 w 12847320"/>
              <a:gd name="connsiteY1" fmla="*/ 426720 h 3185160"/>
              <a:gd name="connsiteX2" fmla="*/ 9037320 w 12847320"/>
              <a:gd name="connsiteY2" fmla="*/ 335280 h 3185160"/>
              <a:gd name="connsiteX3" fmla="*/ 12847320 w 12847320"/>
              <a:gd name="connsiteY3" fmla="*/ 563880 h 3185160"/>
              <a:gd name="connsiteX4" fmla="*/ 12740640 w 12847320"/>
              <a:gd name="connsiteY4" fmla="*/ 3185160 h 3185160"/>
              <a:gd name="connsiteX5" fmla="*/ 304800 w 12847320"/>
              <a:gd name="connsiteY5" fmla="*/ 2834640 h 3185160"/>
              <a:gd name="connsiteX6" fmla="*/ 0 w 12847320"/>
              <a:gd name="connsiteY6" fmla="*/ 0 h 3185160"/>
              <a:gd name="connsiteX0" fmla="*/ 0 w 12847320"/>
              <a:gd name="connsiteY0" fmla="*/ 37352 h 3222512"/>
              <a:gd name="connsiteX1" fmla="*/ 4800600 w 12847320"/>
              <a:gd name="connsiteY1" fmla="*/ 464072 h 3222512"/>
              <a:gd name="connsiteX2" fmla="*/ 9037320 w 12847320"/>
              <a:gd name="connsiteY2" fmla="*/ 372632 h 3222512"/>
              <a:gd name="connsiteX3" fmla="*/ 12847320 w 12847320"/>
              <a:gd name="connsiteY3" fmla="*/ 601232 h 3222512"/>
              <a:gd name="connsiteX4" fmla="*/ 12740640 w 12847320"/>
              <a:gd name="connsiteY4" fmla="*/ 3222512 h 3222512"/>
              <a:gd name="connsiteX5" fmla="*/ 304800 w 12847320"/>
              <a:gd name="connsiteY5" fmla="*/ 2871992 h 3222512"/>
              <a:gd name="connsiteX6" fmla="*/ 0 w 12847320"/>
              <a:gd name="connsiteY6" fmla="*/ 37352 h 3222512"/>
              <a:gd name="connsiteX0" fmla="*/ 0 w 12847320"/>
              <a:gd name="connsiteY0" fmla="*/ 37352 h 3222512"/>
              <a:gd name="connsiteX1" fmla="*/ 4800600 w 12847320"/>
              <a:gd name="connsiteY1" fmla="*/ 464072 h 3222512"/>
              <a:gd name="connsiteX2" fmla="*/ 9037320 w 12847320"/>
              <a:gd name="connsiteY2" fmla="*/ 372632 h 3222512"/>
              <a:gd name="connsiteX3" fmla="*/ 12847320 w 12847320"/>
              <a:gd name="connsiteY3" fmla="*/ 601232 h 3222512"/>
              <a:gd name="connsiteX4" fmla="*/ 12740640 w 12847320"/>
              <a:gd name="connsiteY4" fmla="*/ 3222512 h 3222512"/>
              <a:gd name="connsiteX5" fmla="*/ 304800 w 12847320"/>
              <a:gd name="connsiteY5" fmla="*/ 2871992 h 3222512"/>
              <a:gd name="connsiteX6" fmla="*/ 0 w 12847320"/>
              <a:gd name="connsiteY6" fmla="*/ 37352 h 3222512"/>
              <a:gd name="connsiteX0" fmla="*/ 0 w 12847320"/>
              <a:gd name="connsiteY0" fmla="*/ 37352 h 3222512"/>
              <a:gd name="connsiteX1" fmla="*/ 4800600 w 12847320"/>
              <a:gd name="connsiteY1" fmla="*/ 464072 h 3222512"/>
              <a:gd name="connsiteX2" fmla="*/ 9037320 w 12847320"/>
              <a:gd name="connsiteY2" fmla="*/ 372632 h 3222512"/>
              <a:gd name="connsiteX3" fmla="*/ 12847320 w 12847320"/>
              <a:gd name="connsiteY3" fmla="*/ 601232 h 3222512"/>
              <a:gd name="connsiteX4" fmla="*/ 12740640 w 12847320"/>
              <a:gd name="connsiteY4" fmla="*/ 3222512 h 3222512"/>
              <a:gd name="connsiteX5" fmla="*/ 304800 w 12847320"/>
              <a:gd name="connsiteY5" fmla="*/ 2871992 h 3222512"/>
              <a:gd name="connsiteX6" fmla="*/ 0 w 12847320"/>
              <a:gd name="connsiteY6" fmla="*/ 37352 h 3222512"/>
              <a:gd name="connsiteX0" fmla="*/ 0 w 12847320"/>
              <a:gd name="connsiteY0" fmla="*/ 37352 h 3222512"/>
              <a:gd name="connsiteX1" fmla="*/ 4800600 w 12847320"/>
              <a:gd name="connsiteY1" fmla="*/ 464072 h 3222512"/>
              <a:gd name="connsiteX2" fmla="*/ 9037320 w 12847320"/>
              <a:gd name="connsiteY2" fmla="*/ 372632 h 3222512"/>
              <a:gd name="connsiteX3" fmla="*/ 12847320 w 12847320"/>
              <a:gd name="connsiteY3" fmla="*/ 601232 h 3222512"/>
              <a:gd name="connsiteX4" fmla="*/ 12740640 w 12847320"/>
              <a:gd name="connsiteY4" fmla="*/ 3222512 h 3222512"/>
              <a:gd name="connsiteX5" fmla="*/ 304800 w 12847320"/>
              <a:gd name="connsiteY5" fmla="*/ 2871992 h 3222512"/>
              <a:gd name="connsiteX6" fmla="*/ 0 w 12847320"/>
              <a:gd name="connsiteY6" fmla="*/ 37352 h 3222512"/>
              <a:gd name="connsiteX0" fmla="*/ 0 w 12847320"/>
              <a:gd name="connsiteY0" fmla="*/ 37352 h 3222512"/>
              <a:gd name="connsiteX1" fmla="*/ 4800600 w 12847320"/>
              <a:gd name="connsiteY1" fmla="*/ 464072 h 3222512"/>
              <a:gd name="connsiteX2" fmla="*/ 9037320 w 12847320"/>
              <a:gd name="connsiteY2" fmla="*/ 372632 h 3222512"/>
              <a:gd name="connsiteX3" fmla="*/ 12847320 w 12847320"/>
              <a:gd name="connsiteY3" fmla="*/ 601232 h 3222512"/>
              <a:gd name="connsiteX4" fmla="*/ 12740640 w 12847320"/>
              <a:gd name="connsiteY4" fmla="*/ 3222512 h 3222512"/>
              <a:gd name="connsiteX5" fmla="*/ 304800 w 12847320"/>
              <a:gd name="connsiteY5" fmla="*/ 2871992 h 3222512"/>
              <a:gd name="connsiteX6" fmla="*/ 0 w 12847320"/>
              <a:gd name="connsiteY6" fmla="*/ 37352 h 3222512"/>
              <a:gd name="connsiteX0" fmla="*/ 0 w 12847320"/>
              <a:gd name="connsiteY0" fmla="*/ 37352 h 3222512"/>
              <a:gd name="connsiteX1" fmla="*/ 4800600 w 12847320"/>
              <a:gd name="connsiteY1" fmla="*/ 464072 h 3222512"/>
              <a:gd name="connsiteX2" fmla="*/ 9037320 w 12847320"/>
              <a:gd name="connsiteY2" fmla="*/ 372632 h 3222512"/>
              <a:gd name="connsiteX3" fmla="*/ 12847320 w 12847320"/>
              <a:gd name="connsiteY3" fmla="*/ 601232 h 3222512"/>
              <a:gd name="connsiteX4" fmla="*/ 12740640 w 12847320"/>
              <a:gd name="connsiteY4" fmla="*/ 3222512 h 3222512"/>
              <a:gd name="connsiteX5" fmla="*/ 304800 w 12847320"/>
              <a:gd name="connsiteY5" fmla="*/ 2871992 h 3222512"/>
              <a:gd name="connsiteX6" fmla="*/ 0 w 12847320"/>
              <a:gd name="connsiteY6" fmla="*/ 37352 h 3222512"/>
              <a:gd name="connsiteX0" fmla="*/ 60960 w 12542520"/>
              <a:gd name="connsiteY0" fmla="*/ 30657 h 3246297"/>
              <a:gd name="connsiteX1" fmla="*/ 4495800 w 12542520"/>
              <a:gd name="connsiteY1" fmla="*/ 487857 h 3246297"/>
              <a:gd name="connsiteX2" fmla="*/ 8732520 w 12542520"/>
              <a:gd name="connsiteY2" fmla="*/ 396417 h 3246297"/>
              <a:gd name="connsiteX3" fmla="*/ 12542520 w 12542520"/>
              <a:gd name="connsiteY3" fmla="*/ 625017 h 3246297"/>
              <a:gd name="connsiteX4" fmla="*/ 12435840 w 12542520"/>
              <a:gd name="connsiteY4" fmla="*/ 3246297 h 3246297"/>
              <a:gd name="connsiteX5" fmla="*/ 0 w 12542520"/>
              <a:gd name="connsiteY5" fmla="*/ 2895777 h 3246297"/>
              <a:gd name="connsiteX6" fmla="*/ 60960 w 12542520"/>
              <a:gd name="connsiteY6" fmla="*/ 30657 h 3246297"/>
              <a:gd name="connsiteX0" fmla="*/ 0 w 12481560"/>
              <a:gd name="connsiteY0" fmla="*/ 30657 h 3246297"/>
              <a:gd name="connsiteX1" fmla="*/ 4434840 w 12481560"/>
              <a:gd name="connsiteY1" fmla="*/ 487857 h 3246297"/>
              <a:gd name="connsiteX2" fmla="*/ 8671560 w 12481560"/>
              <a:gd name="connsiteY2" fmla="*/ 396417 h 3246297"/>
              <a:gd name="connsiteX3" fmla="*/ 12481560 w 12481560"/>
              <a:gd name="connsiteY3" fmla="*/ 625017 h 3246297"/>
              <a:gd name="connsiteX4" fmla="*/ 12374880 w 12481560"/>
              <a:gd name="connsiteY4" fmla="*/ 3246297 h 3246297"/>
              <a:gd name="connsiteX5" fmla="*/ 243840 w 12481560"/>
              <a:gd name="connsiteY5" fmla="*/ 2499537 h 3246297"/>
              <a:gd name="connsiteX6" fmla="*/ 0 w 12481560"/>
              <a:gd name="connsiteY6" fmla="*/ 30657 h 3246297"/>
              <a:gd name="connsiteX0" fmla="*/ 0 w 12481560"/>
              <a:gd name="connsiteY0" fmla="*/ 30657 h 3246297"/>
              <a:gd name="connsiteX1" fmla="*/ 4434840 w 12481560"/>
              <a:gd name="connsiteY1" fmla="*/ 487857 h 3246297"/>
              <a:gd name="connsiteX2" fmla="*/ 8671560 w 12481560"/>
              <a:gd name="connsiteY2" fmla="*/ 396417 h 3246297"/>
              <a:gd name="connsiteX3" fmla="*/ 12481560 w 12481560"/>
              <a:gd name="connsiteY3" fmla="*/ 625017 h 3246297"/>
              <a:gd name="connsiteX4" fmla="*/ 12374880 w 12481560"/>
              <a:gd name="connsiteY4" fmla="*/ 3246297 h 3246297"/>
              <a:gd name="connsiteX5" fmla="*/ 15240 w 12481560"/>
              <a:gd name="connsiteY5" fmla="*/ 2911017 h 3246297"/>
              <a:gd name="connsiteX6" fmla="*/ 0 w 12481560"/>
              <a:gd name="connsiteY6" fmla="*/ 30657 h 3246297"/>
              <a:gd name="connsiteX0" fmla="*/ 0 w 12481560"/>
              <a:gd name="connsiteY0" fmla="*/ 30657 h 3017697"/>
              <a:gd name="connsiteX1" fmla="*/ 4434840 w 12481560"/>
              <a:gd name="connsiteY1" fmla="*/ 487857 h 3017697"/>
              <a:gd name="connsiteX2" fmla="*/ 8671560 w 12481560"/>
              <a:gd name="connsiteY2" fmla="*/ 396417 h 3017697"/>
              <a:gd name="connsiteX3" fmla="*/ 12481560 w 12481560"/>
              <a:gd name="connsiteY3" fmla="*/ 625017 h 3017697"/>
              <a:gd name="connsiteX4" fmla="*/ 12390120 w 12481560"/>
              <a:gd name="connsiteY4" fmla="*/ 3017697 h 3017697"/>
              <a:gd name="connsiteX5" fmla="*/ 15240 w 12481560"/>
              <a:gd name="connsiteY5" fmla="*/ 2911017 h 3017697"/>
              <a:gd name="connsiteX6" fmla="*/ 0 w 12481560"/>
              <a:gd name="connsiteY6" fmla="*/ 30657 h 3017697"/>
              <a:gd name="connsiteX0" fmla="*/ 0 w 12481560"/>
              <a:gd name="connsiteY0" fmla="*/ 30657 h 2911017"/>
              <a:gd name="connsiteX1" fmla="*/ 4434840 w 12481560"/>
              <a:gd name="connsiteY1" fmla="*/ 487857 h 2911017"/>
              <a:gd name="connsiteX2" fmla="*/ 8671560 w 12481560"/>
              <a:gd name="connsiteY2" fmla="*/ 396417 h 2911017"/>
              <a:gd name="connsiteX3" fmla="*/ 12481560 w 12481560"/>
              <a:gd name="connsiteY3" fmla="*/ 625017 h 2911017"/>
              <a:gd name="connsiteX4" fmla="*/ 12313920 w 12481560"/>
              <a:gd name="connsiteY4" fmla="*/ 2728137 h 2911017"/>
              <a:gd name="connsiteX5" fmla="*/ 15240 w 12481560"/>
              <a:gd name="connsiteY5" fmla="*/ 2911017 h 2911017"/>
              <a:gd name="connsiteX6" fmla="*/ 0 w 12481560"/>
              <a:gd name="connsiteY6" fmla="*/ 30657 h 2911017"/>
              <a:gd name="connsiteX0" fmla="*/ 0 w 12481560"/>
              <a:gd name="connsiteY0" fmla="*/ 30657 h 2911017"/>
              <a:gd name="connsiteX1" fmla="*/ 4434840 w 12481560"/>
              <a:gd name="connsiteY1" fmla="*/ 487857 h 2911017"/>
              <a:gd name="connsiteX2" fmla="*/ 8671560 w 12481560"/>
              <a:gd name="connsiteY2" fmla="*/ 396417 h 2911017"/>
              <a:gd name="connsiteX3" fmla="*/ 12481560 w 12481560"/>
              <a:gd name="connsiteY3" fmla="*/ 625017 h 2911017"/>
              <a:gd name="connsiteX4" fmla="*/ 12192000 w 12481560"/>
              <a:gd name="connsiteY4" fmla="*/ 2895777 h 2911017"/>
              <a:gd name="connsiteX5" fmla="*/ 15240 w 12481560"/>
              <a:gd name="connsiteY5" fmla="*/ 2911017 h 2911017"/>
              <a:gd name="connsiteX6" fmla="*/ 0 w 12481560"/>
              <a:gd name="connsiteY6" fmla="*/ 30657 h 2911017"/>
              <a:gd name="connsiteX0" fmla="*/ 0 w 12222480"/>
              <a:gd name="connsiteY0" fmla="*/ 30657 h 2911017"/>
              <a:gd name="connsiteX1" fmla="*/ 4434840 w 12222480"/>
              <a:gd name="connsiteY1" fmla="*/ 487857 h 2911017"/>
              <a:gd name="connsiteX2" fmla="*/ 8671560 w 12222480"/>
              <a:gd name="connsiteY2" fmla="*/ 396417 h 2911017"/>
              <a:gd name="connsiteX3" fmla="*/ 12222480 w 12222480"/>
              <a:gd name="connsiteY3" fmla="*/ 625017 h 2911017"/>
              <a:gd name="connsiteX4" fmla="*/ 12192000 w 12222480"/>
              <a:gd name="connsiteY4" fmla="*/ 2895777 h 2911017"/>
              <a:gd name="connsiteX5" fmla="*/ 15240 w 12222480"/>
              <a:gd name="connsiteY5" fmla="*/ 2911017 h 2911017"/>
              <a:gd name="connsiteX6" fmla="*/ 0 w 12222480"/>
              <a:gd name="connsiteY6" fmla="*/ 30657 h 2911017"/>
              <a:gd name="connsiteX0" fmla="*/ 0 w 12253036"/>
              <a:gd name="connsiteY0" fmla="*/ 30657 h 2911017"/>
              <a:gd name="connsiteX1" fmla="*/ 4434840 w 12253036"/>
              <a:gd name="connsiteY1" fmla="*/ 487857 h 2911017"/>
              <a:gd name="connsiteX2" fmla="*/ 8671560 w 12253036"/>
              <a:gd name="connsiteY2" fmla="*/ 396417 h 2911017"/>
              <a:gd name="connsiteX3" fmla="*/ 12222480 w 12253036"/>
              <a:gd name="connsiteY3" fmla="*/ 625017 h 2911017"/>
              <a:gd name="connsiteX4" fmla="*/ 12253036 w 12253036"/>
              <a:gd name="connsiteY4" fmla="*/ 2911017 h 2911017"/>
              <a:gd name="connsiteX5" fmla="*/ 15240 w 12253036"/>
              <a:gd name="connsiteY5" fmla="*/ 2911017 h 2911017"/>
              <a:gd name="connsiteX6" fmla="*/ 0 w 12253036"/>
              <a:gd name="connsiteY6" fmla="*/ 30657 h 291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3036" h="2911017">
                <a:moveTo>
                  <a:pt x="0" y="30657"/>
                </a:moveTo>
                <a:cubicBezTo>
                  <a:pt x="1600200" y="-25223"/>
                  <a:pt x="2910840" y="-65863"/>
                  <a:pt x="4434840" y="487857"/>
                </a:cubicBezTo>
                <a:cubicBezTo>
                  <a:pt x="5298440" y="868857"/>
                  <a:pt x="7366000" y="594537"/>
                  <a:pt x="8671560" y="396417"/>
                </a:cubicBezTo>
                <a:cubicBezTo>
                  <a:pt x="10002520" y="244017"/>
                  <a:pt x="10952480" y="350697"/>
                  <a:pt x="12222480" y="625017"/>
                </a:cubicBezTo>
                <a:lnTo>
                  <a:pt x="12253036" y="2911017"/>
                </a:lnTo>
                <a:lnTo>
                  <a:pt x="15240" y="2911017"/>
                </a:lnTo>
                <a:lnTo>
                  <a:pt x="0" y="30657"/>
                </a:lnTo>
                <a:close/>
              </a:path>
            </a:pathLst>
          </a:cu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微软雅黑"/>
              <a:cs typeface="+mn-cs"/>
            </a:endParaRPr>
          </a:p>
        </p:txBody>
      </p:sp>
      <p:sp>
        <p:nvSpPr>
          <p:cNvPr id="5" name="椭圆 4">
            <a:extLst>
              <a:ext uri="{FF2B5EF4-FFF2-40B4-BE49-F238E27FC236}">
                <a16:creationId xmlns:a16="http://schemas.microsoft.com/office/drawing/2014/main" id="{225B6B66-7592-446E-AE94-315B7563BB13}"/>
              </a:ext>
            </a:extLst>
          </p:cNvPr>
          <p:cNvSpPr/>
          <p:nvPr/>
        </p:nvSpPr>
        <p:spPr>
          <a:xfrm>
            <a:off x="862121" y="2439283"/>
            <a:ext cx="3015398" cy="3015398"/>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微软雅黑"/>
              <a:cs typeface="+mn-cs"/>
            </a:endParaRPr>
          </a:p>
        </p:txBody>
      </p:sp>
      <p:sp>
        <p:nvSpPr>
          <p:cNvPr id="4" name="椭圆 3">
            <a:extLst>
              <a:ext uri="{FF2B5EF4-FFF2-40B4-BE49-F238E27FC236}">
                <a16:creationId xmlns:a16="http://schemas.microsoft.com/office/drawing/2014/main" id="{B4DE9B1E-50E9-4A25-997B-FE54DDC80F59}"/>
              </a:ext>
            </a:extLst>
          </p:cNvPr>
          <p:cNvSpPr/>
          <p:nvPr/>
        </p:nvSpPr>
        <p:spPr>
          <a:xfrm>
            <a:off x="1042924" y="2620086"/>
            <a:ext cx="2653792" cy="2653792"/>
          </a:xfrm>
          <a:prstGeom prst="ellipse">
            <a:avLst/>
          </a:prstGeom>
          <a:solidFill>
            <a:schemeClr val="bg1"/>
          </a:solidFill>
          <a:ln>
            <a:noFill/>
          </a:ln>
          <a:effectLst>
            <a:outerShdw blurRad="254000" dist="38100" dir="5400000" sx="101000" sy="101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微软雅黑"/>
              <a:cs typeface="+mn-cs"/>
            </a:endParaRPr>
          </a:p>
        </p:txBody>
      </p:sp>
      <p:sp>
        <p:nvSpPr>
          <p:cNvPr id="6" name="文本框 5">
            <a:extLst>
              <a:ext uri="{FF2B5EF4-FFF2-40B4-BE49-F238E27FC236}">
                <a16:creationId xmlns:a16="http://schemas.microsoft.com/office/drawing/2014/main" id="{E09BE0B7-0AEC-458B-8E84-81354AA7B84B}"/>
              </a:ext>
            </a:extLst>
          </p:cNvPr>
          <p:cNvSpPr txBox="1"/>
          <p:nvPr/>
        </p:nvSpPr>
        <p:spPr>
          <a:xfrm>
            <a:off x="1154050" y="3015958"/>
            <a:ext cx="2431540"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a:noFill/>
                </a:ln>
                <a:solidFill>
                  <a:schemeClr val="accent1"/>
                </a:solidFill>
                <a:effectLst/>
                <a:uLnTx/>
                <a:uFillTx/>
                <a:latin typeface="+mj-ea"/>
                <a:ea typeface="+mj-ea"/>
              </a:rPr>
              <a:t>01</a:t>
            </a:r>
            <a:endParaRPr kumimoji="0" lang="zh-CN" altLang="en-US" sz="11500" b="0" i="0" u="none" strike="noStrike" kern="1200" cap="none" spc="0" normalizeH="0" baseline="0" noProof="0" dirty="0">
              <a:ln>
                <a:noFill/>
              </a:ln>
              <a:solidFill>
                <a:schemeClr val="accent1"/>
              </a:solidFill>
              <a:effectLst/>
              <a:uLnTx/>
              <a:uFillTx/>
              <a:latin typeface="+mj-ea"/>
              <a:ea typeface="+mj-ea"/>
            </a:endParaRPr>
          </a:p>
        </p:txBody>
      </p:sp>
      <p:sp>
        <p:nvSpPr>
          <p:cNvPr id="8" name="文本框 7">
            <a:extLst>
              <a:ext uri="{FF2B5EF4-FFF2-40B4-BE49-F238E27FC236}">
                <a16:creationId xmlns:a16="http://schemas.microsoft.com/office/drawing/2014/main" id="{AA8B4BA7-F08D-4753-9716-2296EA225367}"/>
              </a:ext>
            </a:extLst>
          </p:cNvPr>
          <p:cNvSpPr txBox="1"/>
          <p:nvPr/>
        </p:nvSpPr>
        <p:spPr>
          <a:xfrm>
            <a:off x="4983480" y="5021759"/>
            <a:ext cx="6776398"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0" i="1" u="none" strike="noStrike" kern="1200" cap="none" spc="300" normalizeH="0" baseline="0" noProof="0" dirty="0">
                <a:ln>
                  <a:noFill/>
                </a:ln>
                <a:solidFill>
                  <a:schemeClr val="bg1"/>
                </a:solidFill>
                <a:effectLst/>
                <a:uLnTx/>
                <a:uFillTx/>
                <a:latin typeface="+mn-ea"/>
                <a:cs typeface="+mn-cs"/>
              </a:rPr>
              <a:t>请在此处输入标题内容</a:t>
            </a:r>
          </a:p>
        </p:txBody>
      </p:sp>
      <p:grpSp>
        <p:nvGrpSpPr>
          <p:cNvPr id="7" name="组合 6">
            <a:extLst>
              <a:ext uri="{FF2B5EF4-FFF2-40B4-BE49-F238E27FC236}">
                <a16:creationId xmlns:a16="http://schemas.microsoft.com/office/drawing/2014/main" id="{A9E49973-D9D2-4D48-9918-80472A920E70}"/>
              </a:ext>
            </a:extLst>
          </p:cNvPr>
          <p:cNvGrpSpPr/>
          <p:nvPr/>
        </p:nvGrpSpPr>
        <p:grpSpPr>
          <a:xfrm>
            <a:off x="9711329" y="326085"/>
            <a:ext cx="2388402" cy="584732"/>
            <a:chOff x="10221559" y="213921"/>
            <a:chExt cx="1807881" cy="442608"/>
          </a:xfrm>
        </p:grpSpPr>
        <p:pic>
          <p:nvPicPr>
            <p:cNvPr id="9" name="图片 8">
              <a:extLst>
                <a:ext uri="{FF2B5EF4-FFF2-40B4-BE49-F238E27FC236}">
                  <a16:creationId xmlns:a16="http://schemas.microsoft.com/office/drawing/2014/main" id="{00BEBE5B-19B7-42B2-ACE2-9A42111BA78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10" name="图片 9">
              <a:extLst>
                <a:ext uri="{FF2B5EF4-FFF2-40B4-BE49-F238E27FC236}">
                  <a16:creationId xmlns:a16="http://schemas.microsoft.com/office/drawing/2014/main" id="{A20A6821-EDFD-4670-B5AE-5BF971317C2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Tree>
    <p:extLst>
      <p:ext uri="{BB962C8B-B14F-4D97-AF65-F5344CB8AC3E}">
        <p14:creationId xmlns:p14="http://schemas.microsoft.com/office/powerpoint/2010/main" val="18833251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F60D0F8-30A4-4659-AF48-3DCEA924BB26}"/>
              </a:ext>
            </a:extLst>
          </p:cNvPr>
          <p:cNvSpPr/>
          <p:nvPr/>
        </p:nvSpPr>
        <p:spPr>
          <a:xfrm>
            <a:off x="0" y="1683026"/>
            <a:ext cx="12192000" cy="2609574"/>
          </a:xfrm>
          <a:prstGeom prst="rect">
            <a:avLst/>
          </a:prstGeom>
          <a:solidFill>
            <a:schemeClr val="accent2"/>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5D6E35E2-2493-4A5E-B492-95EB817C8B61}"/>
              </a:ext>
            </a:extLst>
          </p:cNvPr>
          <p:cNvSpPr txBox="1"/>
          <p:nvPr/>
        </p:nvSpPr>
        <p:spPr>
          <a:xfrm>
            <a:off x="881405" y="1982450"/>
            <a:ext cx="10429190" cy="1446550"/>
          </a:xfrm>
          <a:prstGeom prst="rect">
            <a:avLst/>
          </a:prstGeom>
          <a:noFill/>
        </p:spPr>
        <p:txBody>
          <a:bodyPr wrap="square" rtlCol="0">
            <a:spAutoFit/>
          </a:bodyPr>
          <a:lstStyle/>
          <a:p>
            <a:pPr algn="ctr"/>
            <a:r>
              <a:rPr lang="zh-CN" altLang="en-US" sz="8800" i="1" dirty="0">
                <a:solidFill>
                  <a:schemeClr val="accent1"/>
                </a:solidFill>
                <a:latin typeface="+mn-ea"/>
              </a:rPr>
              <a:t>谢谢您的观看与倾听</a:t>
            </a:r>
          </a:p>
        </p:txBody>
      </p:sp>
      <p:sp>
        <p:nvSpPr>
          <p:cNvPr id="4" name="文本框 3">
            <a:extLst>
              <a:ext uri="{FF2B5EF4-FFF2-40B4-BE49-F238E27FC236}">
                <a16:creationId xmlns:a16="http://schemas.microsoft.com/office/drawing/2014/main" id="{63C81B64-227F-4A1A-AFCD-D4CE073D091F}"/>
              </a:ext>
            </a:extLst>
          </p:cNvPr>
          <p:cNvSpPr txBox="1"/>
          <p:nvPr/>
        </p:nvSpPr>
        <p:spPr>
          <a:xfrm>
            <a:off x="1295400" y="3322320"/>
            <a:ext cx="9601200" cy="646331"/>
          </a:xfrm>
          <a:prstGeom prst="rect">
            <a:avLst/>
          </a:prstGeom>
          <a:noFill/>
        </p:spPr>
        <p:txBody>
          <a:bodyPr wrap="square" rtlCol="0">
            <a:spAutoFit/>
          </a:bodyPr>
          <a:lstStyle/>
          <a:p>
            <a:pPr algn="ctr"/>
            <a:r>
              <a:rPr lang="en-US" altLang="zh-CN" sz="3600" dirty="0">
                <a:solidFill>
                  <a:schemeClr val="accent1"/>
                </a:solidFill>
                <a:latin typeface="+mj-ea"/>
                <a:ea typeface="+mj-ea"/>
              </a:rPr>
              <a:t>Thank you for watching and listening.</a:t>
            </a:r>
            <a:endParaRPr lang="zh-CN" altLang="en-US" sz="3600" dirty="0">
              <a:solidFill>
                <a:schemeClr val="accent1"/>
              </a:solidFill>
              <a:latin typeface="+mj-ea"/>
              <a:ea typeface="+mj-ea"/>
            </a:endParaRPr>
          </a:p>
        </p:txBody>
      </p:sp>
      <p:sp>
        <p:nvSpPr>
          <p:cNvPr id="7" name="文本框 6">
            <a:extLst>
              <a:ext uri="{FF2B5EF4-FFF2-40B4-BE49-F238E27FC236}">
                <a16:creationId xmlns:a16="http://schemas.microsoft.com/office/drawing/2014/main" id="{7AF2940D-A988-4AC4-B0DA-5B53D404B716}"/>
              </a:ext>
            </a:extLst>
          </p:cNvPr>
          <p:cNvSpPr txBox="1"/>
          <p:nvPr/>
        </p:nvSpPr>
        <p:spPr>
          <a:xfrm>
            <a:off x="4305300" y="5377112"/>
            <a:ext cx="3581400" cy="461665"/>
          </a:xfrm>
          <a:prstGeom prst="rect">
            <a:avLst/>
          </a:prstGeom>
          <a:noFill/>
        </p:spPr>
        <p:txBody>
          <a:bodyPr wrap="square" rtlCol="0">
            <a:spAutoFit/>
          </a:bodyPr>
          <a:lstStyle/>
          <a:p>
            <a:pPr algn="ctr"/>
            <a:r>
              <a:rPr lang="zh-CN" altLang="en-US" sz="2400" dirty="0">
                <a:solidFill>
                  <a:schemeClr val="tx2"/>
                </a:solidFill>
                <a:latin typeface="+mj-ea"/>
                <a:ea typeface="+mj-ea"/>
              </a:rPr>
              <a:t>主讲人：</a:t>
            </a:r>
            <a:r>
              <a:rPr lang="en-US" altLang="zh-CN" sz="2400" dirty="0">
                <a:solidFill>
                  <a:schemeClr val="tx2"/>
                </a:solidFill>
                <a:latin typeface="+mj-ea"/>
                <a:ea typeface="+mj-ea"/>
              </a:rPr>
              <a:t>XXX</a:t>
            </a:r>
            <a:endParaRPr lang="zh-CN" altLang="en-US" sz="2400" dirty="0">
              <a:solidFill>
                <a:schemeClr val="tx2"/>
              </a:solidFill>
              <a:latin typeface="+mj-ea"/>
              <a:ea typeface="+mj-ea"/>
            </a:endParaRPr>
          </a:p>
        </p:txBody>
      </p:sp>
      <p:cxnSp>
        <p:nvCxnSpPr>
          <p:cNvPr id="12" name="直接连接符 11">
            <a:extLst>
              <a:ext uri="{FF2B5EF4-FFF2-40B4-BE49-F238E27FC236}">
                <a16:creationId xmlns:a16="http://schemas.microsoft.com/office/drawing/2014/main" id="{5E89796F-D756-49D2-9FF2-E950E8D35DF2}"/>
              </a:ext>
            </a:extLst>
          </p:cNvPr>
          <p:cNvCxnSpPr/>
          <p:nvPr/>
        </p:nvCxnSpPr>
        <p:spPr>
          <a:xfrm>
            <a:off x="5743449" y="6053559"/>
            <a:ext cx="70510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id="{3125A60F-EE39-4EF4-B0DA-8B4FD2232B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13986" y="513374"/>
            <a:ext cx="2364028" cy="624532"/>
          </a:xfrm>
          <a:prstGeom prst="rect">
            <a:avLst/>
          </a:prstGeom>
        </p:spPr>
      </p:pic>
    </p:spTree>
    <p:extLst>
      <p:ext uri="{BB962C8B-B14F-4D97-AF65-F5344CB8AC3E}">
        <p14:creationId xmlns:p14="http://schemas.microsoft.com/office/powerpoint/2010/main" val="678907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DCDC74B4-3909-4FFA-84DF-4A9E51858B51}"/>
              </a:ext>
            </a:extLst>
          </p:cNvPr>
          <p:cNvGrpSpPr/>
          <p:nvPr/>
        </p:nvGrpSpPr>
        <p:grpSpPr>
          <a:xfrm>
            <a:off x="4363224" y="-30480"/>
            <a:ext cx="3306074" cy="1684001"/>
            <a:chOff x="4442963" y="1440198"/>
            <a:chExt cx="3306074" cy="1684001"/>
          </a:xfrm>
        </p:grpSpPr>
        <p:sp>
          <p:nvSpPr>
            <p:cNvPr id="19" name="任意多边形: 形状 18">
              <a:extLst>
                <a:ext uri="{FF2B5EF4-FFF2-40B4-BE49-F238E27FC236}">
                  <a16:creationId xmlns:a16="http://schemas.microsoft.com/office/drawing/2014/main" id="{0B90D6C7-6857-4C28-A475-7D12067BB45E}"/>
                </a:ext>
              </a:extLst>
            </p:cNvPr>
            <p:cNvSpPr/>
            <p:nvPr/>
          </p:nvSpPr>
          <p:spPr>
            <a:xfrm>
              <a:off x="4442963" y="1471162"/>
              <a:ext cx="1653037" cy="1653037"/>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0" name="任意多边形: 形状 19">
              <a:extLst>
                <a:ext uri="{FF2B5EF4-FFF2-40B4-BE49-F238E27FC236}">
                  <a16:creationId xmlns:a16="http://schemas.microsoft.com/office/drawing/2014/main" id="{642EA151-4239-421B-AE42-677FCD48F63A}"/>
                </a:ext>
              </a:extLst>
            </p:cNvPr>
            <p:cNvSpPr/>
            <p:nvPr/>
          </p:nvSpPr>
          <p:spPr>
            <a:xfrm>
              <a:off x="5269481" y="1455680"/>
              <a:ext cx="1653037" cy="1653037"/>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1" name="任意多边形: 形状 20">
              <a:extLst>
                <a:ext uri="{FF2B5EF4-FFF2-40B4-BE49-F238E27FC236}">
                  <a16:creationId xmlns:a16="http://schemas.microsoft.com/office/drawing/2014/main" id="{CFCAEA68-B34D-47C1-B315-EE88E16DFB18}"/>
                </a:ext>
              </a:extLst>
            </p:cNvPr>
            <p:cNvSpPr/>
            <p:nvPr/>
          </p:nvSpPr>
          <p:spPr>
            <a:xfrm>
              <a:off x="6096000" y="1440198"/>
              <a:ext cx="1653037" cy="1653037"/>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i="1">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16" name="文本框 15">
            <a:extLst>
              <a:ext uri="{FF2B5EF4-FFF2-40B4-BE49-F238E27FC236}">
                <a16:creationId xmlns:a16="http://schemas.microsoft.com/office/drawing/2014/main" id="{510DCFE1-C88D-4C05-85A1-0C5F88911CFF}"/>
              </a:ext>
            </a:extLst>
          </p:cNvPr>
          <p:cNvSpPr txBox="1"/>
          <p:nvPr/>
        </p:nvSpPr>
        <p:spPr>
          <a:xfrm>
            <a:off x="8323064" y="2099760"/>
            <a:ext cx="1817370" cy="1862048"/>
          </a:xfrm>
          <a:prstGeom prst="rect">
            <a:avLst/>
          </a:prstGeom>
          <a:noFill/>
          <a:effectLst>
            <a:glow>
              <a:schemeClr val="bg1">
                <a:alpha val="40000"/>
              </a:schemeClr>
            </a:glow>
          </a:effectLst>
        </p:spPr>
        <p:txBody>
          <a:bodyPr vert="horz" wrap="square" rtlCol="0">
            <a:spAutoFit/>
          </a:bodyPr>
          <a:lstStyle/>
          <a:p>
            <a:r>
              <a:rPr lang="zh-CN" altLang="en-US" sz="11500" i="1" dirty="0">
                <a:solidFill>
                  <a:schemeClr val="accent1"/>
                </a:solidFill>
                <a:effectLst>
                  <a:glow rad="177800">
                    <a:schemeClr val="accent2">
                      <a:alpha val="13000"/>
                    </a:schemeClr>
                  </a:glow>
                </a:effectLst>
                <a:latin typeface="思源黑体 CN Normal" panose="020B0400000000000000" pitchFamily="34" charset="-122"/>
                <a:ea typeface="站酷高端黑" panose="02010600030101010101" pitchFamily="2" charset="-122"/>
                <a:sym typeface="思源黑体 CN Normal" panose="020B0400000000000000" pitchFamily="34" charset="-122"/>
              </a:rPr>
              <a:t>向</a:t>
            </a:r>
          </a:p>
        </p:txBody>
      </p:sp>
      <p:sp>
        <p:nvSpPr>
          <p:cNvPr id="12" name="文本框 11">
            <a:extLst>
              <a:ext uri="{FF2B5EF4-FFF2-40B4-BE49-F238E27FC236}">
                <a16:creationId xmlns:a16="http://schemas.microsoft.com/office/drawing/2014/main" id="{F365E735-2F91-49C1-AEB9-ED673B73949B}"/>
              </a:ext>
            </a:extLst>
          </p:cNvPr>
          <p:cNvSpPr txBox="1"/>
          <p:nvPr/>
        </p:nvSpPr>
        <p:spPr>
          <a:xfrm>
            <a:off x="6169580" y="1316335"/>
            <a:ext cx="1919288" cy="1862048"/>
          </a:xfrm>
          <a:prstGeom prst="rect">
            <a:avLst/>
          </a:prstGeom>
          <a:noFill/>
          <a:effectLst>
            <a:glow>
              <a:schemeClr val="bg1">
                <a:alpha val="40000"/>
              </a:schemeClr>
            </a:glow>
          </a:effectLst>
        </p:spPr>
        <p:txBody>
          <a:bodyPr vert="horz" wrap="square" rtlCol="0">
            <a:spAutoFit/>
          </a:bodyPr>
          <a:lstStyle/>
          <a:p>
            <a:r>
              <a:rPr lang="zh-CN" altLang="en-US" sz="11500" i="1" dirty="0">
                <a:solidFill>
                  <a:schemeClr val="accent1"/>
                </a:solidFill>
                <a:effectLst>
                  <a:glow rad="177800">
                    <a:schemeClr val="accent2">
                      <a:alpha val="13000"/>
                    </a:schemeClr>
                  </a:glow>
                </a:effectLst>
                <a:latin typeface="思源黑体 CN Normal" panose="020B0400000000000000" pitchFamily="34" charset="-122"/>
                <a:ea typeface="站酷高端黑" panose="02010600030101010101" pitchFamily="2" charset="-122"/>
                <a:sym typeface="思源黑体 CN Normal" panose="020B0400000000000000" pitchFamily="34" charset="-122"/>
              </a:rPr>
              <a:t>习</a:t>
            </a:r>
          </a:p>
        </p:txBody>
      </p:sp>
      <p:sp>
        <p:nvSpPr>
          <p:cNvPr id="11" name="文本框 10">
            <a:extLst>
              <a:ext uri="{FF2B5EF4-FFF2-40B4-BE49-F238E27FC236}">
                <a16:creationId xmlns:a16="http://schemas.microsoft.com/office/drawing/2014/main" id="{3273025B-AF3D-478F-9E65-C388267F8648}"/>
              </a:ext>
            </a:extLst>
          </p:cNvPr>
          <p:cNvSpPr txBox="1"/>
          <p:nvPr/>
        </p:nvSpPr>
        <p:spPr>
          <a:xfrm>
            <a:off x="4350066" y="1086052"/>
            <a:ext cx="1745934" cy="1862048"/>
          </a:xfrm>
          <a:prstGeom prst="rect">
            <a:avLst/>
          </a:prstGeom>
          <a:noFill/>
          <a:effectLst>
            <a:glow>
              <a:schemeClr val="bg1">
                <a:alpha val="40000"/>
              </a:schemeClr>
            </a:glow>
          </a:effectLst>
        </p:spPr>
        <p:txBody>
          <a:bodyPr vert="horz" wrap="square" rtlCol="0">
            <a:spAutoFit/>
          </a:bodyPr>
          <a:lstStyle/>
          <a:p>
            <a:r>
              <a:rPr lang="zh-CN" altLang="en-US" sz="11500" i="1" dirty="0">
                <a:solidFill>
                  <a:schemeClr val="accent1"/>
                </a:solidFill>
                <a:effectLst>
                  <a:glow rad="177800">
                    <a:schemeClr val="accent2">
                      <a:alpha val="13000"/>
                    </a:schemeClr>
                  </a:glow>
                </a:effectLst>
                <a:latin typeface="思源黑体 CN Normal" panose="020B0400000000000000" pitchFamily="34" charset="-122"/>
                <a:ea typeface="站酷高端黑" panose="02010600030101010101" pitchFamily="2" charset="-122"/>
                <a:sym typeface="思源黑体 CN Normal" panose="020B0400000000000000" pitchFamily="34" charset="-122"/>
              </a:rPr>
              <a:t>学</a:t>
            </a:r>
          </a:p>
        </p:txBody>
      </p:sp>
      <p:sp>
        <p:nvSpPr>
          <p:cNvPr id="10" name="文本框 9">
            <a:extLst>
              <a:ext uri="{FF2B5EF4-FFF2-40B4-BE49-F238E27FC236}">
                <a16:creationId xmlns:a16="http://schemas.microsoft.com/office/drawing/2014/main" id="{9FBD29B6-32CA-4B90-BF0C-8D068E3F0EA7}"/>
              </a:ext>
            </a:extLst>
          </p:cNvPr>
          <p:cNvSpPr txBox="1"/>
          <p:nvPr/>
        </p:nvSpPr>
        <p:spPr>
          <a:xfrm>
            <a:off x="2752429" y="1566952"/>
            <a:ext cx="1973580" cy="1862048"/>
          </a:xfrm>
          <a:prstGeom prst="rect">
            <a:avLst/>
          </a:prstGeom>
          <a:noFill/>
          <a:effectLst>
            <a:glow>
              <a:schemeClr val="bg1">
                <a:alpha val="40000"/>
              </a:schemeClr>
            </a:glow>
          </a:effectLst>
        </p:spPr>
        <p:txBody>
          <a:bodyPr vert="horz" wrap="square" rtlCol="0">
            <a:spAutoFit/>
          </a:bodyPr>
          <a:lstStyle/>
          <a:p>
            <a:r>
              <a:rPr lang="zh-CN" altLang="en-US" sz="11500" i="1" dirty="0">
                <a:solidFill>
                  <a:schemeClr val="accent1"/>
                </a:solidFill>
                <a:effectLst>
                  <a:glow rad="177800">
                    <a:schemeClr val="accent2">
                      <a:alpha val="13000"/>
                    </a:schemeClr>
                  </a:glow>
                </a:effectLst>
                <a:latin typeface="思源黑体 CN Normal" panose="020B0400000000000000" pitchFamily="34" charset="-122"/>
                <a:ea typeface="站酷高端黑" panose="02010600030101010101" pitchFamily="2" charset="-122"/>
                <a:sym typeface="思源黑体 CN Normal" panose="020B0400000000000000" pitchFamily="34" charset="-122"/>
              </a:rPr>
              <a:t>好</a:t>
            </a:r>
          </a:p>
        </p:txBody>
      </p:sp>
      <p:pic>
        <p:nvPicPr>
          <p:cNvPr id="7" name="图片 6" descr="图片包含 建筑物, 户外, 树&#10;&#10;已生成极高可信度的说明">
            <a:extLst>
              <a:ext uri="{FF2B5EF4-FFF2-40B4-BE49-F238E27FC236}">
                <a16:creationId xmlns:a16="http://schemas.microsoft.com/office/drawing/2014/main" id="{F65C465D-E9C4-40D8-88C9-2B50214CD086}"/>
              </a:ext>
            </a:extLst>
          </p:cNvPr>
          <p:cNvPicPr>
            <a:picLocks noChangeAspect="1"/>
          </p:cNvPicPr>
          <p:nvPr/>
        </p:nvPicPr>
        <p:blipFill>
          <a:blip r:embed="rId3" cstate="screen">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0" y="2176272"/>
            <a:ext cx="12192000" cy="4681728"/>
          </a:xfrm>
          <a:prstGeom prst="rect">
            <a:avLst/>
          </a:prstGeom>
        </p:spPr>
      </p:pic>
      <p:sp>
        <p:nvSpPr>
          <p:cNvPr id="9" name="文本框 8">
            <a:extLst>
              <a:ext uri="{FF2B5EF4-FFF2-40B4-BE49-F238E27FC236}">
                <a16:creationId xmlns:a16="http://schemas.microsoft.com/office/drawing/2014/main" id="{189EEEC8-F8E3-418F-AB7D-39845EA439BF}"/>
              </a:ext>
            </a:extLst>
          </p:cNvPr>
          <p:cNvSpPr txBox="1"/>
          <p:nvPr/>
        </p:nvSpPr>
        <p:spPr>
          <a:xfrm>
            <a:off x="1167648" y="1086052"/>
            <a:ext cx="1949767" cy="1862048"/>
          </a:xfrm>
          <a:prstGeom prst="rect">
            <a:avLst/>
          </a:prstGeom>
          <a:noFill/>
          <a:effectLst>
            <a:glow>
              <a:schemeClr val="bg1">
                <a:alpha val="40000"/>
              </a:schemeClr>
            </a:glow>
          </a:effectLst>
        </p:spPr>
        <p:txBody>
          <a:bodyPr vert="horz" wrap="square" rtlCol="0">
            <a:spAutoFit/>
          </a:bodyPr>
          <a:lstStyle/>
          <a:p>
            <a:r>
              <a:rPr lang="zh-CN" altLang="en-US" sz="11500" i="1" dirty="0">
                <a:solidFill>
                  <a:schemeClr val="accent1"/>
                </a:solidFill>
                <a:effectLst>
                  <a:glow rad="177800">
                    <a:schemeClr val="accent2">
                      <a:alpha val="13000"/>
                    </a:schemeClr>
                  </a:glow>
                </a:effectLst>
                <a:latin typeface="思源黑体 CN Normal" panose="020B0400000000000000" pitchFamily="34" charset="-122"/>
                <a:ea typeface="站酷高端黑" panose="02010600030101010101" pitchFamily="2" charset="-122"/>
                <a:sym typeface="思源黑体 CN Normal" panose="020B0400000000000000" pitchFamily="34" charset="-122"/>
              </a:rPr>
              <a:t>好</a:t>
            </a:r>
          </a:p>
        </p:txBody>
      </p:sp>
      <p:sp>
        <p:nvSpPr>
          <p:cNvPr id="14" name="文本框 13">
            <a:extLst>
              <a:ext uri="{FF2B5EF4-FFF2-40B4-BE49-F238E27FC236}">
                <a16:creationId xmlns:a16="http://schemas.microsoft.com/office/drawing/2014/main" id="{30EC4D0E-14EE-4A90-8952-1A7A20A53D2F}"/>
              </a:ext>
            </a:extLst>
          </p:cNvPr>
          <p:cNvSpPr txBox="1"/>
          <p:nvPr/>
        </p:nvSpPr>
        <p:spPr>
          <a:xfrm>
            <a:off x="4958747" y="2658098"/>
            <a:ext cx="1817370" cy="1862048"/>
          </a:xfrm>
          <a:prstGeom prst="rect">
            <a:avLst/>
          </a:prstGeom>
          <a:noFill/>
          <a:effectLst>
            <a:glow>
              <a:schemeClr val="bg1">
                <a:alpha val="40000"/>
              </a:schemeClr>
            </a:glow>
          </a:effectLst>
        </p:spPr>
        <p:txBody>
          <a:bodyPr vert="horz" wrap="square" rtlCol="0">
            <a:spAutoFit/>
          </a:bodyPr>
          <a:lstStyle/>
          <a:p>
            <a:r>
              <a:rPr lang="zh-CN" altLang="en-US" sz="11500" i="1" dirty="0">
                <a:solidFill>
                  <a:schemeClr val="accent1"/>
                </a:solidFill>
                <a:effectLst>
                  <a:glow rad="177800">
                    <a:schemeClr val="accent2">
                      <a:alpha val="13000"/>
                    </a:schemeClr>
                  </a:glow>
                </a:effectLst>
                <a:latin typeface="思源黑体 CN Normal" panose="020B0400000000000000" pitchFamily="34" charset="-122"/>
                <a:ea typeface="站酷高端黑" panose="02010600030101010101" pitchFamily="2" charset="-122"/>
                <a:sym typeface="思源黑体 CN Normal" panose="020B0400000000000000" pitchFamily="34" charset="-122"/>
              </a:rPr>
              <a:t>天</a:t>
            </a:r>
          </a:p>
        </p:txBody>
      </p:sp>
      <p:sp>
        <p:nvSpPr>
          <p:cNvPr id="15" name="文本框 14">
            <a:extLst>
              <a:ext uri="{FF2B5EF4-FFF2-40B4-BE49-F238E27FC236}">
                <a16:creationId xmlns:a16="http://schemas.microsoft.com/office/drawing/2014/main" id="{9F4C4B6A-ECA6-4A00-A376-649E1C5EEB49}"/>
              </a:ext>
            </a:extLst>
          </p:cNvPr>
          <p:cNvSpPr txBox="1"/>
          <p:nvPr/>
        </p:nvSpPr>
        <p:spPr>
          <a:xfrm>
            <a:off x="6614369" y="2424356"/>
            <a:ext cx="1919288" cy="1862048"/>
          </a:xfrm>
          <a:prstGeom prst="rect">
            <a:avLst/>
          </a:prstGeom>
          <a:noFill/>
          <a:effectLst>
            <a:glow>
              <a:schemeClr val="bg1">
                <a:alpha val="40000"/>
              </a:schemeClr>
            </a:glow>
          </a:effectLst>
        </p:spPr>
        <p:txBody>
          <a:bodyPr vert="horz" wrap="square" rtlCol="0">
            <a:spAutoFit/>
          </a:bodyPr>
          <a:lstStyle/>
          <a:p>
            <a:r>
              <a:rPr lang="zh-CN" altLang="en-US" sz="11500" i="1" dirty="0">
                <a:solidFill>
                  <a:schemeClr val="accent1"/>
                </a:solidFill>
                <a:effectLst>
                  <a:glow rad="177800">
                    <a:schemeClr val="accent2">
                      <a:alpha val="13000"/>
                    </a:schemeClr>
                  </a:glow>
                </a:effectLst>
                <a:latin typeface="思源黑体 CN Normal" panose="020B0400000000000000" pitchFamily="34" charset="-122"/>
                <a:ea typeface="站酷高端黑" panose="02010600030101010101" pitchFamily="2" charset="-122"/>
                <a:sym typeface="思源黑体 CN Normal" panose="020B0400000000000000" pitchFamily="34" charset="-122"/>
              </a:rPr>
              <a:t>天</a:t>
            </a:r>
          </a:p>
        </p:txBody>
      </p:sp>
      <p:sp>
        <p:nvSpPr>
          <p:cNvPr id="17" name="文本框 16">
            <a:extLst>
              <a:ext uri="{FF2B5EF4-FFF2-40B4-BE49-F238E27FC236}">
                <a16:creationId xmlns:a16="http://schemas.microsoft.com/office/drawing/2014/main" id="{D5003F67-7B5F-4004-A1A1-461E627FF379}"/>
              </a:ext>
            </a:extLst>
          </p:cNvPr>
          <p:cNvSpPr txBox="1"/>
          <p:nvPr/>
        </p:nvSpPr>
        <p:spPr>
          <a:xfrm>
            <a:off x="9926240" y="1851676"/>
            <a:ext cx="2367678" cy="1862048"/>
          </a:xfrm>
          <a:prstGeom prst="rect">
            <a:avLst/>
          </a:prstGeom>
          <a:noFill/>
          <a:effectLst>
            <a:glow>
              <a:schemeClr val="bg1">
                <a:alpha val="40000"/>
              </a:schemeClr>
            </a:glow>
          </a:effectLst>
        </p:spPr>
        <p:txBody>
          <a:bodyPr vert="horz" wrap="square" rtlCol="0">
            <a:spAutoFit/>
          </a:bodyPr>
          <a:lstStyle/>
          <a:p>
            <a:r>
              <a:rPr lang="zh-CN" altLang="en-US" sz="11500" i="1" dirty="0">
                <a:solidFill>
                  <a:schemeClr val="accent1"/>
                </a:solidFill>
                <a:effectLst>
                  <a:glow rad="177800">
                    <a:schemeClr val="accent2">
                      <a:alpha val="13000"/>
                    </a:schemeClr>
                  </a:glow>
                </a:effectLst>
                <a:latin typeface="思源黑体 CN Normal" panose="020B0400000000000000" pitchFamily="34" charset="-122"/>
                <a:ea typeface="站酷高端黑" panose="02010600030101010101" pitchFamily="2" charset="-122"/>
                <a:sym typeface="思源黑体 CN Normal" panose="020B0400000000000000" pitchFamily="34" charset="-122"/>
              </a:rPr>
              <a:t>上</a:t>
            </a:r>
          </a:p>
        </p:txBody>
      </p:sp>
      <p:sp>
        <p:nvSpPr>
          <p:cNvPr id="23" name="文本框 22">
            <a:extLst>
              <a:ext uri="{FF2B5EF4-FFF2-40B4-BE49-F238E27FC236}">
                <a16:creationId xmlns:a16="http://schemas.microsoft.com/office/drawing/2014/main" id="{5EC8F003-534C-49F1-A46D-4ABD1EA8AC17}"/>
              </a:ext>
            </a:extLst>
          </p:cNvPr>
          <p:cNvSpPr txBox="1"/>
          <p:nvPr/>
        </p:nvSpPr>
        <p:spPr>
          <a:xfrm>
            <a:off x="3002490" y="5318760"/>
            <a:ext cx="6187021" cy="646331"/>
          </a:xfrm>
          <a:prstGeom prst="rect">
            <a:avLst/>
          </a:prstGeom>
          <a:noFill/>
        </p:spPr>
        <p:txBody>
          <a:bodyPr wrap="square" rtlCol="0">
            <a:spAutoFit/>
          </a:bodyPr>
          <a:lstStyle/>
          <a:p>
            <a:pPr algn="ctr"/>
            <a:r>
              <a:rPr lang="en-US" altLang="zh-CN" sz="3600" i="1" spc="4000" dirty="0">
                <a:solidFill>
                  <a:schemeClr val="accent2"/>
                </a:solidFill>
                <a:latin typeface="思源黑体 CN Normal" panose="020B0400000000000000" pitchFamily="34" charset="-122"/>
                <a:ea typeface="站酷高端黑" panose="02010600030101010101" pitchFamily="2" charset="-122"/>
                <a:sym typeface="思源黑体 CN Normal" panose="020B0400000000000000" pitchFamily="34" charset="-122"/>
              </a:rPr>
              <a:t>THANKS</a:t>
            </a:r>
            <a:endParaRPr lang="zh-CN" altLang="en-US" sz="3600" i="1" spc="4000" dirty="0">
              <a:solidFill>
                <a:schemeClr val="accent2"/>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24" name="组合 23">
            <a:extLst>
              <a:ext uri="{FF2B5EF4-FFF2-40B4-BE49-F238E27FC236}">
                <a16:creationId xmlns:a16="http://schemas.microsoft.com/office/drawing/2014/main" id="{46574254-9816-4B35-A360-FCF31D00C64C}"/>
              </a:ext>
            </a:extLst>
          </p:cNvPr>
          <p:cNvGrpSpPr/>
          <p:nvPr/>
        </p:nvGrpSpPr>
        <p:grpSpPr>
          <a:xfrm>
            <a:off x="4490274" y="300959"/>
            <a:ext cx="3290782" cy="805654"/>
            <a:chOff x="10221559" y="213921"/>
            <a:chExt cx="1807881" cy="442608"/>
          </a:xfrm>
        </p:grpSpPr>
        <p:pic>
          <p:nvPicPr>
            <p:cNvPr id="25" name="图片 24">
              <a:extLst>
                <a:ext uri="{FF2B5EF4-FFF2-40B4-BE49-F238E27FC236}">
                  <a16:creationId xmlns:a16="http://schemas.microsoft.com/office/drawing/2014/main" id="{2B949C09-960E-457E-9EB8-61F38F2BE0E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26" name="图片 25">
              <a:extLst>
                <a:ext uri="{FF2B5EF4-FFF2-40B4-BE49-F238E27FC236}">
                  <a16:creationId xmlns:a16="http://schemas.microsoft.com/office/drawing/2014/main" id="{B96DD707-0BF6-432A-9AA5-205798E5531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Tree>
    <p:extLst>
      <p:ext uri="{BB962C8B-B14F-4D97-AF65-F5344CB8AC3E}">
        <p14:creationId xmlns:p14="http://schemas.microsoft.com/office/powerpoint/2010/main" val="6043162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725EB3DE-3969-49CD-9015-FAA99CB64DAE}"/>
              </a:ext>
            </a:extLst>
          </p:cNvPr>
          <p:cNvSpPr/>
          <p:nvPr/>
        </p:nvSpPr>
        <p:spPr>
          <a:xfrm>
            <a:off x="0" y="0"/>
            <a:ext cx="12192000" cy="6873240"/>
          </a:xfrm>
          <a:prstGeom prst="rect">
            <a:avLst/>
          </a:prstGeom>
          <a:solidFill>
            <a:srgbClr val="708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4" name="任意多边形: 形状 23">
            <a:extLst>
              <a:ext uri="{FF2B5EF4-FFF2-40B4-BE49-F238E27FC236}">
                <a16:creationId xmlns:a16="http://schemas.microsoft.com/office/drawing/2014/main" id="{E484B042-B7EC-48F3-A5E8-592B8C5F5851}"/>
              </a:ext>
            </a:extLst>
          </p:cNvPr>
          <p:cNvSpPr/>
          <p:nvPr/>
        </p:nvSpPr>
        <p:spPr>
          <a:xfrm>
            <a:off x="561536" y="834390"/>
            <a:ext cx="8593894" cy="6038850"/>
          </a:xfrm>
          <a:custGeom>
            <a:avLst/>
            <a:gdLst>
              <a:gd name="connsiteX0" fmla="*/ 1173480 w 4617720"/>
              <a:gd name="connsiteY0" fmla="*/ 0 h 5044440"/>
              <a:gd name="connsiteX1" fmla="*/ 1203960 w 4617720"/>
              <a:gd name="connsiteY1" fmla="*/ 3840480 h 5044440"/>
              <a:gd name="connsiteX2" fmla="*/ 1508760 w 4617720"/>
              <a:gd name="connsiteY2" fmla="*/ 4023360 h 5044440"/>
              <a:gd name="connsiteX3" fmla="*/ 4617720 w 4617720"/>
              <a:gd name="connsiteY3" fmla="*/ 3535680 h 5044440"/>
              <a:gd name="connsiteX4" fmla="*/ 4617720 w 4617720"/>
              <a:gd name="connsiteY4" fmla="*/ 5044440 h 5044440"/>
              <a:gd name="connsiteX5" fmla="*/ 4221480 w 4617720"/>
              <a:gd name="connsiteY5" fmla="*/ 4983480 h 5044440"/>
              <a:gd name="connsiteX6" fmla="*/ 4251960 w 4617720"/>
              <a:gd name="connsiteY6" fmla="*/ 3764280 h 5044440"/>
              <a:gd name="connsiteX7" fmla="*/ 1463040 w 4617720"/>
              <a:gd name="connsiteY7" fmla="*/ 4236720 h 5044440"/>
              <a:gd name="connsiteX8" fmla="*/ 975360 w 4617720"/>
              <a:gd name="connsiteY8" fmla="*/ 4008120 h 5044440"/>
              <a:gd name="connsiteX9" fmla="*/ 0 w 4617720"/>
              <a:gd name="connsiteY9" fmla="*/ 3459480 h 5044440"/>
              <a:gd name="connsiteX10" fmla="*/ 1173480 w 4617720"/>
              <a:gd name="connsiteY10" fmla="*/ 0 h 5044440"/>
              <a:gd name="connsiteX0" fmla="*/ 2164080 w 5608320"/>
              <a:gd name="connsiteY0" fmla="*/ 0 h 5044440"/>
              <a:gd name="connsiteX1" fmla="*/ 2194560 w 5608320"/>
              <a:gd name="connsiteY1" fmla="*/ 3840480 h 5044440"/>
              <a:gd name="connsiteX2" fmla="*/ 2499360 w 5608320"/>
              <a:gd name="connsiteY2" fmla="*/ 4023360 h 5044440"/>
              <a:gd name="connsiteX3" fmla="*/ 5608320 w 5608320"/>
              <a:gd name="connsiteY3" fmla="*/ 3535680 h 5044440"/>
              <a:gd name="connsiteX4" fmla="*/ 5608320 w 5608320"/>
              <a:gd name="connsiteY4" fmla="*/ 5044440 h 5044440"/>
              <a:gd name="connsiteX5" fmla="*/ 5212080 w 5608320"/>
              <a:gd name="connsiteY5" fmla="*/ 4983480 h 5044440"/>
              <a:gd name="connsiteX6" fmla="*/ 5242560 w 5608320"/>
              <a:gd name="connsiteY6" fmla="*/ 3764280 h 5044440"/>
              <a:gd name="connsiteX7" fmla="*/ 2453640 w 5608320"/>
              <a:gd name="connsiteY7" fmla="*/ 4236720 h 5044440"/>
              <a:gd name="connsiteX8" fmla="*/ 1965960 w 5608320"/>
              <a:gd name="connsiteY8" fmla="*/ 4008120 h 5044440"/>
              <a:gd name="connsiteX9" fmla="*/ 0 w 5608320"/>
              <a:gd name="connsiteY9" fmla="*/ 3764280 h 5044440"/>
              <a:gd name="connsiteX10" fmla="*/ 2164080 w 5608320"/>
              <a:gd name="connsiteY10" fmla="*/ 0 h 5044440"/>
              <a:gd name="connsiteX0" fmla="*/ 2164080 w 5608320"/>
              <a:gd name="connsiteY0" fmla="*/ 0 h 5044440"/>
              <a:gd name="connsiteX1" fmla="*/ 2194560 w 5608320"/>
              <a:gd name="connsiteY1" fmla="*/ 3840480 h 5044440"/>
              <a:gd name="connsiteX2" fmla="*/ 2499360 w 5608320"/>
              <a:gd name="connsiteY2" fmla="*/ 4023360 h 5044440"/>
              <a:gd name="connsiteX3" fmla="*/ 5608320 w 5608320"/>
              <a:gd name="connsiteY3" fmla="*/ 3535680 h 5044440"/>
              <a:gd name="connsiteX4" fmla="*/ 5608320 w 5608320"/>
              <a:gd name="connsiteY4" fmla="*/ 5044440 h 5044440"/>
              <a:gd name="connsiteX5" fmla="*/ 5212080 w 5608320"/>
              <a:gd name="connsiteY5" fmla="*/ 4983480 h 5044440"/>
              <a:gd name="connsiteX6" fmla="*/ 5242560 w 5608320"/>
              <a:gd name="connsiteY6" fmla="*/ 3764280 h 5044440"/>
              <a:gd name="connsiteX7" fmla="*/ 2453640 w 5608320"/>
              <a:gd name="connsiteY7" fmla="*/ 4236720 h 5044440"/>
              <a:gd name="connsiteX8" fmla="*/ 1889760 w 5608320"/>
              <a:gd name="connsiteY8" fmla="*/ 4175760 h 5044440"/>
              <a:gd name="connsiteX9" fmla="*/ 0 w 5608320"/>
              <a:gd name="connsiteY9" fmla="*/ 3764280 h 5044440"/>
              <a:gd name="connsiteX10" fmla="*/ 2164080 w 5608320"/>
              <a:gd name="connsiteY10" fmla="*/ 0 h 5044440"/>
              <a:gd name="connsiteX0" fmla="*/ 2164080 w 5608320"/>
              <a:gd name="connsiteY0" fmla="*/ 0 h 5074920"/>
              <a:gd name="connsiteX1" fmla="*/ 2194560 w 5608320"/>
              <a:gd name="connsiteY1" fmla="*/ 3840480 h 5074920"/>
              <a:gd name="connsiteX2" fmla="*/ 2499360 w 5608320"/>
              <a:gd name="connsiteY2" fmla="*/ 4023360 h 5074920"/>
              <a:gd name="connsiteX3" fmla="*/ 5608320 w 5608320"/>
              <a:gd name="connsiteY3" fmla="*/ 3535680 h 5074920"/>
              <a:gd name="connsiteX4" fmla="*/ 5608320 w 5608320"/>
              <a:gd name="connsiteY4" fmla="*/ 5044440 h 5074920"/>
              <a:gd name="connsiteX5" fmla="*/ 5212080 w 5608320"/>
              <a:gd name="connsiteY5" fmla="*/ 5074920 h 5074920"/>
              <a:gd name="connsiteX6" fmla="*/ 5242560 w 5608320"/>
              <a:gd name="connsiteY6" fmla="*/ 3764280 h 5074920"/>
              <a:gd name="connsiteX7" fmla="*/ 2453640 w 5608320"/>
              <a:gd name="connsiteY7" fmla="*/ 4236720 h 5074920"/>
              <a:gd name="connsiteX8" fmla="*/ 1889760 w 5608320"/>
              <a:gd name="connsiteY8" fmla="*/ 4175760 h 5074920"/>
              <a:gd name="connsiteX9" fmla="*/ 0 w 5608320"/>
              <a:gd name="connsiteY9" fmla="*/ 3764280 h 5074920"/>
              <a:gd name="connsiteX10" fmla="*/ 2164080 w 5608320"/>
              <a:gd name="connsiteY10" fmla="*/ 0 h 5074920"/>
              <a:gd name="connsiteX0" fmla="*/ 2186940 w 5608320"/>
              <a:gd name="connsiteY0" fmla="*/ 0 h 5095875"/>
              <a:gd name="connsiteX1" fmla="*/ 2194560 w 5608320"/>
              <a:gd name="connsiteY1" fmla="*/ 3861435 h 5095875"/>
              <a:gd name="connsiteX2" fmla="*/ 2499360 w 5608320"/>
              <a:gd name="connsiteY2" fmla="*/ 4044315 h 5095875"/>
              <a:gd name="connsiteX3" fmla="*/ 5608320 w 5608320"/>
              <a:gd name="connsiteY3" fmla="*/ 3556635 h 5095875"/>
              <a:gd name="connsiteX4" fmla="*/ 5608320 w 5608320"/>
              <a:gd name="connsiteY4" fmla="*/ 5065395 h 5095875"/>
              <a:gd name="connsiteX5" fmla="*/ 5212080 w 5608320"/>
              <a:gd name="connsiteY5" fmla="*/ 5095875 h 5095875"/>
              <a:gd name="connsiteX6" fmla="*/ 5242560 w 5608320"/>
              <a:gd name="connsiteY6" fmla="*/ 3785235 h 5095875"/>
              <a:gd name="connsiteX7" fmla="*/ 2453640 w 5608320"/>
              <a:gd name="connsiteY7" fmla="*/ 4257675 h 5095875"/>
              <a:gd name="connsiteX8" fmla="*/ 1889760 w 5608320"/>
              <a:gd name="connsiteY8" fmla="*/ 4196715 h 5095875"/>
              <a:gd name="connsiteX9" fmla="*/ 0 w 5608320"/>
              <a:gd name="connsiteY9" fmla="*/ 3785235 h 5095875"/>
              <a:gd name="connsiteX10" fmla="*/ 2186940 w 5608320"/>
              <a:gd name="connsiteY10" fmla="*/ 0 h 5095875"/>
              <a:gd name="connsiteX0" fmla="*/ 2190750 w 5608320"/>
              <a:gd name="connsiteY0" fmla="*/ 0 h 5093970"/>
              <a:gd name="connsiteX1" fmla="*/ 2194560 w 5608320"/>
              <a:gd name="connsiteY1" fmla="*/ 3859530 h 5093970"/>
              <a:gd name="connsiteX2" fmla="*/ 2499360 w 5608320"/>
              <a:gd name="connsiteY2" fmla="*/ 4042410 h 5093970"/>
              <a:gd name="connsiteX3" fmla="*/ 5608320 w 5608320"/>
              <a:gd name="connsiteY3" fmla="*/ 3554730 h 5093970"/>
              <a:gd name="connsiteX4" fmla="*/ 5608320 w 5608320"/>
              <a:gd name="connsiteY4" fmla="*/ 5063490 h 5093970"/>
              <a:gd name="connsiteX5" fmla="*/ 5212080 w 5608320"/>
              <a:gd name="connsiteY5" fmla="*/ 5093970 h 5093970"/>
              <a:gd name="connsiteX6" fmla="*/ 5242560 w 5608320"/>
              <a:gd name="connsiteY6" fmla="*/ 3783330 h 5093970"/>
              <a:gd name="connsiteX7" fmla="*/ 2453640 w 5608320"/>
              <a:gd name="connsiteY7" fmla="*/ 4255770 h 5093970"/>
              <a:gd name="connsiteX8" fmla="*/ 1889760 w 5608320"/>
              <a:gd name="connsiteY8" fmla="*/ 4194810 h 5093970"/>
              <a:gd name="connsiteX9" fmla="*/ 0 w 5608320"/>
              <a:gd name="connsiteY9" fmla="*/ 3783330 h 5093970"/>
              <a:gd name="connsiteX10" fmla="*/ 2190750 w 5608320"/>
              <a:gd name="connsiteY10" fmla="*/ 0 h 5093970"/>
              <a:gd name="connsiteX0" fmla="*/ 2190750 w 5612130"/>
              <a:gd name="connsiteY0" fmla="*/ 0 h 5093970"/>
              <a:gd name="connsiteX1" fmla="*/ 2194560 w 5612130"/>
              <a:gd name="connsiteY1" fmla="*/ 3859530 h 5093970"/>
              <a:gd name="connsiteX2" fmla="*/ 2499360 w 5612130"/>
              <a:gd name="connsiteY2" fmla="*/ 4042410 h 5093970"/>
              <a:gd name="connsiteX3" fmla="*/ 5608320 w 5612130"/>
              <a:gd name="connsiteY3" fmla="*/ 3554730 h 5093970"/>
              <a:gd name="connsiteX4" fmla="*/ 5612130 w 5612130"/>
              <a:gd name="connsiteY4" fmla="*/ 5074920 h 5093970"/>
              <a:gd name="connsiteX5" fmla="*/ 5212080 w 5612130"/>
              <a:gd name="connsiteY5" fmla="*/ 5093970 h 5093970"/>
              <a:gd name="connsiteX6" fmla="*/ 5242560 w 5612130"/>
              <a:gd name="connsiteY6" fmla="*/ 3783330 h 5093970"/>
              <a:gd name="connsiteX7" fmla="*/ 2453640 w 5612130"/>
              <a:gd name="connsiteY7" fmla="*/ 4255770 h 5093970"/>
              <a:gd name="connsiteX8" fmla="*/ 1889760 w 5612130"/>
              <a:gd name="connsiteY8" fmla="*/ 4194810 h 5093970"/>
              <a:gd name="connsiteX9" fmla="*/ 0 w 5612130"/>
              <a:gd name="connsiteY9" fmla="*/ 3783330 h 5093970"/>
              <a:gd name="connsiteX10" fmla="*/ 2190750 w 5612130"/>
              <a:gd name="connsiteY10" fmla="*/ 0 h 5093970"/>
              <a:gd name="connsiteX0" fmla="*/ 2284534 w 5705914"/>
              <a:gd name="connsiteY0" fmla="*/ 0 h 5093970"/>
              <a:gd name="connsiteX1" fmla="*/ 2288344 w 5705914"/>
              <a:gd name="connsiteY1" fmla="*/ 3859530 h 5093970"/>
              <a:gd name="connsiteX2" fmla="*/ 2593144 w 5705914"/>
              <a:gd name="connsiteY2" fmla="*/ 4042410 h 5093970"/>
              <a:gd name="connsiteX3" fmla="*/ 5702104 w 5705914"/>
              <a:gd name="connsiteY3" fmla="*/ 3554730 h 5093970"/>
              <a:gd name="connsiteX4" fmla="*/ 5705914 w 5705914"/>
              <a:gd name="connsiteY4" fmla="*/ 5074920 h 5093970"/>
              <a:gd name="connsiteX5" fmla="*/ 5305864 w 5705914"/>
              <a:gd name="connsiteY5" fmla="*/ 5093970 h 5093970"/>
              <a:gd name="connsiteX6" fmla="*/ 5336344 w 5705914"/>
              <a:gd name="connsiteY6" fmla="*/ 3783330 h 5093970"/>
              <a:gd name="connsiteX7" fmla="*/ 2547424 w 5705914"/>
              <a:gd name="connsiteY7" fmla="*/ 4255770 h 5093970"/>
              <a:gd name="connsiteX8" fmla="*/ 1983544 w 5705914"/>
              <a:gd name="connsiteY8" fmla="*/ 4194810 h 5093970"/>
              <a:gd name="connsiteX9" fmla="*/ 0 w 5705914"/>
              <a:gd name="connsiteY9" fmla="*/ 313299 h 5093970"/>
              <a:gd name="connsiteX10" fmla="*/ 2284534 w 5705914"/>
              <a:gd name="connsiteY10" fmla="*/ 0 h 5093970"/>
              <a:gd name="connsiteX0" fmla="*/ 2284534 w 5705914"/>
              <a:gd name="connsiteY0" fmla="*/ 0 h 5093970"/>
              <a:gd name="connsiteX1" fmla="*/ 2288344 w 5705914"/>
              <a:gd name="connsiteY1" fmla="*/ 3859530 h 5093970"/>
              <a:gd name="connsiteX2" fmla="*/ 2593144 w 5705914"/>
              <a:gd name="connsiteY2" fmla="*/ 4042410 h 5093970"/>
              <a:gd name="connsiteX3" fmla="*/ 5702104 w 5705914"/>
              <a:gd name="connsiteY3" fmla="*/ 3554730 h 5093970"/>
              <a:gd name="connsiteX4" fmla="*/ 5705914 w 5705914"/>
              <a:gd name="connsiteY4" fmla="*/ 5074920 h 5093970"/>
              <a:gd name="connsiteX5" fmla="*/ 5305864 w 5705914"/>
              <a:gd name="connsiteY5" fmla="*/ 5093970 h 5093970"/>
              <a:gd name="connsiteX6" fmla="*/ 5336344 w 5705914"/>
              <a:gd name="connsiteY6" fmla="*/ 3783330 h 5093970"/>
              <a:gd name="connsiteX7" fmla="*/ 2547424 w 5705914"/>
              <a:gd name="connsiteY7" fmla="*/ 4255770 h 5093970"/>
              <a:gd name="connsiteX8" fmla="*/ 1397390 w 5705914"/>
              <a:gd name="connsiteY8" fmla="*/ 4030687 h 5093970"/>
              <a:gd name="connsiteX9" fmla="*/ 0 w 5705914"/>
              <a:gd name="connsiteY9" fmla="*/ 313299 h 5093970"/>
              <a:gd name="connsiteX10" fmla="*/ 2284534 w 5705914"/>
              <a:gd name="connsiteY10" fmla="*/ 0 h 5093970"/>
              <a:gd name="connsiteX0" fmla="*/ 2284534 w 5705914"/>
              <a:gd name="connsiteY0" fmla="*/ 0 h 5093970"/>
              <a:gd name="connsiteX1" fmla="*/ 2288344 w 5705914"/>
              <a:gd name="connsiteY1" fmla="*/ 3859530 h 5093970"/>
              <a:gd name="connsiteX2" fmla="*/ 2593144 w 5705914"/>
              <a:gd name="connsiteY2" fmla="*/ 4042410 h 5093970"/>
              <a:gd name="connsiteX3" fmla="*/ 5702104 w 5705914"/>
              <a:gd name="connsiteY3" fmla="*/ 3554730 h 5093970"/>
              <a:gd name="connsiteX4" fmla="*/ 5705914 w 5705914"/>
              <a:gd name="connsiteY4" fmla="*/ 5074920 h 5093970"/>
              <a:gd name="connsiteX5" fmla="*/ 5305864 w 5705914"/>
              <a:gd name="connsiteY5" fmla="*/ 5093970 h 5093970"/>
              <a:gd name="connsiteX6" fmla="*/ 5336344 w 5705914"/>
              <a:gd name="connsiteY6" fmla="*/ 3783330 h 5093970"/>
              <a:gd name="connsiteX7" fmla="*/ 2547424 w 5705914"/>
              <a:gd name="connsiteY7" fmla="*/ 4255770 h 5093970"/>
              <a:gd name="connsiteX8" fmla="*/ 2194559 w 5705914"/>
              <a:gd name="connsiteY8" fmla="*/ 4241702 h 5093970"/>
              <a:gd name="connsiteX9" fmla="*/ 0 w 5705914"/>
              <a:gd name="connsiteY9" fmla="*/ 313299 h 5093970"/>
              <a:gd name="connsiteX10" fmla="*/ 2284534 w 5705914"/>
              <a:gd name="connsiteY10" fmla="*/ 0 h 5093970"/>
              <a:gd name="connsiteX0" fmla="*/ 8639614 w 8639614"/>
              <a:gd name="connsiteY0" fmla="*/ 0 h 6054090"/>
              <a:gd name="connsiteX1" fmla="*/ 2288344 w 8639614"/>
              <a:gd name="connsiteY1" fmla="*/ 4819650 h 6054090"/>
              <a:gd name="connsiteX2" fmla="*/ 2593144 w 8639614"/>
              <a:gd name="connsiteY2" fmla="*/ 5002530 h 6054090"/>
              <a:gd name="connsiteX3" fmla="*/ 5702104 w 8639614"/>
              <a:gd name="connsiteY3" fmla="*/ 4514850 h 6054090"/>
              <a:gd name="connsiteX4" fmla="*/ 5705914 w 8639614"/>
              <a:gd name="connsiteY4" fmla="*/ 6035040 h 6054090"/>
              <a:gd name="connsiteX5" fmla="*/ 5305864 w 8639614"/>
              <a:gd name="connsiteY5" fmla="*/ 6054090 h 6054090"/>
              <a:gd name="connsiteX6" fmla="*/ 5336344 w 8639614"/>
              <a:gd name="connsiteY6" fmla="*/ 4743450 h 6054090"/>
              <a:gd name="connsiteX7" fmla="*/ 2547424 w 8639614"/>
              <a:gd name="connsiteY7" fmla="*/ 5215890 h 6054090"/>
              <a:gd name="connsiteX8" fmla="*/ 2194559 w 8639614"/>
              <a:gd name="connsiteY8" fmla="*/ 5201822 h 6054090"/>
              <a:gd name="connsiteX9" fmla="*/ 0 w 8639614"/>
              <a:gd name="connsiteY9" fmla="*/ 1273419 h 6054090"/>
              <a:gd name="connsiteX10" fmla="*/ 8639614 w 8639614"/>
              <a:gd name="connsiteY10" fmla="*/ 0 h 6054090"/>
              <a:gd name="connsiteX0" fmla="*/ 8593894 w 8593894"/>
              <a:gd name="connsiteY0" fmla="*/ 0 h 6054090"/>
              <a:gd name="connsiteX1" fmla="*/ 2242624 w 8593894"/>
              <a:gd name="connsiteY1" fmla="*/ 4819650 h 6054090"/>
              <a:gd name="connsiteX2" fmla="*/ 2547424 w 8593894"/>
              <a:gd name="connsiteY2" fmla="*/ 5002530 h 6054090"/>
              <a:gd name="connsiteX3" fmla="*/ 5656384 w 8593894"/>
              <a:gd name="connsiteY3" fmla="*/ 4514850 h 6054090"/>
              <a:gd name="connsiteX4" fmla="*/ 5660194 w 8593894"/>
              <a:gd name="connsiteY4" fmla="*/ 6035040 h 6054090"/>
              <a:gd name="connsiteX5" fmla="*/ 5260144 w 8593894"/>
              <a:gd name="connsiteY5" fmla="*/ 6054090 h 6054090"/>
              <a:gd name="connsiteX6" fmla="*/ 5290624 w 8593894"/>
              <a:gd name="connsiteY6" fmla="*/ 4743450 h 6054090"/>
              <a:gd name="connsiteX7" fmla="*/ 2501704 w 8593894"/>
              <a:gd name="connsiteY7" fmla="*/ 5215890 h 6054090"/>
              <a:gd name="connsiteX8" fmla="*/ 2148839 w 8593894"/>
              <a:gd name="connsiteY8" fmla="*/ 5201822 h 6054090"/>
              <a:gd name="connsiteX9" fmla="*/ 0 w 8593894"/>
              <a:gd name="connsiteY9" fmla="*/ 861939 h 6054090"/>
              <a:gd name="connsiteX10" fmla="*/ 8593894 w 8593894"/>
              <a:gd name="connsiteY10" fmla="*/ 0 h 6054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93894" h="6054090">
                <a:moveTo>
                  <a:pt x="8593894" y="0"/>
                </a:moveTo>
                <a:lnTo>
                  <a:pt x="2242624" y="4819650"/>
                </a:lnTo>
                <a:lnTo>
                  <a:pt x="2547424" y="5002530"/>
                </a:lnTo>
                <a:lnTo>
                  <a:pt x="5656384" y="4514850"/>
                </a:lnTo>
                <a:lnTo>
                  <a:pt x="5660194" y="6035040"/>
                </a:lnTo>
                <a:lnTo>
                  <a:pt x="5260144" y="6054090"/>
                </a:lnTo>
                <a:lnTo>
                  <a:pt x="5290624" y="4743450"/>
                </a:lnTo>
                <a:lnTo>
                  <a:pt x="2501704" y="5215890"/>
                </a:lnTo>
                <a:lnTo>
                  <a:pt x="2148839" y="5201822"/>
                </a:lnTo>
                <a:lnTo>
                  <a:pt x="0" y="861939"/>
                </a:lnTo>
                <a:lnTo>
                  <a:pt x="8593894" y="0"/>
                </a:lnTo>
                <a:close/>
              </a:path>
            </a:pathLst>
          </a:custGeom>
          <a:solidFill>
            <a:schemeClr val="dk1">
              <a:alpha val="34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6" name="任意多边形: 形状 25">
            <a:extLst>
              <a:ext uri="{FF2B5EF4-FFF2-40B4-BE49-F238E27FC236}">
                <a16:creationId xmlns:a16="http://schemas.microsoft.com/office/drawing/2014/main" id="{BF279024-9259-484F-AAD2-C6DEDD039BEB}"/>
              </a:ext>
            </a:extLst>
          </p:cNvPr>
          <p:cNvSpPr/>
          <p:nvPr/>
        </p:nvSpPr>
        <p:spPr>
          <a:xfrm>
            <a:off x="6548120" y="4810760"/>
            <a:ext cx="2926080" cy="574040"/>
          </a:xfrm>
          <a:custGeom>
            <a:avLst/>
            <a:gdLst>
              <a:gd name="connsiteX0" fmla="*/ 35560 w 2926080"/>
              <a:gd name="connsiteY0" fmla="*/ 574040 h 574040"/>
              <a:gd name="connsiteX1" fmla="*/ 2905760 w 2926080"/>
              <a:gd name="connsiteY1" fmla="*/ 121920 h 574040"/>
              <a:gd name="connsiteX2" fmla="*/ 2926080 w 2926080"/>
              <a:gd name="connsiteY2" fmla="*/ 0 h 574040"/>
              <a:gd name="connsiteX3" fmla="*/ 0 w 2926080"/>
              <a:gd name="connsiteY3" fmla="*/ 431800 h 574040"/>
              <a:gd name="connsiteX4" fmla="*/ 35560 w 2926080"/>
              <a:gd name="connsiteY4" fmla="*/ 574040 h 574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6080" h="574040">
                <a:moveTo>
                  <a:pt x="35560" y="574040"/>
                </a:moveTo>
                <a:lnTo>
                  <a:pt x="2905760" y="121920"/>
                </a:lnTo>
                <a:lnTo>
                  <a:pt x="2926080" y="0"/>
                </a:lnTo>
                <a:lnTo>
                  <a:pt x="0" y="431800"/>
                </a:lnTo>
                <a:lnTo>
                  <a:pt x="35560" y="574040"/>
                </a:lnTo>
                <a:close/>
              </a:path>
            </a:pathLst>
          </a:custGeom>
          <a:solidFill>
            <a:schemeClr val="tx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pic>
        <p:nvPicPr>
          <p:cNvPr id="10" name="图片 9">
            <a:extLst>
              <a:ext uri="{FF2B5EF4-FFF2-40B4-BE49-F238E27FC236}">
                <a16:creationId xmlns:a16="http://schemas.microsoft.com/office/drawing/2014/main" id="{0897D05D-CE08-48D4-9741-050A4430172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700443" y="804003"/>
            <a:ext cx="6791114" cy="10287007"/>
          </a:xfrm>
          <a:prstGeom prst="rect">
            <a:avLst/>
          </a:prstGeom>
        </p:spPr>
      </p:pic>
      <p:sp>
        <p:nvSpPr>
          <p:cNvPr id="22" name="文本框 21">
            <a:extLst>
              <a:ext uri="{FF2B5EF4-FFF2-40B4-BE49-F238E27FC236}">
                <a16:creationId xmlns:a16="http://schemas.microsoft.com/office/drawing/2014/main" id="{D3A63A70-3E57-47CA-B1CC-F3BFEF644282}"/>
              </a:ext>
            </a:extLst>
          </p:cNvPr>
          <p:cNvSpPr txBox="1"/>
          <p:nvPr/>
        </p:nvSpPr>
        <p:spPr>
          <a:xfrm>
            <a:off x="2967620" y="2308003"/>
            <a:ext cx="6644640" cy="1569660"/>
          </a:xfrm>
          <a:prstGeom prst="rect">
            <a:avLst/>
          </a:prstGeom>
          <a:noFill/>
        </p:spPr>
        <p:txBody>
          <a:bodyPr wrap="square" rtlCol="0">
            <a:spAutoFit/>
            <a:scene3d>
              <a:camera prst="isometricOffAxis1Right"/>
              <a:lightRig rig="threePt" dir="t"/>
            </a:scene3d>
          </a:bodyPr>
          <a:lstStyle/>
          <a:p>
            <a:pPr algn="ctr"/>
            <a:r>
              <a:rPr lang="zh-CN" altLang="en-US" sz="9600" spc="500" dirty="0">
                <a:solidFill>
                  <a:schemeClr val="bg1"/>
                </a:solidFill>
                <a:latin typeface="+mn-ea"/>
                <a:sym typeface="思源黑体 CN Normal" panose="020B0400000000000000" pitchFamily="34" charset="-122"/>
              </a:rPr>
              <a:t>请老师提问</a:t>
            </a:r>
          </a:p>
        </p:txBody>
      </p:sp>
      <p:sp>
        <p:nvSpPr>
          <p:cNvPr id="23" name="文本框 22">
            <a:extLst>
              <a:ext uri="{FF2B5EF4-FFF2-40B4-BE49-F238E27FC236}">
                <a16:creationId xmlns:a16="http://schemas.microsoft.com/office/drawing/2014/main" id="{2945A15A-72B4-49A0-9EB4-31300B4497CB}"/>
              </a:ext>
            </a:extLst>
          </p:cNvPr>
          <p:cNvSpPr txBox="1"/>
          <p:nvPr/>
        </p:nvSpPr>
        <p:spPr>
          <a:xfrm>
            <a:off x="2967620" y="4145280"/>
            <a:ext cx="6644640" cy="1107996"/>
          </a:xfrm>
          <a:prstGeom prst="rect">
            <a:avLst/>
          </a:prstGeom>
          <a:noFill/>
        </p:spPr>
        <p:txBody>
          <a:bodyPr wrap="square" rtlCol="0">
            <a:spAutoFit/>
            <a:scene3d>
              <a:camera prst="isometricOffAxis1Right"/>
              <a:lightRig rig="threePt" dir="t"/>
            </a:scene3d>
          </a:bodyPr>
          <a:lstStyle/>
          <a:p>
            <a:pPr algn="ctr"/>
            <a:r>
              <a:rPr lang="en-US" altLang="zh-CN" sz="6600" spc="500" dirty="0">
                <a:solidFill>
                  <a:schemeClr val="bg1"/>
                </a:solidFill>
                <a:latin typeface="Stencil" panose="040409050D0802020404" pitchFamily="82" charset="0"/>
                <a:ea typeface="站酷高端黑" panose="02010600030101010101" pitchFamily="2" charset="-122"/>
                <a:sym typeface="思源黑体 CN Normal" panose="020B0400000000000000" pitchFamily="34" charset="-122"/>
              </a:rPr>
              <a:t>THANKS</a:t>
            </a:r>
          </a:p>
        </p:txBody>
      </p:sp>
      <p:pic>
        <p:nvPicPr>
          <p:cNvPr id="28" name="图片 27">
            <a:extLst>
              <a:ext uri="{FF2B5EF4-FFF2-40B4-BE49-F238E27FC236}">
                <a16:creationId xmlns:a16="http://schemas.microsoft.com/office/drawing/2014/main" id="{F2A9E7EE-ABDB-47E0-99AB-C5DC2037AE9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74673" y="1664898"/>
            <a:ext cx="2842654" cy="750976"/>
          </a:xfrm>
          <a:prstGeom prst="rect">
            <a:avLst/>
          </a:prstGeom>
          <a:scene3d>
            <a:camera prst="isometricOffAxis1Right"/>
            <a:lightRig rig="threePt" dir="t"/>
          </a:scene3d>
        </p:spPr>
      </p:pic>
    </p:spTree>
    <p:extLst>
      <p:ext uri="{BB962C8B-B14F-4D97-AF65-F5344CB8AC3E}">
        <p14:creationId xmlns:p14="http://schemas.microsoft.com/office/powerpoint/2010/main" val="42163509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3"/>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李旭辉</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algn="ctr"/>
            <a:r>
              <a:rPr lang="zh-CN" altLang="en-US" sz="2000" dirty="0">
                <a:solidFill>
                  <a:schemeClr val="tx1">
                    <a:lumMod val="75000"/>
                    <a:lumOff val="25000"/>
                  </a:schemeClr>
                </a:solidFill>
                <a:latin typeface="+mj-ea"/>
                <a:ea typeface="+mj-ea"/>
              </a:rPr>
              <a:t>西北农林科技大学</a:t>
            </a:r>
          </a:p>
        </p:txBody>
      </p:sp>
      <p:pic>
        <p:nvPicPr>
          <p:cNvPr id="6" name="图片 5" descr="图片包含 黑色, 文字&#10;&#10;描述已自动生成">
            <a:extLst>
              <a:ext uri="{FF2B5EF4-FFF2-40B4-BE49-F238E27FC236}">
                <a16:creationId xmlns:a16="http://schemas.microsoft.com/office/drawing/2014/main" id="{C0FDD1B1-36E7-4798-B7A5-BAF60BB896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656288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1E6FA65-9CF5-4AE6-B9C3-E30CE31A61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8548" y="3623596"/>
            <a:ext cx="2057400" cy="20574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B3ACD34A-FF6E-4B7F-8F0A-CE5C8F4FC4E5}"/>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7" name="矩形 26">
            <a:extLst>
              <a:ext uri="{FF2B5EF4-FFF2-40B4-BE49-F238E27FC236}">
                <a16:creationId xmlns:a16="http://schemas.microsoft.com/office/drawing/2014/main" id="{F7F6F926-4101-433E-B358-9FF221038522}"/>
              </a:ext>
            </a:extLst>
          </p:cNvPr>
          <p:cNvSpPr/>
          <p:nvPr/>
        </p:nvSpPr>
        <p:spPr>
          <a:xfrm>
            <a:off x="0" y="-17288"/>
            <a:ext cx="12192000" cy="6858000"/>
          </a:xfrm>
          <a:prstGeom prst="rect">
            <a:avLst/>
          </a:prstGeom>
          <a:solidFill>
            <a:schemeClr val="accent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1" name="弧形 10">
            <a:extLst>
              <a:ext uri="{FF2B5EF4-FFF2-40B4-BE49-F238E27FC236}">
                <a16:creationId xmlns:a16="http://schemas.microsoft.com/office/drawing/2014/main" id="{BB07D111-23D3-4E6A-A927-A9F0FE10997B}"/>
              </a:ext>
            </a:extLst>
          </p:cNvPr>
          <p:cNvSpPr/>
          <p:nvPr/>
        </p:nvSpPr>
        <p:spPr>
          <a:xfrm>
            <a:off x="1808656" y="-509750"/>
            <a:ext cx="8574688" cy="7855430"/>
          </a:xfrm>
          <a:prstGeom prst="arc">
            <a:avLst>
              <a:gd name="adj1" fmla="val 19950507"/>
              <a:gd name="adj2" fmla="val 1689263"/>
            </a:avLst>
          </a:prstGeom>
          <a:ln w="6032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2" name="弧形 11">
            <a:extLst>
              <a:ext uri="{FF2B5EF4-FFF2-40B4-BE49-F238E27FC236}">
                <a16:creationId xmlns:a16="http://schemas.microsoft.com/office/drawing/2014/main" id="{4199E587-90C3-4AE0-B64C-9A6481509F34}"/>
              </a:ext>
            </a:extLst>
          </p:cNvPr>
          <p:cNvSpPr/>
          <p:nvPr/>
        </p:nvSpPr>
        <p:spPr>
          <a:xfrm>
            <a:off x="1808656" y="-509750"/>
            <a:ext cx="8574688" cy="7855430"/>
          </a:xfrm>
          <a:prstGeom prst="arc">
            <a:avLst>
              <a:gd name="adj1" fmla="val 9091048"/>
              <a:gd name="adj2" fmla="val 12501318"/>
            </a:avLst>
          </a:prstGeom>
          <a:ln w="6032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4" name="椭圆 23">
            <a:extLst>
              <a:ext uri="{FF2B5EF4-FFF2-40B4-BE49-F238E27FC236}">
                <a16:creationId xmlns:a16="http://schemas.microsoft.com/office/drawing/2014/main" id="{51F53730-2599-4997-B9F1-26769A79F4A6}"/>
              </a:ext>
            </a:extLst>
          </p:cNvPr>
          <p:cNvSpPr/>
          <p:nvPr/>
        </p:nvSpPr>
        <p:spPr>
          <a:xfrm>
            <a:off x="2283952" y="-415576"/>
            <a:ext cx="7654576" cy="76545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31" name="组合 30">
            <a:extLst>
              <a:ext uri="{FF2B5EF4-FFF2-40B4-BE49-F238E27FC236}">
                <a16:creationId xmlns:a16="http://schemas.microsoft.com/office/drawing/2014/main" id="{2C46F3BC-3D05-45CF-B4D8-BC124DAC2A81}"/>
              </a:ext>
            </a:extLst>
          </p:cNvPr>
          <p:cNvGrpSpPr/>
          <p:nvPr/>
        </p:nvGrpSpPr>
        <p:grpSpPr>
          <a:xfrm>
            <a:off x="4442963" y="1135398"/>
            <a:ext cx="3306074" cy="1684001"/>
            <a:chOff x="4442963" y="1440198"/>
            <a:chExt cx="3306074" cy="1684001"/>
          </a:xfrm>
        </p:grpSpPr>
        <p:sp>
          <p:nvSpPr>
            <p:cNvPr id="15" name="任意多边形: 形状 14">
              <a:extLst>
                <a:ext uri="{FF2B5EF4-FFF2-40B4-BE49-F238E27FC236}">
                  <a16:creationId xmlns:a16="http://schemas.microsoft.com/office/drawing/2014/main" id="{4CC7936C-B12B-49C1-AD17-30EDB94A8A76}"/>
                </a:ext>
              </a:extLst>
            </p:cNvPr>
            <p:cNvSpPr/>
            <p:nvPr/>
          </p:nvSpPr>
          <p:spPr>
            <a:xfrm>
              <a:off x="4442963" y="1471162"/>
              <a:ext cx="1653037" cy="1653037"/>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6" name="任意多边形: 形状 15">
              <a:extLst>
                <a:ext uri="{FF2B5EF4-FFF2-40B4-BE49-F238E27FC236}">
                  <a16:creationId xmlns:a16="http://schemas.microsoft.com/office/drawing/2014/main" id="{34A9EB08-7224-43D7-80A7-3A8C46865203}"/>
                </a:ext>
              </a:extLst>
            </p:cNvPr>
            <p:cNvSpPr/>
            <p:nvPr/>
          </p:nvSpPr>
          <p:spPr>
            <a:xfrm>
              <a:off x="5269481" y="1455680"/>
              <a:ext cx="1653037" cy="1653037"/>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7" name="任意多边形: 形状 16">
              <a:extLst>
                <a:ext uri="{FF2B5EF4-FFF2-40B4-BE49-F238E27FC236}">
                  <a16:creationId xmlns:a16="http://schemas.microsoft.com/office/drawing/2014/main" id="{5B215808-0327-47EC-BA79-D4515DCC33DA}"/>
                </a:ext>
              </a:extLst>
            </p:cNvPr>
            <p:cNvSpPr/>
            <p:nvPr/>
          </p:nvSpPr>
          <p:spPr>
            <a:xfrm>
              <a:off x="6096000" y="1440198"/>
              <a:ext cx="1653037" cy="1653037"/>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
        <p:nvSpPr>
          <p:cNvPr id="13" name="矩形: 圆角 12">
            <a:extLst>
              <a:ext uri="{FF2B5EF4-FFF2-40B4-BE49-F238E27FC236}">
                <a16:creationId xmlns:a16="http://schemas.microsoft.com/office/drawing/2014/main" id="{9B23F9FC-7528-4F32-8926-0477E84619FE}"/>
              </a:ext>
            </a:extLst>
          </p:cNvPr>
          <p:cNvSpPr/>
          <p:nvPr/>
        </p:nvSpPr>
        <p:spPr>
          <a:xfrm>
            <a:off x="4564380" y="1661160"/>
            <a:ext cx="3063240" cy="975360"/>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6000" b="1"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2" name="文本占位符 21">
            <a:extLst>
              <a:ext uri="{FF2B5EF4-FFF2-40B4-BE49-F238E27FC236}">
                <a16:creationId xmlns:a16="http://schemas.microsoft.com/office/drawing/2014/main" id="{ED31C8E3-A366-4F4A-ADBE-C91BE2F01D2B}"/>
              </a:ext>
            </a:extLst>
          </p:cNvPr>
          <p:cNvSpPr>
            <a:spLocks noGrp="1"/>
          </p:cNvSpPr>
          <p:nvPr>
            <p:ph type="body" sz="quarter" idx="10"/>
          </p:nvPr>
        </p:nvSpPr>
        <p:spPr/>
        <p:txBody>
          <a:bodyPr/>
          <a:lstStyle/>
          <a:p>
            <a:endParaRPr lang="zh-CN" altLang="en-US" dirty="0">
              <a:sym typeface="思源黑体 CN Normal" panose="020B0400000000000000" pitchFamily="34" charset="-122"/>
            </a:endParaRPr>
          </a:p>
        </p:txBody>
      </p:sp>
      <p:sp>
        <p:nvSpPr>
          <p:cNvPr id="23" name="文本占位符 22">
            <a:extLst>
              <a:ext uri="{FF2B5EF4-FFF2-40B4-BE49-F238E27FC236}">
                <a16:creationId xmlns:a16="http://schemas.microsoft.com/office/drawing/2014/main" id="{77B3EB38-D0E6-4DA2-A946-1D2FA4B0B1B1}"/>
              </a:ext>
            </a:extLst>
          </p:cNvPr>
          <p:cNvSpPr>
            <a:spLocks noGrp="1"/>
          </p:cNvSpPr>
          <p:nvPr>
            <p:ph type="body" sz="quarter" idx="11"/>
          </p:nvPr>
        </p:nvSpPr>
        <p:spPr/>
        <p:txBody>
          <a:bodyPr/>
          <a:lstStyle/>
          <a:p>
            <a:endParaRPr lang="zh-CN" altLang="en-US"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nvGrpSpPr>
          <p:cNvPr id="28" name="组合 27">
            <a:extLst>
              <a:ext uri="{FF2B5EF4-FFF2-40B4-BE49-F238E27FC236}">
                <a16:creationId xmlns:a16="http://schemas.microsoft.com/office/drawing/2014/main" id="{31380704-FB2A-4902-9F73-5E30C28D0021}"/>
              </a:ext>
            </a:extLst>
          </p:cNvPr>
          <p:cNvGrpSpPr/>
          <p:nvPr/>
        </p:nvGrpSpPr>
        <p:grpSpPr>
          <a:xfrm>
            <a:off x="4934739" y="245874"/>
            <a:ext cx="2388402" cy="584732"/>
            <a:chOff x="10221559" y="213921"/>
            <a:chExt cx="1807881" cy="442608"/>
          </a:xfrm>
        </p:grpSpPr>
        <p:pic>
          <p:nvPicPr>
            <p:cNvPr id="29" name="图片 28">
              <a:extLst>
                <a:ext uri="{FF2B5EF4-FFF2-40B4-BE49-F238E27FC236}">
                  <a16:creationId xmlns:a16="http://schemas.microsoft.com/office/drawing/2014/main" id="{D0CFC5DF-BAB4-4AEC-8CFF-6A2F8F519DF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30" name="图片 29">
              <a:extLst>
                <a:ext uri="{FF2B5EF4-FFF2-40B4-BE49-F238E27FC236}">
                  <a16:creationId xmlns:a16="http://schemas.microsoft.com/office/drawing/2014/main" id="{67D73CBD-2A57-449A-B1BB-F3B37262F92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Tree>
    <p:extLst>
      <p:ext uri="{BB962C8B-B14F-4D97-AF65-F5344CB8AC3E}">
        <p14:creationId xmlns:p14="http://schemas.microsoft.com/office/powerpoint/2010/main" val="24103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descr="图片包含 建筑物, 树, 户外, 天空&#10;&#10;已生成极高可信度的说明">
            <a:extLst>
              <a:ext uri="{FF2B5EF4-FFF2-40B4-BE49-F238E27FC236}">
                <a16:creationId xmlns:a16="http://schemas.microsoft.com/office/drawing/2014/main" id="{F8F38348-6720-4E3C-B346-681C2EAA6AF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018"/>
            <a:ext cx="12192000" cy="1680882"/>
          </a:xfrm>
          <a:prstGeom prst="rect">
            <a:avLst/>
          </a:prstGeom>
        </p:spPr>
      </p:pic>
      <p:sp>
        <p:nvSpPr>
          <p:cNvPr id="9" name="矩形 8">
            <a:extLst>
              <a:ext uri="{FF2B5EF4-FFF2-40B4-BE49-F238E27FC236}">
                <a16:creationId xmlns:a16="http://schemas.microsoft.com/office/drawing/2014/main" id="{68ECF923-8E72-410D-9AFF-5DE92F012D1E}"/>
              </a:ext>
            </a:extLst>
          </p:cNvPr>
          <p:cNvSpPr/>
          <p:nvPr/>
        </p:nvSpPr>
        <p:spPr>
          <a:xfrm>
            <a:off x="0" y="-3017"/>
            <a:ext cx="12192000" cy="1680882"/>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0" name="矩形: 圆角 9">
            <a:extLst>
              <a:ext uri="{FF2B5EF4-FFF2-40B4-BE49-F238E27FC236}">
                <a16:creationId xmlns:a16="http://schemas.microsoft.com/office/drawing/2014/main" id="{27D3A712-1995-4D91-8876-A7843371279E}"/>
              </a:ext>
            </a:extLst>
          </p:cNvPr>
          <p:cNvSpPr/>
          <p:nvPr/>
        </p:nvSpPr>
        <p:spPr>
          <a:xfrm>
            <a:off x="4660078" y="424293"/>
            <a:ext cx="2871844" cy="824402"/>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i="1" dirty="0">
                <a:latin typeface="思源黑体 CN Normal" panose="020B0400000000000000" pitchFamily="34" charset="-122"/>
                <a:ea typeface="站酷高端黑" panose="02010600030101010101" pitchFamily="2" charset="-122"/>
                <a:sym typeface="思源黑体 CN Normal" panose="020B0400000000000000" pitchFamily="34" charset="-122"/>
              </a:rPr>
              <a:t>目 录</a:t>
            </a:r>
          </a:p>
        </p:txBody>
      </p:sp>
      <p:pic>
        <p:nvPicPr>
          <p:cNvPr id="55" name="图片 54">
            <a:extLst>
              <a:ext uri="{FF2B5EF4-FFF2-40B4-BE49-F238E27FC236}">
                <a16:creationId xmlns:a16="http://schemas.microsoft.com/office/drawing/2014/main" id="{A85A4558-7646-4C7D-926A-EE9CC1C743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32963" y="128326"/>
            <a:ext cx="2364028" cy="624532"/>
          </a:xfrm>
          <a:prstGeom prst="rect">
            <a:avLst/>
          </a:prstGeom>
        </p:spPr>
      </p:pic>
      <p:grpSp>
        <p:nvGrpSpPr>
          <p:cNvPr id="5" name="组合 4">
            <a:extLst>
              <a:ext uri="{FF2B5EF4-FFF2-40B4-BE49-F238E27FC236}">
                <a16:creationId xmlns:a16="http://schemas.microsoft.com/office/drawing/2014/main" id="{ED915EB1-811B-44C4-B6B9-64198AA3AA83}"/>
              </a:ext>
            </a:extLst>
          </p:cNvPr>
          <p:cNvGrpSpPr/>
          <p:nvPr/>
        </p:nvGrpSpPr>
        <p:grpSpPr>
          <a:xfrm>
            <a:off x="1671250" y="2439769"/>
            <a:ext cx="9729176" cy="3603061"/>
            <a:chOff x="1016692" y="2624964"/>
            <a:chExt cx="9729176" cy="3603061"/>
          </a:xfrm>
        </p:grpSpPr>
        <p:grpSp>
          <p:nvGrpSpPr>
            <p:cNvPr id="3" name="组合 2">
              <a:extLst>
                <a:ext uri="{FF2B5EF4-FFF2-40B4-BE49-F238E27FC236}">
                  <a16:creationId xmlns:a16="http://schemas.microsoft.com/office/drawing/2014/main" id="{3BA60952-0EFC-4907-B7E9-30C1A012CCEE}"/>
                </a:ext>
              </a:extLst>
            </p:cNvPr>
            <p:cNvGrpSpPr/>
            <p:nvPr/>
          </p:nvGrpSpPr>
          <p:grpSpPr>
            <a:xfrm>
              <a:off x="1016692" y="2624964"/>
              <a:ext cx="5071591" cy="1005403"/>
              <a:chOff x="1016692" y="2624964"/>
              <a:chExt cx="5071591" cy="1005403"/>
            </a:xfrm>
          </p:grpSpPr>
          <p:sp>
            <p:nvSpPr>
              <p:cNvPr id="11" name="文本框 10">
                <a:extLst>
                  <a:ext uri="{FF2B5EF4-FFF2-40B4-BE49-F238E27FC236}">
                    <a16:creationId xmlns:a16="http://schemas.microsoft.com/office/drawing/2014/main" id="{39F90D26-98B5-4755-A225-435BFE461C23}"/>
                  </a:ext>
                </a:extLst>
              </p:cNvPr>
              <p:cNvSpPr txBox="1"/>
              <p:nvPr/>
            </p:nvSpPr>
            <p:spPr>
              <a:xfrm>
                <a:off x="1016692" y="2624964"/>
                <a:ext cx="1219362" cy="769441"/>
              </a:xfrm>
              <a:prstGeom prst="rect">
                <a:avLst/>
              </a:prstGeom>
              <a:noFill/>
            </p:spPr>
            <p:txBody>
              <a:bodyPr wrap="square" rtlCol="0">
                <a:spAutoFit/>
              </a:bodyPr>
              <a:lstStyle>
                <a:defPPr>
                  <a:defRPr lang="zh-CN"/>
                </a:defPPr>
                <a:lvl1pPr>
                  <a:defRPr sz="4800" i="1">
                    <a:solidFill>
                      <a:schemeClr val="accent1"/>
                    </a:solidFill>
                    <a:latin typeface="+mj-lt"/>
                  </a:defRPr>
                </a:lvl1pPr>
              </a:lstStyle>
              <a:p>
                <a:r>
                  <a:rPr lang="en-US" altLang="zh-CN" sz="4400" b="1" dirty="0">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400" b="1"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2" name="任意多边形: 形状 11">
                <a:extLst>
                  <a:ext uri="{FF2B5EF4-FFF2-40B4-BE49-F238E27FC236}">
                    <a16:creationId xmlns:a16="http://schemas.microsoft.com/office/drawing/2014/main" id="{C2400AF4-C216-4514-BA32-B397F455A0DE}"/>
                  </a:ext>
                </a:extLst>
              </p:cNvPr>
              <p:cNvSpPr/>
              <p:nvPr/>
            </p:nvSpPr>
            <p:spPr>
              <a:xfrm>
                <a:off x="2040463" y="2709345"/>
                <a:ext cx="251594" cy="921022"/>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4" name="文本框 13">
                <a:extLst>
                  <a:ext uri="{FF2B5EF4-FFF2-40B4-BE49-F238E27FC236}">
                    <a16:creationId xmlns:a16="http://schemas.microsoft.com/office/drawing/2014/main" id="{E3B6B741-5234-4517-A415-18F8FFB92198}"/>
                  </a:ext>
                </a:extLst>
              </p:cNvPr>
              <p:cNvSpPr txBox="1"/>
              <p:nvPr/>
            </p:nvSpPr>
            <p:spPr>
              <a:xfrm>
                <a:off x="2419668" y="2717296"/>
                <a:ext cx="3668615" cy="584775"/>
              </a:xfrm>
              <a:prstGeom prst="rect">
                <a:avLst/>
              </a:prstGeom>
              <a:noFill/>
            </p:spPr>
            <p:txBody>
              <a:bodyPr wrap="square" rtlCol="0">
                <a:spAutoFit/>
              </a:bodyPr>
              <a:lstStyle/>
              <a:p>
                <a:r>
                  <a:rPr lang="zh-CN" altLang="en-US" sz="32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此处输入标题</a:t>
                </a:r>
              </a:p>
            </p:txBody>
          </p:sp>
        </p:grpSp>
        <p:grpSp>
          <p:nvGrpSpPr>
            <p:cNvPr id="2" name="组合 1">
              <a:extLst>
                <a:ext uri="{FF2B5EF4-FFF2-40B4-BE49-F238E27FC236}">
                  <a16:creationId xmlns:a16="http://schemas.microsoft.com/office/drawing/2014/main" id="{6B0671E7-1A88-4901-A1BA-26FFC7095794}"/>
                </a:ext>
              </a:extLst>
            </p:cNvPr>
            <p:cNvGrpSpPr/>
            <p:nvPr/>
          </p:nvGrpSpPr>
          <p:grpSpPr>
            <a:xfrm>
              <a:off x="1016692" y="3923183"/>
              <a:ext cx="4962973" cy="1005403"/>
              <a:chOff x="6620268" y="2782669"/>
              <a:chExt cx="4962973" cy="1005403"/>
            </a:xfrm>
          </p:grpSpPr>
          <p:sp>
            <p:nvSpPr>
              <p:cNvPr id="19" name="文本框 18">
                <a:extLst>
                  <a:ext uri="{FF2B5EF4-FFF2-40B4-BE49-F238E27FC236}">
                    <a16:creationId xmlns:a16="http://schemas.microsoft.com/office/drawing/2014/main" id="{9C6A05A1-3C06-464B-8A26-60905DB844CF}"/>
                  </a:ext>
                </a:extLst>
              </p:cNvPr>
              <p:cNvSpPr txBox="1"/>
              <p:nvPr/>
            </p:nvSpPr>
            <p:spPr>
              <a:xfrm>
                <a:off x="6620268" y="2782669"/>
                <a:ext cx="1004047" cy="769441"/>
              </a:xfrm>
              <a:prstGeom prst="rect">
                <a:avLst/>
              </a:prstGeom>
              <a:noFill/>
            </p:spPr>
            <p:txBody>
              <a:bodyPr wrap="square" rtlCol="0">
                <a:spAutoFit/>
              </a:bodyPr>
              <a:lstStyle>
                <a:defPPr>
                  <a:defRPr lang="zh-CN"/>
                </a:defPPr>
                <a:lvl1pPr>
                  <a:defRPr sz="4800" i="1">
                    <a:solidFill>
                      <a:schemeClr val="accent1"/>
                    </a:solidFill>
                    <a:latin typeface="+mj-lt"/>
                  </a:defRPr>
                </a:lvl1pPr>
              </a:lstStyle>
              <a:p>
                <a:r>
                  <a:rPr lang="en-US" altLang="zh-CN" sz="4400" b="1" dirty="0">
                    <a:latin typeface="思源黑体 CN Normal" panose="020B0400000000000000" pitchFamily="34" charset="-122"/>
                    <a:ea typeface="站酷高端黑" panose="02010600030101010101" pitchFamily="2" charset="-122"/>
                    <a:sym typeface="思源黑体 CN Normal" panose="020B0400000000000000" pitchFamily="34" charset="-122"/>
                  </a:rPr>
                  <a:t>02</a:t>
                </a:r>
                <a:endParaRPr lang="zh-CN" altLang="en-US" sz="4400" b="1"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0" name="任意多边形: 形状 19">
                <a:extLst>
                  <a:ext uri="{FF2B5EF4-FFF2-40B4-BE49-F238E27FC236}">
                    <a16:creationId xmlns:a16="http://schemas.microsoft.com/office/drawing/2014/main" id="{B7443AB6-A0DE-447C-901E-EEFFD52D5ED4}"/>
                  </a:ext>
                </a:extLst>
              </p:cNvPr>
              <p:cNvSpPr/>
              <p:nvPr/>
            </p:nvSpPr>
            <p:spPr>
              <a:xfrm>
                <a:off x="7571535" y="2867050"/>
                <a:ext cx="248994" cy="921022"/>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8" name="文本框 17">
                <a:extLst>
                  <a:ext uri="{FF2B5EF4-FFF2-40B4-BE49-F238E27FC236}">
                    <a16:creationId xmlns:a16="http://schemas.microsoft.com/office/drawing/2014/main" id="{C3A9472F-0BFB-41D8-9181-BAB210B8277D}"/>
                  </a:ext>
                </a:extLst>
              </p:cNvPr>
              <p:cNvSpPr txBox="1"/>
              <p:nvPr/>
            </p:nvSpPr>
            <p:spPr>
              <a:xfrm>
                <a:off x="7952535" y="2905780"/>
                <a:ext cx="3630706" cy="523220"/>
              </a:xfrm>
              <a:prstGeom prst="rect">
                <a:avLst/>
              </a:prstGeom>
              <a:noFill/>
            </p:spPr>
            <p:txBody>
              <a:bodyPr wrap="square" rtlCol="0">
                <a:spAutoFit/>
              </a:bodyPr>
              <a:lstStyle>
                <a:defPPr>
                  <a:defRPr lang="zh-CN"/>
                </a:defPPr>
                <a:lvl1pPr>
                  <a:defRPr sz="3200" i="1">
                    <a:latin typeface="+mj-ea"/>
                    <a:ea typeface="+mj-ea"/>
                  </a:defRPr>
                </a:lvl1pPr>
              </a:lstStyle>
              <a:p>
                <a:r>
                  <a:rPr lang="zh-CN" altLang="en-US" sz="2800" dirty="0">
                    <a:latin typeface="思源黑体 CN Normal" panose="020B0400000000000000" pitchFamily="34" charset="-122"/>
                    <a:ea typeface="站酷高端黑" panose="02010600030101010101" pitchFamily="2" charset="-122"/>
                    <a:sym typeface="思源黑体 CN Normal" panose="020B0400000000000000" pitchFamily="34" charset="-122"/>
                  </a:rPr>
                  <a:t>此处输入标题</a:t>
                </a:r>
              </a:p>
            </p:txBody>
          </p:sp>
        </p:grpSp>
        <p:grpSp>
          <p:nvGrpSpPr>
            <p:cNvPr id="46" name="组合 45">
              <a:extLst>
                <a:ext uri="{FF2B5EF4-FFF2-40B4-BE49-F238E27FC236}">
                  <a16:creationId xmlns:a16="http://schemas.microsoft.com/office/drawing/2014/main" id="{A916A344-0173-448E-98D6-47A47F18A873}"/>
                </a:ext>
              </a:extLst>
            </p:cNvPr>
            <p:cNvGrpSpPr/>
            <p:nvPr/>
          </p:nvGrpSpPr>
          <p:grpSpPr>
            <a:xfrm>
              <a:off x="1016692" y="5222622"/>
              <a:ext cx="4962973" cy="1005403"/>
              <a:chOff x="6620268" y="2782669"/>
              <a:chExt cx="4962973" cy="1005403"/>
            </a:xfrm>
          </p:grpSpPr>
          <p:sp>
            <p:nvSpPr>
              <p:cNvPr id="47" name="文本框 46">
                <a:extLst>
                  <a:ext uri="{FF2B5EF4-FFF2-40B4-BE49-F238E27FC236}">
                    <a16:creationId xmlns:a16="http://schemas.microsoft.com/office/drawing/2014/main" id="{1977A276-4341-4E0A-9806-5AE34E7E5BBB}"/>
                  </a:ext>
                </a:extLst>
              </p:cNvPr>
              <p:cNvSpPr txBox="1"/>
              <p:nvPr/>
            </p:nvSpPr>
            <p:spPr>
              <a:xfrm>
                <a:off x="6620268" y="2782669"/>
                <a:ext cx="1004047" cy="769441"/>
              </a:xfrm>
              <a:prstGeom prst="rect">
                <a:avLst/>
              </a:prstGeom>
              <a:noFill/>
            </p:spPr>
            <p:txBody>
              <a:bodyPr wrap="square" rtlCol="0">
                <a:spAutoFit/>
              </a:bodyPr>
              <a:lstStyle>
                <a:defPPr>
                  <a:defRPr lang="zh-CN"/>
                </a:defPPr>
                <a:lvl1pPr>
                  <a:defRPr sz="4800" i="1">
                    <a:solidFill>
                      <a:schemeClr val="accent1"/>
                    </a:solidFill>
                    <a:latin typeface="+mj-lt"/>
                  </a:defRPr>
                </a:lvl1pPr>
              </a:lstStyle>
              <a:p>
                <a:r>
                  <a:rPr lang="en-US" altLang="zh-CN" sz="4400" b="1" dirty="0">
                    <a:latin typeface="思源黑体 CN Normal" panose="020B0400000000000000" pitchFamily="34" charset="-122"/>
                    <a:ea typeface="站酷高端黑" panose="02010600030101010101" pitchFamily="2" charset="-122"/>
                    <a:sym typeface="思源黑体 CN Normal" panose="020B0400000000000000" pitchFamily="34" charset="-122"/>
                  </a:rPr>
                  <a:t>03</a:t>
                </a:r>
                <a:endParaRPr lang="zh-CN" altLang="en-US" sz="4400" b="1"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8" name="任意多边形: 形状 47">
                <a:extLst>
                  <a:ext uri="{FF2B5EF4-FFF2-40B4-BE49-F238E27FC236}">
                    <a16:creationId xmlns:a16="http://schemas.microsoft.com/office/drawing/2014/main" id="{AA3032AE-A7AE-476B-8C84-8644A8FAAE27}"/>
                  </a:ext>
                </a:extLst>
              </p:cNvPr>
              <p:cNvSpPr/>
              <p:nvPr/>
            </p:nvSpPr>
            <p:spPr>
              <a:xfrm>
                <a:off x="7571535" y="2867050"/>
                <a:ext cx="248994" cy="921022"/>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9" name="文本框 48">
                <a:extLst>
                  <a:ext uri="{FF2B5EF4-FFF2-40B4-BE49-F238E27FC236}">
                    <a16:creationId xmlns:a16="http://schemas.microsoft.com/office/drawing/2014/main" id="{BA52DC43-C2F6-49E8-80DD-D0FF6C2488A7}"/>
                  </a:ext>
                </a:extLst>
              </p:cNvPr>
              <p:cNvSpPr txBox="1"/>
              <p:nvPr/>
            </p:nvSpPr>
            <p:spPr>
              <a:xfrm>
                <a:off x="7952535" y="2905780"/>
                <a:ext cx="3630706" cy="523220"/>
              </a:xfrm>
              <a:prstGeom prst="rect">
                <a:avLst/>
              </a:prstGeom>
              <a:noFill/>
            </p:spPr>
            <p:txBody>
              <a:bodyPr wrap="square" rtlCol="0">
                <a:spAutoFit/>
              </a:bodyPr>
              <a:lstStyle>
                <a:defPPr>
                  <a:defRPr lang="zh-CN"/>
                </a:defPPr>
                <a:lvl1pPr>
                  <a:defRPr sz="3200" i="1">
                    <a:latin typeface="+mj-ea"/>
                    <a:ea typeface="+mj-ea"/>
                  </a:defRPr>
                </a:lvl1pPr>
              </a:lstStyle>
              <a:p>
                <a:r>
                  <a:rPr lang="zh-CN" altLang="en-US" sz="2800" dirty="0">
                    <a:latin typeface="思源黑体 CN Normal" panose="020B0400000000000000" pitchFamily="34" charset="-122"/>
                    <a:ea typeface="站酷高端黑" panose="02010600030101010101" pitchFamily="2" charset="-122"/>
                    <a:sym typeface="思源黑体 CN Normal" panose="020B0400000000000000" pitchFamily="34" charset="-122"/>
                  </a:rPr>
                  <a:t>此处输入标题</a:t>
                </a:r>
              </a:p>
            </p:txBody>
          </p:sp>
        </p:grpSp>
        <p:grpSp>
          <p:nvGrpSpPr>
            <p:cNvPr id="4" name="组合 3">
              <a:extLst>
                <a:ext uri="{FF2B5EF4-FFF2-40B4-BE49-F238E27FC236}">
                  <a16:creationId xmlns:a16="http://schemas.microsoft.com/office/drawing/2014/main" id="{83D64261-2878-49BD-AD83-0FE7DDE83DC8}"/>
                </a:ext>
              </a:extLst>
            </p:cNvPr>
            <p:cNvGrpSpPr/>
            <p:nvPr/>
          </p:nvGrpSpPr>
          <p:grpSpPr>
            <a:xfrm>
              <a:off x="5782895" y="2624964"/>
              <a:ext cx="4962973" cy="3603061"/>
              <a:chOff x="6435573" y="2624964"/>
              <a:chExt cx="4962973" cy="3603061"/>
            </a:xfrm>
          </p:grpSpPr>
          <p:grpSp>
            <p:nvGrpSpPr>
              <p:cNvPr id="50" name="组合 49">
                <a:extLst>
                  <a:ext uri="{FF2B5EF4-FFF2-40B4-BE49-F238E27FC236}">
                    <a16:creationId xmlns:a16="http://schemas.microsoft.com/office/drawing/2014/main" id="{7A8EAA33-AC64-4D17-8BDB-007DE2272A53}"/>
                  </a:ext>
                </a:extLst>
              </p:cNvPr>
              <p:cNvGrpSpPr/>
              <p:nvPr/>
            </p:nvGrpSpPr>
            <p:grpSpPr>
              <a:xfrm>
                <a:off x="6435573" y="2624964"/>
                <a:ext cx="4962973" cy="1005403"/>
                <a:chOff x="6620268" y="2782669"/>
                <a:chExt cx="4962973" cy="1005403"/>
              </a:xfrm>
            </p:grpSpPr>
            <p:sp>
              <p:nvSpPr>
                <p:cNvPr id="56" name="文本框 55">
                  <a:extLst>
                    <a:ext uri="{FF2B5EF4-FFF2-40B4-BE49-F238E27FC236}">
                      <a16:creationId xmlns:a16="http://schemas.microsoft.com/office/drawing/2014/main" id="{1143CFF5-2A56-499C-9B46-EB6565ABB4D8}"/>
                    </a:ext>
                  </a:extLst>
                </p:cNvPr>
                <p:cNvSpPr txBox="1"/>
                <p:nvPr/>
              </p:nvSpPr>
              <p:spPr>
                <a:xfrm>
                  <a:off x="6620268" y="2782669"/>
                  <a:ext cx="1004047" cy="769441"/>
                </a:xfrm>
                <a:prstGeom prst="rect">
                  <a:avLst/>
                </a:prstGeom>
                <a:noFill/>
              </p:spPr>
              <p:txBody>
                <a:bodyPr wrap="square" rtlCol="0">
                  <a:spAutoFit/>
                </a:bodyPr>
                <a:lstStyle>
                  <a:defPPr>
                    <a:defRPr lang="zh-CN"/>
                  </a:defPPr>
                  <a:lvl1pPr>
                    <a:defRPr sz="4800" i="1">
                      <a:solidFill>
                        <a:schemeClr val="accent1"/>
                      </a:solidFill>
                      <a:latin typeface="+mj-lt"/>
                    </a:defRPr>
                  </a:lvl1pPr>
                </a:lstStyle>
                <a:p>
                  <a:r>
                    <a:rPr lang="en-US" altLang="zh-CN" sz="4400" b="1" dirty="0">
                      <a:latin typeface="思源黑体 CN Normal" panose="020B0400000000000000" pitchFamily="34" charset="-122"/>
                      <a:ea typeface="站酷高端黑" panose="02010600030101010101" pitchFamily="2" charset="-122"/>
                      <a:sym typeface="思源黑体 CN Normal" panose="020B0400000000000000" pitchFamily="34" charset="-122"/>
                    </a:rPr>
                    <a:t>04</a:t>
                  </a:r>
                  <a:endParaRPr lang="zh-CN" altLang="en-US" sz="4400" b="1"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57" name="任意多边形: 形状 56">
                  <a:extLst>
                    <a:ext uri="{FF2B5EF4-FFF2-40B4-BE49-F238E27FC236}">
                      <a16:creationId xmlns:a16="http://schemas.microsoft.com/office/drawing/2014/main" id="{DA158FAC-C659-4583-9CDF-627CAD3B4A89}"/>
                    </a:ext>
                  </a:extLst>
                </p:cNvPr>
                <p:cNvSpPr/>
                <p:nvPr/>
              </p:nvSpPr>
              <p:spPr>
                <a:xfrm>
                  <a:off x="7571535" y="2867050"/>
                  <a:ext cx="248994" cy="921022"/>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58" name="文本框 57">
                  <a:extLst>
                    <a:ext uri="{FF2B5EF4-FFF2-40B4-BE49-F238E27FC236}">
                      <a16:creationId xmlns:a16="http://schemas.microsoft.com/office/drawing/2014/main" id="{55E24C4A-2227-4BF7-975D-15AAACBA2EF4}"/>
                    </a:ext>
                  </a:extLst>
                </p:cNvPr>
                <p:cNvSpPr txBox="1"/>
                <p:nvPr/>
              </p:nvSpPr>
              <p:spPr>
                <a:xfrm>
                  <a:off x="7952535" y="2905780"/>
                  <a:ext cx="3630706" cy="523220"/>
                </a:xfrm>
                <a:prstGeom prst="rect">
                  <a:avLst/>
                </a:prstGeom>
                <a:noFill/>
              </p:spPr>
              <p:txBody>
                <a:bodyPr wrap="square" rtlCol="0">
                  <a:spAutoFit/>
                </a:bodyPr>
                <a:lstStyle>
                  <a:defPPr>
                    <a:defRPr lang="zh-CN"/>
                  </a:defPPr>
                  <a:lvl1pPr>
                    <a:defRPr sz="3200" i="1">
                      <a:latin typeface="+mj-ea"/>
                      <a:ea typeface="+mj-ea"/>
                    </a:defRPr>
                  </a:lvl1pPr>
                </a:lstStyle>
                <a:p>
                  <a:r>
                    <a:rPr lang="zh-CN" altLang="en-US" sz="2800" dirty="0">
                      <a:latin typeface="思源黑体 CN Normal" panose="020B0400000000000000" pitchFamily="34" charset="-122"/>
                      <a:ea typeface="站酷高端黑" panose="02010600030101010101" pitchFamily="2" charset="-122"/>
                      <a:sym typeface="思源黑体 CN Normal" panose="020B0400000000000000" pitchFamily="34" charset="-122"/>
                    </a:rPr>
                    <a:t>此处输入标题</a:t>
                  </a:r>
                </a:p>
              </p:txBody>
            </p:sp>
          </p:grpSp>
          <p:grpSp>
            <p:nvGrpSpPr>
              <p:cNvPr id="59" name="组合 58">
                <a:extLst>
                  <a:ext uri="{FF2B5EF4-FFF2-40B4-BE49-F238E27FC236}">
                    <a16:creationId xmlns:a16="http://schemas.microsoft.com/office/drawing/2014/main" id="{B14995AB-CA1A-463B-A182-379B5C447A68}"/>
                  </a:ext>
                </a:extLst>
              </p:cNvPr>
              <p:cNvGrpSpPr/>
              <p:nvPr/>
            </p:nvGrpSpPr>
            <p:grpSpPr>
              <a:xfrm>
                <a:off x="6435573" y="3923793"/>
                <a:ext cx="4962973" cy="1005403"/>
                <a:chOff x="6620268" y="2782669"/>
                <a:chExt cx="4962973" cy="1005403"/>
              </a:xfrm>
            </p:grpSpPr>
            <p:sp>
              <p:nvSpPr>
                <p:cNvPr id="60" name="文本框 59">
                  <a:extLst>
                    <a:ext uri="{FF2B5EF4-FFF2-40B4-BE49-F238E27FC236}">
                      <a16:creationId xmlns:a16="http://schemas.microsoft.com/office/drawing/2014/main" id="{DF5A27AE-2534-4F99-9A05-0060CC41C3E3}"/>
                    </a:ext>
                  </a:extLst>
                </p:cNvPr>
                <p:cNvSpPr txBox="1"/>
                <p:nvPr/>
              </p:nvSpPr>
              <p:spPr>
                <a:xfrm>
                  <a:off x="6620268" y="2782669"/>
                  <a:ext cx="1004047" cy="769441"/>
                </a:xfrm>
                <a:prstGeom prst="rect">
                  <a:avLst/>
                </a:prstGeom>
                <a:noFill/>
              </p:spPr>
              <p:txBody>
                <a:bodyPr wrap="square" rtlCol="0">
                  <a:spAutoFit/>
                </a:bodyPr>
                <a:lstStyle>
                  <a:defPPr>
                    <a:defRPr lang="zh-CN"/>
                  </a:defPPr>
                  <a:lvl1pPr>
                    <a:defRPr sz="4800" i="1">
                      <a:solidFill>
                        <a:schemeClr val="accent1"/>
                      </a:solidFill>
                      <a:latin typeface="+mj-lt"/>
                    </a:defRPr>
                  </a:lvl1pPr>
                </a:lstStyle>
                <a:p>
                  <a:r>
                    <a:rPr lang="en-US" altLang="zh-CN" sz="4400" b="1" dirty="0">
                      <a:latin typeface="思源黑体 CN Normal" panose="020B0400000000000000" pitchFamily="34" charset="-122"/>
                      <a:ea typeface="站酷高端黑" panose="02010600030101010101" pitchFamily="2" charset="-122"/>
                      <a:sym typeface="思源黑体 CN Normal" panose="020B0400000000000000" pitchFamily="34" charset="-122"/>
                    </a:rPr>
                    <a:t>05</a:t>
                  </a:r>
                  <a:endParaRPr lang="zh-CN" altLang="en-US" sz="4400" b="1"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61" name="任意多边形: 形状 60">
                  <a:extLst>
                    <a:ext uri="{FF2B5EF4-FFF2-40B4-BE49-F238E27FC236}">
                      <a16:creationId xmlns:a16="http://schemas.microsoft.com/office/drawing/2014/main" id="{33730CB2-51A7-45FE-9ED9-7CA28F043617}"/>
                    </a:ext>
                  </a:extLst>
                </p:cNvPr>
                <p:cNvSpPr/>
                <p:nvPr/>
              </p:nvSpPr>
              <p:spPr>
                <a:xfrm>
                  <a:off x="7571535" y="2867050"/>
                  <a:ext cx="248994" cy="921022"/>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62" name="文本框 61">
                  <a:extLst>
                    <a:ext uri="{FF2B5EF4-FFF2-40B4-BE49-F238E27FC236}">
                      <a16:creationId xmlns:a16="http://schemas.microsoft.com/office/drawing/2014/main" id="{2737541A-FB99-4CCF-B28D-9FDEAB78179C}"/>
                    </a:ext>
                  </a:extLst>
                </p:cNvPr>
                <p:cNvSpPr txBox="1"/>
                <p:nvPr/>
              </p:nvSpPr>
              <p:spPr>
                <a:xfrm>
                  <a:off x="7952535" y="2905780"/>
                  <a:ext cx="3630706" cy="523220"/>
                </a:xfrm>
                <a:prstGeom prst="rect">
                  <a:avLst/>
                </a:prstGeom>
                <a:noFill/>
              </p:spPr>
              <p:txBody>
                <a:bodyPr wrap="square" rtlCol="0">
                  <a:spAutoFit/>
                </a:bodyPr>
                <a:lstStyle>
                  <a:defPPr>
                    <a:defRPr lang="zh-CN"/>
                  </a:defPPr>
                  <a:lvl1pPr>
                    <a:defRPr sz="3200" i="1">
                      <a:latin typeface="+mj-ea"/>
                      <a:ea typeface="+mj-ea"/>
                    </a:defRPr>
                  </a:lvl1pPr>
                </a:lstStyle>
                <a:p>
                  <a:r>
                    <a:rPr lang="zh-CN" altLang="en-US" sz="2800" dirty="0">
                      <a:latin typeface="思源黑体 CN Normal" panose="020B0400000000000000" pitchFamily="34" charset="-122"/>
                      <a:ea typeface="站酷高端黑" panose="02010600030101010101" pitchFamily="2" charset="-122"/>
                      <a:sym typeface="思源黑体 CN Normal" panose="020B0400000000000000" pitchFamily="34" charset="-122"/>
                    </a:rPr>
                    <a:t>此处输入标题</a:t>
                  </a:r>
                </a:p>
              </p:txBody>
            </p:sp>
          </p:grpSp>
          <p:grpSp>
            <p:nvGrpSpPr>
              <p:cNvPr id="63" name="组合 62">
                <a:extLst>
                  <a:ext uri="{FF2B5EF4-FFF2-40B4-BE49-F238E27FC236}">
                    <a16:creationId xmlns:a16="http://schemas.microsoft.com/office/drawing/2014/main" id="{D811CEFC-B508-485F-A658-5C1A4EAA556F}"/>
                  </a:ext>
                </a:extLst>
              </p:cNvPr>
              <p:cNvGrpSpPr/>
              <p:nvPr/>
            </p:nvGrpSpPr>
            <p:grpSpPr>
              <a:xfrm>
                <a:off x="6435573" y="5222622"/>
                <a:ext cx="4962973" cy="1005403"/>
                <a:chOff x="6620268" y="2782669"/>
                <a:chExt cx="4962973" cy="1005403"/>
              </a:xfrm>
            </p:grpSpPr>
            <p:sp>
              <p:nvSpPr>
                <p:cNvPr id="64" name="文本框 63">
                  <a:extLst>
                    <a:ext uri="{FF2B5EF4-FFF2-40B4-BE49-F238E27FC236}">
                      <a16:creationId xmlns:a16="http://schemas.microsoft.com/office/drawing/2014/main" id="{FE929FFA-6506-44A8-B835-7160B96153EA}"/>
                    </a:ext>
                  </a:extLst>
                </p:cNvPr>
                <p:cNvSpPr txBox="1"/>
                <p:nvPr/>
              </p:nvSpPr>
              <p:spPr>
                <a:xfrm>
                  <a:off x="6620268" y="2782669"/>
                  <a:ext cx="1004047" cy="769441"/>
                </a:xfrm>
                <a:prstGeom prst="rect">
                  <a:avLst/>
                </a:prstGeom>
                <a:noFill/>
              </p:spPr>
              <p:txBody>
                <a:bodyPr wrap="square" rtlCol="0">
                  <a:spAutoFit/>
                </a:bodyPr>
                <a:lstStyle>
                  <a:defPPr>
                    <a:defRPr lang="zh-CN"/>
                  </a:defPPr>
                  <a:lvl1pPr>
                    <a:defRPr sz="4800" i="1">
                      <a:solidFill>
                        <a:schemeClr val="accent1"/>
                      </a:solidFill>
                      <a:latin typeface="+mj-lt"/>
                    </a:defRPr>
                  </a:lvl1pPr>
                </a:lstStyle>
                <a:p>
                  <a:r>
                    <a:rPr lang="en-US" altLang="zh-CN" sz="4400" b="1" dirty="0">
                      <a:latin typeface="思源黑体 CN Normal" panose="020B0400000000000000" pitchFamily="34" charset="-122"/>
                      <a:ea typeface="站酷高端黑" panose="02010600030101010101" pitchFamily="2" charset="-122"/>
                      <a:sym typeface="思源黑体 CN Normal" panose="020B0400000000000000" pitchFamily="34" charset="-122"/>
                    </a:rPr>
                    <a:t>06</a:t>
                  </a:r>
                  <a:endParaRPr lang="zh-CN" altLang="en-US" sz="4400" b="1"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65" name="任意多边形: 形状 64">
                  <a:extLst>
                    <a:ext uri="{FF2B5EF4-FFF2-40B4-BE49-F238E27FC236}">
                      <a16:creationId xmlns:a16="http://schemas.microsoft.com/office/drawing/2014/main" id="{C0FD2722-0DDC-4FE0-BCF3-86CAD11E408C}"/>
                    </a:ext>
                  </a:extLst>
                </p:cNvPr>
                <p:cNvSpPr/>
                <p:nvPr/>
              </p:nvSpPr>
              <p:spPr>
                <a:xfrm>
                  <a:off x="7571535" y="2867050"/>
                  <a:ext cx="248994" cy="921022"/>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66" name="文本框 65">
                  <a:extLst>
                    <a:ext uri="{FF2B5EF4-FFF2-40B4-BE49-F238E27FC236}">
                      <a16:creationId xmlns:a16="http://schemas.microsoft.com/office/drawing/2014/main" id="{C8DF3806-C11D-46B9-B585-D895C3C438B0}"/>
                    </a:ext>
                  </a:extLst>
                </p:cNvPr>
                <p:cNvSpPr txBox="1"/>
                <p:nvPr/>
              </p:nvSpPr>
              <p:spPr>
                <a:xfrm>
                  <a:off x="7952535" y="2905780"/>
                  <a:ext cx="3630706" cy="523220"/>
                </a:xfrm>
                <a:prstGeom prst="rect">
                  <a:avLst/>
                </a:prstGeom>
                <a:noFill/>
              </p:spPr>
              <p:txBody>
                <a:bodyPr wrap="square" rtlCol="0">
                  <a:spAutoFit/>
                </a:bodyPr>
                <a:lstStyle>
                  <a:defPPr>
                    <a:defRPr lang="zh-CN"/>
                  </a:defPPr>
                  <a:lvl1pPr>
                    <a:defRPr sz="3200" i="1">
                      <a:latin typeface="+mj-ea"/>
                      <a:ea typeface="+mj-ea"/>
                    </a:defRPr>
                  </a:lvl1pPr>
                </a:lstStyle>
                <a:p>
                  <a:r>
                    <a:rPr lang="zh-CN" altLang="en-US" sz="2800" dirty="0">
                      <a:latin typeface="思源黑体 CN Normal" panose="020B0400000000000000" pitchFamily="34" charset="-122"/>
                      <a:ea typeface="站酷高端黑" panose="02010600030101010101" pitchFamily="2" charset="-122"/>
                      <a:sym typeface="思源黑体 CN Normal" panose="020B0400000000000000" pitchFamily="34" charset="-122"/>
                    </a:rPr>
                    <a:t>此处输入标题</a:t>
                  </a:r>
                </a:p>
              </p:txBody>
            </p:sp>
          </p:grpSp>
        </p:grpSp>
      </p:grpSp>
    </p:spTree>
    <p:extLst>
      <p:ext uri="{BB962C8B-B14F-4D97-AF65-F5344CB8AC3E}">
        <p14:creationId xmlns:p14="http://schemas.microsoft.com/office/powerpoint/2010/main" val="2680776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弦形 2">
            <a:extLst>
              <a:ext uri="{FF2B5EF4-FFF2-40B4-BE49-F238E27FC236}">
                <a16:creationId xmlns:a16="http://schemas.microsoft.com/office/drawing/2014/main" id="{E7CE3AC0-F73B-40D0-83BE-C5833913BA5F}"/>
              </a:ext>
            </a:extLst>
          </p:cNvPr>
          <p:cNvSpPr/>
          <p:nvPr/>
        </p:nvSpPr>
        <p:spPr>
          <a:xfrm>
            <a:off x="3090180" y="-3178278"/>
            <a:ext cx="6011642" cy="6150078"/>
          </a:xfrm>
          <a:prstGeom prst="chord">
            <a:avLst>
              <a:gd name="adj1" fmla="val 21484661"/>
              <a:gd name="adj2" fmla="val 1100952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34161930-B3EA-4E17-AF2A-17AA0E99C4EB}"/>
              </a:ext>
            </a:extLst>
          </p:cNvPr>
          <p:cNvGrpSpPr/>
          <p:nvPr/>
        </p:nvGrpSpPr>
        <p:grpSpPr>
          <a:xfrm>
            <a:off x="4439938" y="70559"/>
            <a:ext cx="3312125" cy="1459913"/>
            <a:chOff x="4412108" y="207719"/>
            <a:chExt cx="3312125" cy="1459913"/>
          </a:xfrm>
        </p:grpSpPr>
        <p:sp>
          <p:nvSpPr>
            <p:cNvPr id="8" name="文本框 7">
              <a:extLst>
                <a:ext uri="{FF2B5EF4-FFF2-40B4-BE49-F238E27FC236}">
                  <a16:creationId xmlns:a16="http://schemas.microsoft.com/office/drawing/2014/main" id="{3CE47A02-C21C-4A09-8BED-26F308ED3D73}"/>
                </a:ext>
              </a:extLst>
            </p:cNvPr>
            <p:cNvSpPr txBox="1"/>
            <p:nvPr/>
          </p:nvSpPr>
          <p:spPr>
            <a:xfrm>
              <a:off x="4658470" y="207719"/>
              <a:ext cx="2743200" cy="1200329"/>
            </a:xfrm>
            <a:prstGeom prst="rect">
              <a:avLst/>
            </a:prstGeom>
            <a:noFill/>
          </p:spPr>
          <p:txBody>
            <a:bodyPr wrap="square" rtlCol="0">
              <a:spAutoFit/>
            </a:bodyPr>
            <a:lstStyle/>
            <a:p>
              <a:pPr algn="ctr"/>
              <a:r>
                <a:rPr lang="zh-CN" altLang="en-US" sz="7200" i="1" dirty="0">
                  <a:solidFill>
                    <a:schemeClr val="bg1"/>
                  </a:solidFill>
                  <a:latin typeface="+mn-ea"/>
                </a:rPr>
                <a:t>目 录</a:t>
              </a:r>
            </a:p>
          </p:txBody>
        </p:sp>
        <p:sp>
          <p:nvSpPr>
            <p:cNvPr id="9" name="矩形 8">
              <a:extLst>
                <a:ext uri="{FF2B5EF4-FFF2-40B4-BE49-F238E27FC236}">
                  <a16:creationId xmlns:a16="http://schemas.microsoft.com/office/drawing/2014/main" id="{E805E5A6-33F5-44DE-AE76-52E4CC896DE4}"/>
                </a:ext>
              </a:extLst>
            </p:cNvPr>
            <p:cNvSpPr/>
            <p:nvPr/>
          </p:nvSpPr>
          <p:spPr>
            <a:xfrm>
              <a:off x="4412108" y="836635"/>
              <a:ext cx="3312125" cy="830997"/>
            </a:xfrm>
            <a:prstGeom prst="rect">
              <a:avLst/>
            </a:prstGeom>
          </p:spPr>
          <p:txBody>
            <a:bodyPr wrap="none">
              <a:spAutoFit/>
            </a:bodyPr>
            <a:lstStyle/>
            <a:p>
              <a:pPr lvl="0" algn="ctr">
                <a:defRPr/>
              </a:pPr>
              <a:r>
                <a:rPr lang="en-US" altLang="zh-CN" sz="4800" b="1" dirty="0">
                  <a:solidFill>
                    <a:prstClr val="white">
                      <a:alpha val="28000"/>
                    </a:prstClr>
                  </a:solidFill>
                  <a:latin typeface="等线" panose="020F0502020204030204"/>
                  <a:ea typeface="等线" panose="02010600030101010101" pitchFamily="2" charset="-122"/>
                </a:rPr>
                <a:t>CONTENTS</a:t>
              </a:r>
              <a:endParaRPr lang="zh-CN" altLang="en-US" sz="4800" b="1" dirty="0">
                <a:solidFill>
                  <a:prstClr val="white">
                    <a:alpha val="28000"/>
                  </a:prstClr>
                </a:solidFill>
                <a:latin typeface="等线" panose="020F0502020204030204"/>
                <a:ea typeface="等线" panose="02010600030101010101" pitchFamily="2" charset="-122"/>
              </a:endParaRPr>
            </a:p>
          </p:txBody>
        </p:sp>
      </p:grpSp>
      <p:cxnSp>
        <p:nvCxnSpPr>
          <p:cNvPr id="12" name="直接连接符 11">
            <a:extLst>
              <a:ext uri="{FF2B5EF4-FFF2-40B4-BE49-F238E27FC236}">
                <a16:creationId xmlns:a16="http://schemas.microsoft.com/office/drawing/2014/main" id="{F5EE7DCC-1F05-44AA-B92B-1B5988E8F573}"/>
              </a:ext>
            </a:extLst>
          </p:cNvPr>
          <p:cNvCxnSpPr>
            <a:cxnSpLocks/>
          </p:cNvCxnSpPr>
          <p:nvPr/>
        </p:nvCxnSpPr>
        <p:spPr>
          <a:xfrm flipH="1">
            <a:off x="6075680" y="2989464"/>
            <a:ext cx="20320" cy="3015096"/>
          </a:xfrm>
          <a:prstGeom prst="line">
            <a:avLst/>
          </a:prstGeom>
          <a:ln cap="rnd">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3FACA051-ACA8-4C68-838C-EAC120A82D6B}"/>
              </a:ext>
            </a:extLst>
          </p:cNvPr>
          <p:cNvCxnSpPr>
            <a:cxnSpLocks/>
          </p:cNvCxnSpPr>
          <p:nvPr/>
        </p:nvCxnSpPr>
        <p:spPr>
          <a:xfrm flipH="1">
            <a:off x="2697480" y="1353704"/>
            <a:ext cx="20320" cy="3015096"/>
          </a:xfrm>
          <a:prstGeom prst="line">
            <a:avLst/>
          </a:prstGeom>
          <a:ln cap="rnd">
            <a:prstDash val="lg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C3D9A062-3558-4786-BDCC-250C18A198EA}"/>
              </a:ext>
            </a:extLst>
          </p:cNvPr>
          <p:cNvCxnSpPr>
            <a:cxnSpLocks/>
          </p:cNvCxnSpPr>
          <p:nvPr/>
        </p:nvCxnSpPr>
        <p:spPr>
          <a:xfrm flipH="1">
            <a:off x="9474200" y="1374024"/>
            <a:ext cx="20320" cy="3015096"/>
          </a:xfrm>
          <a:prstGeom prst="line">
            <a:avLst/>
          </a:prstGeom>
          <a:ln cap="rnd">
            <a:prstDash val="lgDash"/>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2FA368F6-40D6-4098-9D62-0810C613E75B}"/>
              </a:ext>
            </a:extLst>
          </p:cNvPr>
          <p:cNvSpPr/>
          <p:nvPr/>
        </p:nvSpPr>
        <p:spPr>
          <a:xfrm>
            <a:off x="939800" y="930275"/>
            <a:ext cx="676275" cy="67627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mj-ea"/>
                <a:ea typeface="+mj-ea"/>
              </a:rPr>
              <a:t>1</a:t>
            </a:r>
            <a:endParaRPr lang="zh-CN" altLang="en-US" sz="3600" dirty="0">
              <a:solidFill>
                <a:schemeClr val="accent1"/>
              </a:solidFill>
              <a:latin typeface="+mj-ea"/>
              <a:ea typeface="+mj-ea"/>
            </a:endParaRPr>
          </a:p>
        </p:txBody>
      </p:sp>
      <p:sp>
        <p:nvSpPr>
          <p:cNvPr id="30" name="文本框 29">
            <a:extLst>
              <a:ext uri="{FF2B5EF4-FFF2-40B4-BE49-F238E27FC236}">
                <a16:creationId xmlns:a16="http://schemas.microsoft.com/office/drawing/2014/main" id="{002F219E-2B35-4129-A54F-ABFCBAD7793A}"/>
              </a:ext>
            </a:extLst>
          </p:cNvPr>
          <p:cNvSpPr txBox="1"/>
          <p:nvPr/>
        </p:nvSpPr>
        <p:spPr>
          <a:xfrm>
            <a:off x="990322" y="2123440"/>
            <a:ext cx="553998" cy="2987040"/>
          </a:xfrm>
          <a:prstGeom prst="rect">
            <a:avLst/>
          </a:prstGeom>
          <a:noFill/>
        </p:spPr>
        <p:txBody>
          <a:bodyPr vert="eaVert" wrap="square" rtlCol="0">
            <a:spAutoFit/>
          </a:bodyPr>
          <a:lstStyle/>
          <a:p>
            <a:pPr algn="ctr"/>
            <a:r>
              <a:rPr lang="zh-CN" altLang="en-US" sz="2400" dirty="0"/>
              <a:t>请在此处输入标题</a:t>
            </a:r>
          </a:p>
        </p:txBody>
      </p:sp>
      <p:sp>
        <p:nvSpPr>
          <p:cNvPr id="31" name="文本框 30">
            <a:extLst>
              <a:ext uri="{FF2B5EF4-FFF2-40B4-BE49-F238E27FC236}">
                <a16:creationId xmlns:a16="http://schemas.microsoft.com/office/drawing/2014/main" id="{56014C4E-C09C-41A3-A82B-1DF33F003996}"/>
              </a:ext>
            </a:extLst>
          </p:cNvPr>
          <p:cNvSpPr txBox="1"/>
          <p:nvPr/>
        </p:nvSpPr>
        <p:spPr>
          <a:xfrm>
            <a:off x="3799562" y="3693160"/>
            <a:ext cx="553998" cy="2987040"/>
          </a:xfrm>
          <a:prstGeom prst="rect">
            <a:avLst/>
          </a:prstGeom>
          <a:noFill/>
        </p:spPr>
        <p:txBody>
          <a:bodyPr vert="eaVert" wrap="square" rtlCol="0">
            <a:spAutoFit/>
          </a:bodyPr>
          <a:lstStyle/>
          <a:p>
            <a:pPr algn="ctr"/>
            <a:r>
              <a:rPr lang="zh-CN" altLang="en-US" sz="2400" dirty="0"/>
              <a:t>请在此处输入标题</a:t>
            </a:r>
          </a:p>
        </p:txBody>
      </p:sp>
      <p:sp>
        <p:nvSpPr>
          <p:cNvPr id="32" name="文本框 31">
            <a:extLst>
              <a:ext uri="{FF2B5EF4-FFF2-40B4-BE49-F238E27FC236}">
                <a16:creationId xmlns:a16="http://schemas.microsoft.com/office/drawing/2014/main" id="{B15415E2-636E-453E-AC37-2D5FFA538B9B}"/>
              </a:ext>
            </a:extLst>
          </p:cNvPr>
          <p:cNvSpPr txBox="1"/>
          <p:nvPr/>
        </p:nvSpPr>
        <p:spPr>
          <a:xfrm>
            <a:off x="7873722" y="3672840"/>
            <a:ext cx="553998" cy="2987040"/>
          </a:xfrm>
          <a:prstGeom prst="rect">
            <a:avLst/>
          </a:prstGeom>
          <a:noFill/>
        </p:spPr>
        <p:txBody>
          <a:bodyPr vert="eaVert" wrap="square" rtlCol="0">
            <a:spAutoFit/>
          </a:bodyPr>
          <a:lstStyle/>
          <a:p>
            <a:pPr algn="ctr"/>
            <a:r>
              <a:rPr lang="zh-CN" altLang="en-US" sz="2400" dirty="0"/>
              <a:t>请在此处输入标题</a:t>
            </a:r>
          </a:p>
        </p:txBody>
      </p:sp>
      <p:sp>
        <p:nvSpPr>
          <p:cNvPr id="22" name="椭圆 21">
            <a:extLst>
              <a:ext uri="{FF2B5EF4-FFF2-40B4-BE49-F238E27FC236}">
                <a16:creationId xmlns:a16="http://schemas.microsoft.com/office/drawing/2014/main" id="{F0982AEB-652D-4745-A89E-85553FC8DCB7}"/>
              </a:ext>
            </a:extLst>
          </p:cNvPr>
          <p:cNvSpPr/>
          <p:nvPr/>
        </p:nvSpPr>
        <p:spPr>
          <a:xfrm>
            <a:off x="10575925" y="930275"/>
            <a:ext cx="676275" cy="67627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mj-ea"/>
                <a:ea typeface="+mj-ea"/>
              </a:rPr>
              <a:t>4</a:t>
            </a:r>
            <a:endParaRPr lang="zh-CN" altLang="en-US" sz="3600" dirty="0">
              <a:solidFill>
                <a:schemeClr val="accent1"/>
              </a:solidFill>
              <a:latin typeface="+mj-ea"/>
              <a:ea typeface="+mj-ea"/>
            </a:endParaRPr>
          </a:p>
        </p:txBody>
      </p:sp>
      <p:sp>
        <p:nvSpPr>
          <p:cNvPr id="33" name="文本框 32">
            <a:extLst>
              <a:ext uri="{FF2B5EF4-FFF2-40B4-BE49-F238E27FC236}">
                <a16:creationId xmlns:a16="http://schemas.microsoft.com/office/drawing/2014/main" id="{851534A3-58E4-4098-8430-972B861FB8C6}"/>
              </a:ext>
            </a:extLst>
          </p:cNvPr>
          <p:cNvSpPr txBox="1"/>
          <p:nvPr/>
        </p:nvSpPr>
        <p:spPr>
          <a:xfrm>
            <a:off x="10672802" y="1991360"/>
            <a:ext cx="553998" cy="2987040"/>
          </a:xfrm>
          <a:prstGeom prst="rect">
            <a:avLst/>
          </a:prstGeom>
          <a:noFill/>
        </p:spPr>
        <p:txBody>
          <a:bodyPr vert="eaVert" wrap="square" rtlCol="0">
            <a:spAutoFit/>
          </a:bodyPr>
          <a:lstStyle/>
          <a:p>
            <a:pPr algn="ctr"/>
            <a:r>
              <a:rPr lang="zh-CN" altLang="en-US" sz="2400" dirty="0"/>
              <a:t>请在此处输入标题</a:t>
            </a:r>
          </a:p>
        </p:txBody>
      </p:sp>
      <p:sp>
        <p:nvSpPr>
          <p:cNvPr id="23" name="椭圆 22">
            <a:extLst>
              <a:ext uri="{FF2B5EF4-FFF2-40B4-BE49-F238E27FC236}">
                <a16:creationId xmlns:a16="http://schemas.microsoft.com/office/drawing/2014/main" id="{5C626CAD-64F5-4704-B585-E1D094FC3425}"/>
              </a:ext>
            </a:extLst>
          </p:cNvPr>
          <p:cNvSpPr/>
          <p:nvPr/>
        </p:nvSpPr>
        <p:spPr>
          <a:xfrm>
            <a:off x="3746152" y="2937214"/>
            <a:ext cx="676275" cy="67627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mj-ea"/>
                <a:ea typeface="+mj-ea"/>
              </a:rPr>
              <a:t>2</a:t>
            </a:r>
            <a:endParaRPr lang="zh-CN" altLang="en-US" sz="3600" dirty="0">
              <a:solidFill>
                <a:schemeClr val="accent1"/>
              </a:solidFill>
              <a:latin typeface="+mj-ea"/>
              <a:ea typeface="+mj-ea"/>
            </a:endParaRPr>
          </a:p>
        </p:txBody>
      </p:sp>
      <p:sp>
        <p:nvSpPr>
          <p:cNvPr id="24" name="椭圆 23">
            <a:extLst>
              <a:ext uri="{FF2B5EF4-FFF2-40B4-BE49-F238E27FC236}">
                <a16:creationId xmlns:a16="http://schemas.microsoft.com/office/drawing/2014/main" id="{41E100D2-4E70-445E-AA33-D66AC584D2AB}"/>
              </a:ext>
            </a:extLst>
          </p:cNvPr>
          <p:cNvSpPr/>
          <p:nvPr/>
        </p:nvSpPr>
        <p:spPr>
          <a:xfrm>
            <a:off x="7813327" y="2967694"/>
            <a:ext cx="676275" cy="676275"/>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accent1"/>
                </a:solidFill>
                <a:latin typeface="+mj-ea"/>
                <a:ea typeface="+mj-ea"/>
              </a:rPr>
              <a:t>3</a:t>
            </a:r>
            <a:endParaRPr lang="zh-CN" altLang="en-US" sz="3600" dirty="0">
              <a:solidFill>
                <a:schemeClr val="accent1"/>
              </a:solidFill>
              <a:latin typeface="+mj-ea"/>
              <a:ea typeface="+mj-ea"/>
            </a:endParaRPr>
          </a:p>
        </p:txBody>
      </p:sp>
      <p:pic>
        <p:nvPicPr>
          <p:cNvPr id="28" name="图片 27">
            <a:extLst>
              <a:ext uri="{FF2B5EF4-FFF2-40B4-BE49-F238E27FC236}">
                <a16:creationId xmlns:a16="http://schemas.microsoft.com/office/drawing/2014/main" id="{C73C2B24-B1A9-4423-A167-06B4BC0D94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77474" y="1774246"/>
            <a:ext cx="2364028" cy="624532"/>
          </a:xfrm>
          <a:prstGeom prst="rect">
            <a:avLst/>
          </a:prstGeom>
        </p:spPr>
      </p:pic>
    </p:spTree>
    <p:extLst>
      <p:ext uri="{BB962C8B-B14F-4D97-AF65-F5344CB8AC3E}">
        <p14:creationId xmlns:p14="http://schemas.microsoft.com/office/powerpoint/2010/main" val="123516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81DF169D-C3CB-430D-8A6F-5988E53F19E5}"/>
              </a:ext>
            </a:extLst>
          </p:cNvPr>
          <p:cNvGrpSpPr/>
          <p:nvPr/>
        </p:nvGrpSpPr>
        <p:grpSpPr>
          <a:xfrm>
            <a:off x="714880" y="1509067"/>
            <a:ext cx="5257650" cy="2971549"/>
            <a:chOff x="1033450" y="1475515"/>
            <a:chExt cx="5257650" cy="2971549"/>
          </a:xfrm>
        </p:grpSpPr>
        <p:sp>
          <p:nvSpPr>
            <p:cNvPr id="5" name="矩形 4">
              <a:extLst>
                <a:ext uri="{FF2B5EF4-FFF2-40B4-BE49-F238E27FC236}">
                  <a16:creationId xmlns:a16="http://schemas.microsoft.com/office/drawing/2014/main" id="{BA7C0F5B-83C8-49BB-B03E-69A130FD81A3}"/>
                </a:ext>
              </a:extLst>
            </p:cNvPr>
            <p:cNvSpPr/>
            <p:nvPr/>
          </p:nvSpPr>
          <p:spPr>
            <a:xfrm>
              <a:off x="1228550" y="1597572"/>
              <a:ext cx="5062550" cy="2849492"/>
            </a:xfrm>
            <a:prstGeom prst="rect">
              <a:avLst/>
            </a:prstGeom>
            <a:solidFill>
              <a:schemeClr val="accent1"/>
            </a:solidFill>
            <a:ln>
              <a:noFill/>
            </a:ln>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图片包含 地面, 就坐, 笔记本电脑, 户外&#10;&#10;已生成极高可信度的说明">
              <a:extLst>
                <a:ext uri="{FF2B5EF4-FFF2-40B4-BE49-F238E27FC236}">
                  <a16:creationId xmlns:a16="http://schemas.microsoft.com/office/drawing/2014/main" id="{61131E59-0E93-4880-B266-250EFCEC33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3450" y="1475515"/>
              <a:ext cx="5062550" cy="2849492"/>
            </a:xfrm>
            <a:prstGeom prst="rect">
              <a:avLst/>
            </a:prstGeom>
            <a:scene3d>
              <a:camera prst="isometricOffAxis1Right"/>
              <a:lightRig rig="threePt" dir="t"/>
            </a:scene3d>
          </p:spPr>
        </p:pic>
      </p:grpSp>
      <p:grpSp>
        <p:nvGrpSpPr>
          <p:cNvPr id="8" name="组合 7">
            <a:extLst>
              <a:ext uri="{FF2B5EF4-FFF2-40B4-BE49-F238E27FC236}">
                <a16:creationId xmlns:a16="http://schemas.microsoft.com/office/drawing/2014/main" id="{D7933FF4-CC4C-4465-BF5F-16CDD9BE9F46}"/>
              </a:ext>
            </a:extLst>
          </p:cNvPr>
          <p:cNvGrpSpPr/>
          <p:nvPr/>
        </p:nvGrpSpPr>
        <p:grpSpPr>
          <a:xfrm>
            <a:off x="6247181" y="1500100"/>
            <a:ext cx="5212016" cy="3000704"/>
            <a:chOff x="6486200" y="1324303"/>
            <a:chExt cx="5212016" cy="3000704"/>
          </a:xfrm>
        </p:grpSpPr>
        <p:sp>
          <p:nvSpPr>
            <p:cNvPr id="6" name="矩形 5">
              <a:extLst>
                <a:ext uri="{FF2B5EF4-FFF2-40B4-BE49-F238E27FC236}">
                  <a16:creationId xmlns:a16="http://schemas.microsoft.com/office/drawing/2014/main" id="{F7461DE9-A66A-42D4-B256-CFF04F9B49E2}"/>
                </a:ext>
              </a:extLst>
            </p:cNvPr>
            <p:cNvSpPr/>
            <p:nvPr/>
          </p:nvSpPr>
          <p:spPr>
            <a:xfrm>
              <a:off x="6635666" y="1324303"/>
              <a:ext cx="5062550" cy="2849492"/>
            </a:xfrm>
            <a:prstGeom prst="rect">
              <a:avLst/>
            </a:prstGeom>
            <a:solidFill>
              <a:schemeClr val="accent1"/>
            </a:solidFill>
            <a:ln>
              <a:noFill/>
            </a:ln>
            <a:scene3d>
              <a:camera prst="isometricOffAxis2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树, 户外, 植物&#10;&#10;已生成极高可信度的说明">
              <a:extLst>
                <a:ext uri="{FF2B5EF4-FFF2-40B4-BE49-F238E27FC236}">
                  <a16:creationId xmlns:a16="http://schemas.microsoft.com/office/drawing/2014/main" id="{F33CCE49-9554-4BF6-AEA9-2CA6651121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86200" y="1475515"/>
              <a:ext cx="5064669" cy="2849492"/>
            </a:xfrm>
            <a:prstGeom prst="rect">
              <a:avLst/>
            </a:prstGeom>
            <a:scene3d>
              <a:camera prst="isometricOffAxis2Left"/>
              <a:lightRig rig="threePt" dir="t"/>
            </a:scene3d>
          </p:spPr>
        </p:pic>
      </p:grpSp>
      <p:sp>
        <p:nvSpPr>
          <p:cNvPr id="9" name="文本框 8">
            <a:extLst>
              <a:ext uri="{FF2B5EF4-FFF2-40B4-BE49-F238E27FC236}">
                <a16:creationId xmlns:a16="http://schemas.microsoft.com/office/drawing/2014/main" id="{9CBDBD01-B652-422F-8A46-6C40EAC820F2}"/>
              </a:ext>
            </a:extLst>
          </p:cNvPr>
          <p:cNvSpPr txBox="1"/>
          <p:nvPr/>
        </p:nvSpPr>
        <p:spPr>
          <a:xfrm>
            <a:off x="1677651" y="5141597"/>
            <a:ext cx="4541821" cy="1015663"/>
          </a:xfrm>
          <a:prstGeom prst="rect">
            <a:avLst/>
          </a:prstGeom>
          <a:noFill/>
        </p:spPr>
        <p:txBody>
          <a:bodyPr wrap="square" rtlCol="0">
            <a:spAutoFit/>
          </a:bodyPr>
          <a:lstStyle/>
          <a:p>
            <a:pPr algn="just"/>
            <a:r>
              <a:rPr lang="zh-CN" altLang="en-US" sz="2000" dirty="0">
                <a:latin typeface="微软雅黑 Light" panose="020B0502040204020203" pitchFamily="34" charset="-122"/>
                <a:ea typeface="微软雅黑 Light" panose="020B0502040204020203" pitchFamily="34" charset="-122"/>
              </a:rPr>
              <a:t>请在此处输入文本内容</a:t>
            </a:r>
            <a:endParaRPr lang="en-US" altLang="zh-CN" sz="2000" dirty="0">
              <a:latin typeface="微软雅黑 Light" panose="020B0502040204020203" pitchFamily="34" charset="-122"/>
              <a:ea typeface="微软雅黑 Light" panose="020B0502040204020203" pitchFamily="34" charset="-122"/>
            </a:endParaRPr>
          </a:p>
          <a:p>
            <a:pPr algn="just"/>
            <a:r>
              <a:rPr lang="zh-CN" altLang="en-US" sz="2000" dirty="0">
                <a:latin typeface="微软雅黑 Light" panose="020B0502040204020203" pitchFamily="34" charset="-122"/>
                <a:ea typeface="微软雅黑 Light" panose="020B0502040204020203" pitchFamily="34" charset="-122"/>
              </a:rPr>
              <a:t>请在此处输入文本内容</a:t>
            </a:r>
            <a:endParaRPr lang="en-US" altLang="zh-CN" sz="2000" dirty="0">
              <a:latin typeface="微软雅黑 Light" panose="020B0502040204020203" pitchFamily="34" charset="-122"/>
              <a:ea typeface="微软雅黑 Light" panose="020B0502040204020203" pitchFamily="34" charset="-122"/>
            </a:endParaRPr>
          </a:p>
          <a:p>
            <a:pPr algn="just"/>
            <a:r>
              <a:rPr lang="zh-CN" altLang="en-US" sz="2000" dirty="0">
                <a:latin typeface="微软雅黑 Light" panose="020B0502040204020203" pitchFamily="34" charset="-122"/>
                <a:ea typeface="微软雅黑 Light" panose="020B0502040204020203" pitchFamily="34" charset="-122"/>
              </a:rPr>
              <a:t>请在此处输入文本内容</a:t>
            </a:r>
          </a:p>
        </p:txBody>
      </p:sp>
      <p:sp>
        <p:nvSpPr>
          <p:cNvPr id="10" name="文本框 9">
            <a:extLst>
              <a:ext uri="{FF2B5EF4-FFF2-40B4-BE49-F238E27FC236}">
                <a16:creationId xmlns:a16="http://schemas.microsoft.com/office/drawing/2014/main" id="{0190F892-A0B3-42BC-B4E7-AC48AA3E53B6}"/>
              </a:ext>
            </a:extLst>
          </p:cNvPr>
          <p:cNvSpPr txBox="1"/>
          <p:nvPr/>
        </p:nvSpPr>
        <p:spPr>
          <a:xfrm>
            <a:off x="7314507" y="5058471"/>
            <a:ext cx="4541821" cy="1015663"/>
          </a:xfrm>
          <a:prstGeom prst="rect">
            <a:avLst/>
          </a:prstGeom>
          <a:noFill/>
        </p:spPr>
        <p:txBody>
          <a:bodyPr wrap="square" rtlCol="0">
            <a:spAutoFit/>
          </a:bodyPr>
          <a:lstStyle/>
          <a:p>
            <a:pPr algn="just"/>
            <a:r>
              <a:rPr lang="zh-CN" altLang="en-US" sz="2000" dirty="0">
                <a:latin typeface="微软雅黑 Light" panose="020B0502040204020203" pitchFamily="34" charset="-122"/>
                <a:ea typeface="微软雅黑 Light" panose="020B0502040204020203" pitchFamily="34" charset="-122"/>
              </a:rPr>
              <a:t>请在此处输入文本内容</a:t>
            </a:r>
            <a:endParaRPr lang="en-US" altLang="zh-CN" sz="2000" dirty="0">
              <a:latin typeface="微软雅黑 Light" panose="020B0502040204020203" pitchFamily="34" charset="-122"/>
              <a:ea typeface="微软雅黑 Light" panose="020B0502040204020203" pitchFamily="34" charset="-122"/>
            </a:endParaRPr>
          </a:p>
          <a:p>
            <a:pPr algn="just"/>
            <a:r>
              <a:rPr lang="zh-CN" altLang="en-US" sz="2000" dirty="0">
                <a:latin typeface="微软雅黑 Light" panose="020B0502040204020203" pitchFamily="34" charset="-122"/>
                <a:ea typeface="微软雅黑 Light" panose="020B0502040204020203" pitchFamily="34" charset="-122"/>
              </a:rPr>
              <a:t>请在此处输入文本内容</a:t>
            </a:r>
            <a:endParaRPr lang="en-US" altLang="zh-CN" sz="2000" dirty="0">
              <a:latin typeface="微软雅黑 Light" panose="020B0502040204020203" pitchFamily="34" charset="-122"/>
              <a:ea typeface="微软雅黑 Light" panose="020B0502040204020203" pitchFamily="34" charset="-122"/>
            </a:endParaRPr>
          </a:p>
          <a:p>
            <a:pPr algn="just"/>
            <a:r>
              <a:rPr lang="zh-CN" altLang="en-US" sz="2000" dirty="0">
                <a:latin typeface="微软雅黑 Light" panose="020B0502040204020203" pitchFamily="34" charset="-122"/>
                <a:ea typeface="微软雅黑 Light" panose="020B0502040204020203" pitchFamily="34" charset="-122"/>
              </a:rPr>
              <a:t>请在此处输入文本内容</a:t>
            </a:r>
          </a:p>
        </p:txBody>
      </p:sp>
      <p:grpSp>
        <p:nvGrpSpPr>
          <p:cNvPr id="11" name="组合 10">
            <a:extLst>
              <a:ext uri="{FF2B5EF4-FFF2-40B4-BE49-F238E27FC236}">
                <a16:creationId xmlns:a16="http://schemas.microsoft.com/office/drawing/2014/main" id="{DD305940-62B2-4851-A545-E6F1B71770F2}"/>
              </a:ext>
            </a:extLst>
          </p:cNvPr>
          <p:cNvGrpSpPr/>
          <p:nvPr/>
        </p:nvGrpSpPr>
        <p:grpSpPr>
          <a:xfrm>
            <a:off x="9801058" y="192186"/>
            <a:ext cx="2388402" cy="584732"/>
            <a:chOff x="10221559" y="213921"/>
            <a:chExt cx="1807881" cy="442608"/>
          </a:xfrm>
        </p:grpSpPr>
        <p:pic>
          <p:nvPicPr>
            <p:cNvPr id="12" name="图片 11">
              <a:extLst>
                <a:ext uri="{FF2B5EF4-FFF2-40B4-BE49-F238E27FC236}">
                  <a16:creationId xmlns:a16="http://schemas.microsoft.com/office/drawing/2014/main" id="{216C549B-3310-4A7C-BCD9-8ABE1CC8CD8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13" name="图片 12">
              <a:extLst>
                <a:ext uri="{FF2B5EF4-FFF2-40B4-BE49-F238E27FC236}">
                  <a16:creationId xmlns:a16="http://schemas.microsoft.com/office/drawing/2014/main" id="{9FEA7982-4520-4530-9045-1A1CF39D48A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grpSp>
        <p:nvGrpSpPr>
          <p:cNvPr id="14" name="组合 13">
            <a:extLst>
              <a:ext uri="{FF2B5EF4-FFF2-40B4-BE49-F238E27FC236}">
                <a16:creationId xmlns:a16="http://schemas.microsoft.com/office/drawing/2014/main" id="{AACA5FA4-9339-4DA8-8967-079F8374788F}"/>
              </a:ext>
            </a:extLst>
          </p:cNvPr>
          <p:cNvGrpSpPr/>
          <p:nvPr/>
        </p:nvGrpSpPr>
        <p:grpSpPr>
          <a:xfrm>
            <a:off x="502024" y="427023"/>
            <a:ext cx="6233667" cy="885293"/>
            <a:chOff x="502024" y="427023"/>
            <a:chExt cx="6233667" cy="885293"/>
          </a:xfrm>
        </p:grpSpPr>
        <p:grpSp>
          <p:nvGrpSpPr>
            <p:cNvPr id="15" name="组合 14">
              <a:extLst>
                <a:ext uri="{FF2B5EF4-FFF2-40B4-BE49-F238E27FC236}">
                  <a16:creationId xmlns:a16="http://schemas.microsoft.com/office/drawing/2014/main" id="{9F6C6AB8-8B02-4077-B5CC-D8BA53B25E95}"/>
                </a:ext>
              </a:extLst>
            </p:cNvPr>
            <p:cNvGrpSpPr/>
            <p:nvPr/>
          </p:nvGrpSpPr>
          <p:grpSpPr>
            <a:xfrm>
              <a:off x="502024" y="427023"/>
              <a:ext cx="6233667" cy="885293"/>
              <a:chOff x="502024" y="427023"/>
              <a:chExt cx="6233667" cy="885293"/>
            </a:xfrm>
          </p:grpSpPr>
          <p:sp>
            <p:nvSpPr>
              <p:cNvPr id="17" name="椭圆 16">
                <a:extLst>
                  <a:ext uri="{FF2B5EF4-FFF2-40B4-BE49-F238E27FC236}">
                    <a16:creationId xmlns:a16="http://schemas.microsoft.com/office/drawing/2014/main" id="{C89DC764-0C13-4F49-B225-6FFF111E025B}"/>
                  </a:ext>
                </a:extLst>
              </p:cNvPr>
              <p:cNvSpPr/>
              <p:nvPr/>
            </p:nvSpPr>
            <p:spPr>
              <a:xfrm>
                <a:off x="502024" y="427023"/>
                <a:ext cx="885293" cy="885293"/>
              </a:xfrm>
              <a:prstGeom prst="ellips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18" name="文本框 17">
                <a:extLst>
                  <a:ext uri="{FF2B5EF4-FFF2-40B4-BE49-F238E27FC236}">
                    <a16:creationId xmlns:a16="http://schemas.microsoft.com/office/drawing/2014/main" id="{59CB809F-F845-468B-8F9F-12FB6BCE7DD9}"/>
                  </a:ext>
                </a:extLst>
              </p:cNvPr>
              <p:cNvSpPr txBox="1"/>
              <p:nvPr/>
            </p:nvSpPr>
            <p:spPr>
              <a:xfrm>
                <a:off x="1585467" y="498053"/>
                <a:ext cx="5150224" cy="707886"/>
              </a:xfrm>
              <a:prstGeom prst="rect">
                <a:avLst/>
              </a:prstGeom>
              <a:noFill/>
            </p:spPr>
            <p:txBody>
              <a:bodyPr wrap="square" rtlCol="0">
                <a:spAutoFit/>
              </a:bodyPr>
              <a:lstStyle/>
              <a:p>
                <a:r>
                  <a:rPr lang="zh-CN" altLang="en-US" sz="4000" i="1" dirty="0">
                    <a:latin typeface="思源黑体 CN Normal" panose="020B0400000000000000" pitchFamily="34" charset="-122"/>
                    <a:ea typeface="站酷高端黑" panose="02010600030101010101" pitchFamily="2" charset="-122"/>
                    <a:sym typeface="思源黑体 CN Normal" panose="020B0400000000000000" pitchFamily="34" charset="-122"/>
                  </a:rPr>
                  <a:t>团队介绍</a:t>
                </a:r>
              </a:p>
            </p:txBody>
          </p:sp>
        </p:grpSp>
        <p:sp>
          <p:nvSpPr>
            <p:cNvPr id="16" name="文本框 15">
              <a:extLst>
                <a:ext uri="{FF2B5EF4-FFF2-40B4-BE49-F238E27FC236}">
                  <a16:creationId xmlns:a16="http://schemas.microsoft.com/office/drawing/2014/main" id="{84334BAF-9F18-4EAC-80D2-63D567B3B73E}"/>
                </a:ext>
              </a:extLst>
            </p:cNvPr>
            <p:cNvSpPr txBox="1"/>
            <p:nvPr/>
          </p:nvSpPr>
          <p:spPr>
            <a:xfrm>
              <a:off x="537272" y="561063"/>
              <a:ext cx="885293" cy="707886"/>
            </a:xfrm>
            <a:prstGeom prst="rect">
              <a:avLst/>
            </a:prstGeom>
            <a:noFill/>
          </p:spPr>
          <p:txBody>
            <a:bodyPr wrap="square" rtlCol="0">
              <a:spAutoFit/>
            </a:bodyPr>
            <a:lstStyle/>
            <a:p>
              <a:r>
                <a:rPr lang="en-US" altLang="zh-CN"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rPr>
                <a:t>01</a:t>
              </a:r>
              <a:endParaRPr lang="zh-CN" altLang="en-US" sz="4000" dirty="0">
                <a:solidFill>
                  <a:schemeClr val="bg1"/>
                </a:solidFill>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grpSp>
    </p:spTree>
    <p:extLst>
      <p:ext uri="{BB962C8B-B14F-4D97-AF65-F5344CB8AC3E}">
        <p14:creationId xmlns:p14="http://schemas.microsoft.com/office/powerpoint/2010/main" val="10926529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图片 17" descr="图片包含 树, 户外, 建筑物&#10;&#10;描述已自动生成">
            <a:extLst>
              <a:ext uri="{FF2B5EF4-FFF2-40B4-BE49-F238E27FC236}">
                <a16:creationId xmlns:a16="http://schemas.microsoft.com/office/drawing/2014/main" id="{41787AE0-770D-4E95-9B8B-C9C0822D1C38}"/>
              </a:ext>
            </a:extLst>
          </p:cNvPr>
          <p:cNvPicPr>
            <a:picLocks noChangeAspect="1"/>
          </p:cNvPicPr>
          <p:nvPr/>
        </p:nvPicPr>
        <p:blipFill rotWithShape="1">
          <a:blip r:embed="rId3">
            <a:alphaModFix amt="15000"/>
            <a:extLst>
              <a:ext uri="{28A0092B-C50C-407E-A947-70E740481C1C}">
                <a14:useLocalDpi xmlns:a14="http://schemas.microsoft.com/office/drawing/2010/main" val="0"/>
              </a:ext>
            </a:extLst>
          </a:blip>
          <a:srcRect t="7786" b="7786"/>
          <a:stretch/>
        </p:blipFill>
        <p:spPr>
          <a:xfrm>
            <a:off x="0" y="0"/>
            <a:ext cx="12192000" cy="6858000"/>
          </a:xfrm>
          <a:prstGeom prst="rect">
            <a:avLst/>
          </a:prstGeom>
        </p:spPr>
      </p:pic>
      <p:grpSp>
        <p:nvGrpSpPr>
          <p:cNvPr id="4" name="组合 3">
            <a:extLst>
              <a:ext uri="{FF2B5EF4-FFF2-40B4-BE49-F238E27FC236}">
                <a16:creationId xmlns:a16="http://schemas.microsoft.com/office/drawing/2014/main" id="{9C2C58D6-DD9C-4B52-88E6-3588B070786C}"/>
              </a:ext>
            </a:extLst>
          </p:cNvPr>
          <p:cNvGrpSpPr/>
          <p:nvPr/>
        </p:nvGrpSpPr>
        <p:grpSpPr>
          <a:xfrm>
            <a:off x="1270000" y="1065213"/>
            <a:ext cx="9519920" cy="4604067"/>
            <a:chOff x="1270000" y="1065213"/>
            <a:chExt cx="9519920" cy="4604067"/>
          </a:xfrm>
        </p:grpSpPr>
        <p:sp>
          <p:nvSpPr>
            <p:cNvPr id="2" name="矩形: 圆角 1">
              <a:extLst>
                <a:ext uri="{FF2B5EF4-FFF2-40B4-BE49-F238E27FC236}">
                  <a16:creationId xmlns:a16="http://schemas.microsoft.com/office/drawing/2014/main" id="{53E88383-C362-464E-9EBB-8BFB3EA176AE}"/>
                </a:ext>
              </a:extLst>
            </p:cNvPr>
            <p:cNvSpPr/>
            <p:nvPr/>
          </p:nvSpPr>
          <p:spPr>
            <a:xfrm>
              <a:off x="1270000" y="1461453"/>
              <a:ext cx="9519920" cy="4207827"/>
            </a:xfrm>
            <a:prstGeom prst="roundRect">
              <a:avLst>
                <a:gd name="adj" fmla="val 9466"/>
              </a:avLst>
            </a:prstGeom>
            <a:solidFill>
              <a:schemeClr val="accent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010F3C14-20C5-4E2B-86EC-F7CA12243509}"/>
                </a:ext>
              </a:extLst>
            </p:cNvPr>
            <p:cNvSpPr/>
            <p:nvPr/>
          </p:nvSpPr>
          <p:spPr>
            <a:xfrm>
              <a:off x="2103120" y="1065213"/>
              <a:ext cx="792480" cy="7924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1"/>
                  </a:solidFill>
                  <a:latin typeface="+mj-ea"/>
                  <a:ea typeface="+mj-ea"/>
                </a:rPr>
                <a:t>1</a:t>
              </a:r>
              <a:endParaRPr lang="zh-CN" altLang="en-US" sz="3600" dirty="0">
                <a:solidFill>
                  <a:schemeClr val="tx1"/>
                </a:solidFill>
                <a:latin typeface="+mj-ea"/>
                <a:ea typeface="+mj-ea"/>
              </a:endParaRPr>
            </a:p>
          </p:txBody>
        </p:sp>
      </p:grpSp>
      <p:grpSp>
        <p:nvGrpSpPr>
          <p:cNvPr id="3" name="组合 2">
            <a:extLst>
              <a:ext uri="{FF2B5EF4-FFF2-40B4-BE49-F238E27FC236}">
                <a16:creationId xmlns:a16="http://schemas.microsoft.com/office/drawing/2014/main" id="{D75B482A-98EB-4FD1-9A2E-183CA8EBC1FE}"/>
              </a:ext>
            </a:extLst>
          </p:cNvPr>
          <p:cNvGrpSpPr/>
          <p:nvPr/>
        </p:nvGrpSpPr>
        <p:grpSpPr>
          <a:xfrm>
            <a:off x="2334260" y="2209800"/>
            <a:ext cx="7442200" cy="1460500"/>
            <a:chOff x="2334260" y="2209800"/>
            <a:chExt cx="7442200" cy="1460500"/>
          </a:xfrm>
        </p:grpSpPr>
        <p:grpSp>
          <p:nvGrpSpPr>
            <p:cNvPr id="7" name="组合 6">
              <a:extLst>
                <a:ext uri="{FF2B5EF4-FFF2-40B4-BE49-F238E27FC236}">
                  <a16:creationId xmlns:a16="http://schemas.microsoft.com/office/drawing/2014/main" id="{62E73A6F-1307-47C5-89DE-3A66C171CCF4}"/>
                </a:ext>
              </a:extLst>
            </p:cNvPr>
            <p:cNvGrpSpPr/>
            <p:nvPr/>
          </p:nvGrpSpPr>
          <p:grpSpPr>
            <a:xfrm>
              <a:off x="2334260" y="2905760"/>
              <a:ext cx="1270000" cy="294640"/>
              <a:chOff x="6847840" y="2824480"/>
              <a:chExt cx="1270000" cy="294640"/>
            </a:xfrm>
          </p:grpSpPr>
          <p:sp>
            <p:nvSpPr>
              <p:cNvPr id="8" name="椭圆 7">
                <a:extLst>
                  <a:ext uri="{FF2B5EF4-FFF2-40B4-BE49-F238E27FC236}">
                    <a16:creationId xmlns:a16="http://schemas.microsoft.com/office/drawing/2014/main" id="{E470A005-CCB6-41D3-86EB-1870DF16AC7E}"/>
                  </a:ext>
                </a:extLst>
              </p:cNvPr>
              <p:cNvSpPr/>
              <p:nvPr/>
            </p:nvSpPr>
            <p:spPr>
              <a:xfrm>
                <a:off x="6847840" y="2824480"/>
                <a:ext cx="294640" cy="2946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FC312C21-491B-4025-AF75-95E9171E5B51}"/>
                  </a:ext>
                </a:extLst>
              </p:cNvPr>
              <p:cNvSpPr/>
              <p:nvPr/>
            </p:nvSpPr>
            <p:spPr>
              <a:xfrm>
                <a:off x="7335520" y="2824480"/>
                <a:ext cx="294640" cy="2946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A73D35ED-239D-408C-85B9-0A8DCB670F9C}"/>
                  </a:ext>
                </a:extLst>
              </p:cNvPr>
              <p:cNvSpPr/>
              <p:nvPr/>
            </p:nvSpPr>
            <p:spPr>
              <a:xfrm>
                <a:off x="7823200" y="2824480"/>
                <a:ext cx="294640" cy="2946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CCF40AA0-E83E-4929-AD54-6934EB5B612D}"/>
                </a:ext>
              </a:extLst>
            </p:cNvPr>
            <p:cNvGrpSpPr/>
            <p:nvPr/>
          </p:nvGrpSpPr>
          <p:grpSpPr>
            <a:xfrm>
              <a:off x="8506460" y="2905760"/>
              <a:ext cx="1270000" cy="294640"/>
              <a:chOff x="6847840" y="2824480"/>
              <a:chExt cx="1270000" cy="294640"/>
            </a:xfrm>
          </p:grpSpPr>
          <p:sp>
            <p:nvSpPr>
              <p:cNvPr id="12" name="椭圆 11">
                <a:extLst>
                  <a:ext uri="{FF2B5EF4-FFF2-40B4-BE49-F238E27FC236}">
                    <a16:creationId xmlns:a16="http://schemas.microsoft.com/office/drawing/2014/main" id="{508E678D-8FFC-41A5-8BB7-A0D60B5BD35B}"/>
                  </a:ext>
                </a:extLst>
              </p:cNvPr>
              <p:cNvSpPr/>
              <p:nvPr/>
            </p:nvSpPr>
            <p:spPr>
              <a:xfrm>
                <a:off x="6847840" y="2824480"/>
                <a:ext cx="294640" cy="2946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F48BE51F-A92F-45CC-AE7D-5EB3C7ABCD79}"/>
                  </a:ext>
                </a:extLst>
              </p:cNvPr>
              <p:cNvSpPr/>
              <p:nvPr/>
            </p:nvSpPr>
            <p:spPr>
              <a:xfrm>
                <a:off x="7335520" y="2824480"/>
                <a:ext cx="294640" cy="2946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2E1D0D92-32C3-4F74-8018-CE368014CBB1}"/>
                  </a:ext>
                </a:extLst>
              </p:cNvPr>
              <p:cNvSpPr/>
              <p:nvPr/>
            </p:nvSpPr>
            <p:spPr>
              <a:xfrm>
                <a:off x="7823200" y="2824480"/>
                <a:ext cx="294640" cy="2946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形 5">
              <a:extLst>
                <a:ext uri="{FF2B5EF4-FFF2-40B4-BE49-F238E27FC236}">
                  <a16:creationId xmlns:a16="http://schemas.microsoft.com/office/drawing/2014/main" id="{51028E88-6920-4E7D-850A-2CD4048D0A0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63210" y="2209800"/>
              <a:ext cx="1460500" cy="1460500"/>
            </a:xfrm>
            <a:prstGeom prst="rect">
              <a:avLst/>
            </a:prstGeom>
            <a:effectLst>
              <a:outerShdw blurRad="190500" dist="38100" dir="2700000" sx="101000" sy="101000" algn="tl" rotWithShape="0">
                <a:prstClr val="black">
                  <a:alpha val="30000"/>
                </a:prstClr>
              </a:outerShdw>
            </a:effectLst>
          </p:spPr>
        </p:pic>
      </p:grpSp>
      <p:sp>
        <p:nvSpPr>
          <p:cNvPr id="15" name="文本框 14">
            <a:extLst>
              <a:ext uri="{FF2B5EF4-FFF2-40B4-BE49-F238E27FC236}">
                <a16:creationId xmlns:a16="http://schemas.microsoft.com/office/drawing/2014/main" id="{EB004D5E-CB75-4A8D-BD23-407D43350334}"/>
              </a:ext>
            </a:extLst>
          </p:cNvPr>
          <p:cNvSpPr txBox="1"/>
          <p:nvPr/>
        </p:nvSpPr>
        <p:spPr>
          <a:xfrm>
            <a:off x="2789759" y="4324123"/>
            <a:ext cx="6612481" cy="1015663"/>
          </a:xfrm>
          <a:prstGeom prst="rect">
            <a:avLst/>
          </a:prstGeom>
          <a:noFill/>
        </p:spPr>
        <p:txBody>
          <a:bodyPr wrap="square" rtlCol="0">
            <a:spAutoFit/>
          </a:bodyPr>
          <a:lstStyle/>
          <a:p>
            <a:pPr algn="ctr"/>
            <a:r>
              <a:rPr lang="zh-CN" altLang="en-US" sz="6000" i="1" dirty="0">
                <a:solidFill>
                  <a:schemeClr val="bg1"/>
                </a:solidFill>
                <a:latin typeface="+mn-ea"/>
              </a:rPr>
              <a:t>请在此处输入标题</a:t>
            </a:r>
          </a:p>
        </p:txBody>
      </p:sp>
      <p:cxnSp>
        <p:nvCxnSpPr>
          <p:cNvPr id="17" name="直接连接符 16">
            <a:extLst>
              <a:ext uri="{FF2B5EF4-FFF2-40B4-BE49-F238E27FC236}">
                <a16:creationId xmlns:a16="http://schemas.microsoft.com/office/drawing/2014/main" id="{03AD29DF-9E39-4F32-B168-0FDE30BED565}"/>
              </a:ext>
            </a:extLst>
          </p:cNvPr>
          <p:cNvCxnSpPr/>
          <p:nvPr/>
        </p:nvCxnSpPr>
        <p:spPr>
          <a:xfrm>
            <a:off x="5694680" y="4165600"/>
            <a:ext cx="721360" cy="0"/>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B323031C-26FC-4CE9-83C1-9EDE4B4B730A}"/>
              </a:ext>
            </a:extLst>
          </p:cNvPr>
          <p:cNvGrpSpPr/>
          <p:nvPr/>
        </p:nvGrpSpPr>
        <p:grpSpPr>
          <a:xfrm>
            <a:off x="9602938" y="253146"/>
            <a:ext cx="2388402" cy="584732"/>
            <a:chOff x="10221559" y="213921"/>
            <a:chExt cx="1807881" cy="442608"/>
          </a:xfrm>
        </p:grpSpPr>
        <p:pic>
          <p:nvPicPr>
            <p:cNvPr id="20" name="图片 19">
              <a:extLst>
                <a:ext uri="{FF2B5EF4-FFF2-40B4-BE49-F238E27FC236}">
                  <a16:creationId xmlns:a16="http://schemas.microsoft.com/office/drawing/2014/main" id="{CF1F7F5D-7D9C-4CB7-AA06-6F0C48DF111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21" name="图片 20">
              <a:extLst>
                <a:ext uri="{FF2B5EF4-FFF2-40B4-BE49-F238E27FC236}">
                  <a16:creationId xmlns:a16="http://schemas.microsoft.com/office/drawing/2014/main" id="{B05F01FE-AFC9-4B8F-A7AD-2C7818D8450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Tree>
    <p:extLst>
      <p:ext uri="{BB962C8B-B14F-4D97-AF65-F5344CB8AC3E}">
        <p14:creationId xmlns:p14="http://schemas.microsoft.com/office/powerpoint/2010/main" val="4217645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id="{22B2EBF2-2961-4B7A-949E-4DA8294EDE26}"/>
              </a:ext>
            </a:extLst>
          </p:cNvPr>
          <p:cNvSpPr/>
          <p:nvPr/>
        </p:nvSpPr>
        <p:spPr>
          <a:xfrm>
            <a:off x="152399" y="0"/>
            <a:ext cx="4790491" cy="6858001"/>
          </a:xfrm>
          <a:custGeom>
            <a:avLst/>
            <a:gdLst>
              <a:gd name="connsiteX0" fmla="*/ 4341605 w 4790491"/>
              <a:gd name="connsiteY0" fmla="*/ 1 h 6858001"/>
              <a:gd name="connsiteX1" fmla="*/ 4427523 w 4790491"/>
              <a:gd name="connsiteY1" fmla="*/ 1 h 6858001"/>
              <a:gd name="connsiteX2" fmla="*/ 4436300 w 4790491"/>
              <a:gd name="connsiteY2" fmla="*/ 15348 h 6858001"/>
              <a:gd name="connsiteX3" fmla="*/ 4765963 w 4790491"/>
              <a:gd name="connsiteY3" fmla="*/ 831273 h 6858001"/>
              <a:gd name="connsiteX4" fmla="*/ 3779012 w 4790491"/>
              <a:gd name="connsiteY4" fmla="*/ 1862481 h 6858001"/>
              <a:gd name="connsiteX5" fmla="*/ 3734868 w 4790491"/>
              <a:gd name="connsiteY5" fmla="*/ 1927734 h 6858001"/>
              <a:gd name="connsiteX6" fmla="*/ 0 w 4790491"/>
              <a:gd name="connsiteY6" fmla="*/ 0 h 6858001"/>
              <a:gd name="connsiteX7" fmla="*/ 4341605 w 4790491"/>
              <a:gd name="connsiteY7" fmla="*/ 0 h 6858001"/>
              <a:gd name="connsiteX8" fmla="*/ 3734868 w 4790491"/>
              <a:gd name="connsiteY8" fmla="*/ 1927733 h 6858001"/>
              <a:gd name="connsiteX9" fmla="*/ 3652615 w 4790491"/>
              <a:gd name="connsiteY9" fmla="*/ 2189071 h 6858001"/>
              <a:gd name="connsiteX10" fmla="*/ 3652614 w 4790491"/>
              <a:gd name="connsiteY10" fmla="*/ 2189074 h 6858001"/>
              <a:gd name="connsiteX11" fmla="*/ 3664309 w 4790491"/>
              <a:gd name="connsiteY11" fmla="*/ 2267437 h 6858001"/>
              <a:gd name="connsiteX12" fmla="*/ 4281053 w 4790491"/>
              <a:gd name="connsiteY12" fmla="*/ 3352801 h 6858001"/>
              <a:gd name="connsiteX13" fmla="*/ 3200397 w 4790491"/>
              <a:gd name="connsiteY13" fmla="*/ 3962401 h 6858001"/>
              <a:gd name="connsiteX14" fmla="*/ 3519053 w 4790491"/>
              <a:gd name="connsiteY14" fmla="*/ 5486401 h 6858001"/>
              <a:gd name="connsiteX15" fmla="*/ 2421378 w 4790491"/>
              <a:gd name="connsiteY15" fmla="*/ 6776903 h 6858001"/>
              <a:gd name="connsiteX16" fmla="*/ 2281117 w 4790491"/>
              <a:gd name="connsiteY16" fmla="*/ 6858001 h 6858001"/>
              <a:gd name="connsiteX17" fmla="*/ 2183110 w 4790491"/>
              <a:gd name="connsiteY17" fmla="*/ 6858001 h 6858001"/>
              <a:gd name="connsiteX18" fmla="*/ 2183110 w 4790491"/>
              <a:gd name="connsiteY18" fmla="*/ 6858000 h 6858001"/>
              <a:gd name="connsiteX19" fmla="*/ 0 w 4790491"/>
              <a:gd name="connsiteY1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90491" h="6858001">
                <a:moveTo>
                  <a:pt x="4341605" y="1"/>
                </a:moveTo>
                <a:lnTo>
                  <a:pt x="4427523" y="1"/>
                </a:lnTo>
                <a:lnTo>
                  <a:pt x="4436300" y="15348"/>
                </a:lnTo>
                <a:cubicBezTo>
                  <a:pt x="4537309" y="172911"/>
                  <a:pt x="4885026" y="500063"/>
                  <a:pt x="4765963" y="831273"/>
                </a:cubicBezTo>
                <a:cubicBezTo>
                  <a:pt x="4662776" y="1118322"/>
                  <a:pt x="4048927" y="1502929"/>
                  <a:pt x="3779012" y="1862481"/>
                </a:cubicBezTo>
                <a:lnTo>
                  <a:pt x="3734868" y="1927734"/>
                </a:lnTo>
                <a:close/>
                <a:moveTo>
                  <a:pt x="0" y="0"/>
                </a:moveTo>
                <a:lnTo>
                  <a:pt x="4341605" y="0"/>
                </a:lnTo>
                <a:lnTo>
                  <a:pt x="3734868" y="1927733"/>
                </a:lnTo>
                <a:lnTo>
                  <a:pt x="3652615" y="2189071"/>
                </a:lnTo>
                <a:lnTo>
                  <a:pt x="3652614" y="2189074"/>
                </a:lnTo>
                <a:lnTo>
                  <a:pt x="3664309" y="2267437"/>
                </a:lnTo>
                <a:cubicBezTo>
                  <a:pt x="3758513" y="2652208"/>
                  <a:pt x="4347728" y="3082060"/>
                  <a:pt x="4281053" y="3352801"/>
                </a:cubicBezTo>
                <a:cubicBezTo>
                  <a:pt x="4204853" y="3662219"/>
                  <a:pt x="3327397" y="3606801"/>
                  <a:pt x="3200397" y="3962401"/>
                </a:cubicBezTo>
                <a:cubicBezTo>
                  <a:pt x="3073397" y="4318001"/>
                  <a:pt x="3692235" y="4992256"/>
                  <a:pt x="3519053" y="5486401"/>
                </a:cubicBezTo>
                <a:cubicBezTo>
                  <a:pt x="3367519" y="5918778"/>
                  <a:pt x="2998533" y="6407729"/>
                  <a:pt x="2421378" y="6776903"/>
                </a:cubicBezTo>
                <a:lnTo>
                  <a:pt x="2281117" y="6858001"/>
                </a:lnTo>
                <a:lnTo>
                  <a:pt x="2183110" y="6858001"/>
                </a:lnTo>
                <a:lnTo>
                  <a:pt x="2183110"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6" name="任意多边形: 形状 25">
            <a:extLst>
              <a:ext uri="{FF2B5EF4-FFF2-40B4-BE49-F238E27FC236}">
                <a16:creationId xmlns:a16="http://schemas.microsoft.com/office/drawing/2014/main" id="{6ECB131B-E599-4DB4-85F5-266983BDB62D}"/>
              </a:ext>
            </a:extLst>
          </p:cNvPr>
          <p:cNvSpPr/>
          <p:nvPr/>
        </p:nvSpPr>
        <p:spPr>
          <a:xfrm>
            <a:off x="0" y="-1"/>
            <a:ext cx="4790491" cy="6858001"/>
          </a:xfrm>
          <a:custGeom>
            <a:avLst/>
            <a:gdLst>
              <a:gd name="connsiteX0" fmla="*/ 4341605 w 4790491"/>
              <a:gd name="connsiteY0" fmla="*/ 1 h 6858001"/>
              <a:gd name="connsiteX1" fmla="*/ 4427523 w 4790491"/>
              <a:gd name="connsiteY1" fmla="*/ 1 h 6858001"/>
              <a:gd name="connsiteX2" fmla="*/ 4436300 w 4790491"/>
              <a:gd name="connsiteY2" fmla="*/ 15348 h 6858001"/>
              <a:gd name="connsiteX3" fmla="*/ 4765963 w 4790491"/>
              <a:gd name="connsiteY3" fmla="*/ 831273 h 6858001"/>
              <a:gd name="connsiteX4" fmla="*/ 3779012 w 4790491"/>
              <a:gd name="connsiteY4" fmla="*/ 1862481 h 6858001"/>
              <a:gd name="connsiteX5" fmla="*/ 3734868 w 4790491"/>
              <a:gd name="connsiteY5" fmla="*/ 1927734 h 6858001"/>
              <a:gd name="connsiteX6" fmla="*/ 0 w 4790491"/>
              <a:gd name="connsiteY6" fmla="*/ 0 h 6858001"/>
              <a:gd name="connsiteX7" fmla="*/ 4341605 w 4790491"/>
              <a:gd name="connsiteY7" fmla="*/ 0 h 6858001"/>
              <a:gd name="connsiteX8" fmla="*/ 3734868 w 4790491"/>
              <a:gd name="connsiteY8" fmla="*/ 1927733 h 6858001"/>
              <a:gd name="connsiteX9" fmla="*/ 3652615 w 4790491"/>
              <a:gd name="connsiteY9" fmla="*/ 2189071 h 6858001"/>
              <a:gd name="connsiteX10" fmla="*/ 3652614 w 4790491"/>
              <a:gd name="connsiteY10" fmla="*/ 2189074 h 6858001"/>
              <a:gd name="connsiteX11" fmla="*/ 3664309 w 4790491"/>
              <a:gd name="connsiteY11" fmla="*/ 2267437 h 6858001"/>
              <a:gd name="connsiteX12" fmla="*/ 4281053 w 4790491"/>
              <a:gd name="connsiteY12" fmla="*/ 3352801 h 6858001"/>
              <a:gd name="connsiteX13" fmla="*/ 3200397 w 4790491"/>
              <a:gd name="connsiteY13" fmla="*/ 3962401 h 6858001"/>
              <a:gd name="connsiteX14" fmla="*/ 3519053 w 4790491"/>
              <a:gd name="connsiteY14" fmla="*/ 5486401 h 6858001"/>
              <a:gd name="connsiteX15" fmla="*/ 2421378 w 4790491"/>
              <a:gd name="connsiteY15" fmla="*/ 6776903 h 6858001"/>
              <a:gd name="connsiteX16" fmla="*/ 2281117 w 4790491"/>
              <a:gd name="connsiteY16" fmla="*/ 6858001 h 6858001"/>
              <a:gd name="connsiteX17" fmla="*/ 2183110 w 4790491"/>
              <a:gd name="connsiteY17" fmla="*/ 6858001 h 6858001"/>
              <a:gd name="connsiteX18" fmla="*/ 2183110 w 4790491"/>
              <a:gd name="connsiteY18" fmla="*/ 6858000 h 6858001"/>
              <a:gd name="connsiteX19" fmla="*/ 0 w 4790491"/>
              <a:gd name="connsiteY1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90491" h="6858001">
                <a:moveTo>
                  <a:pt x="4341605" y="1"/>
                </a:moveTo>
                <a:lnTo>
                  <a:pt x="4427523" y="1"/>
                </a:lnTo>
                <a:lnTo>
                  <a:pt x="4436300" y="15348"/>
                </a:lnTo>
                <a:cubicBezTo>
                  <a:pt x="4537309" y="172911"/>
                  <a:pt x="4885026" y="500063"/>
                  <a:pt x="4765963" y="831273"/>
                </a:cubicBezTo>
                <a:cubicBezTo>
                  <a:pt x="4662776" y="1118322"/>
                  <a:pt x="4048927" y="1502929"/>
                  <a:pt x="3779012" y="1862481"/>
                </a:cubicBezTo>
                <a:lnTo>
                  <a:pt x="3734868" y="1927734"/>
                </a:lnTo>
                <a:close/>
                <a:moveTo>
                  <a:pt x="0" y="0"/>
                </a:moveTo>
                <a:lnTo>
                  <a:pt x="4341605" y="0"/>
                </a:lnTo>
                <a:lnTo>
                  <a:pt x="3734868" y="1927733"/>
                </a:lnTo>
                <a:lnTo>
                  <a:pt x="3652615" y="2189071"/>
                </a:lnTo>
                <a:lnTo>
                  <a:pt x="3652614" y="2189074"/>
                </a:lnTo>
                <a:lnTo>
                  <a:pt x="3664309" y="2267437"/>
                </a:lnTo>
                <a:cubicBezTo>
                  <a:pt x="3758513" y="2652208"/>
                  <a:pt x="4347728" y="3082060"/>
                  <a:pt x="4281053" y="3352801"/>
                </a:cubicBezTo>
                <a:cubicBezTo>
                  <a:pt x="4204853" y="3662219"/>
                  <a:pt x="3327397" y="3606801"/>
                  <a:pt x="3200397" y="3962401"/>
                </a:cubicBezTo>
                <a:cubicBezTo>
                  <a:pt x="3073397" y="4318001"/>
                  <a:pt x="3692235" y="4992256"/>
                  <a:pt x="3519053" y="5486401"/>
                </a:cubicBezTo>
                <a:cubicBezTo>
                  <a:pt x="3367519" y="5918778"/>
                  <a:pt x="2998533" y="6407729"/>
                  <a:pt x="2421378" y="6776903"/>
                </a:cubicBezTo>
                <a:lnTo>
                  <a:pt x="2281117" y="6858001"/>
                </a:lnTo>
                <a:lnTo>
                  <a:pt x="2183110" y="6858001"/>
                </a:lnTo>
                <a:lnTo>
                  <a:pt x="2183110" y="6858000"/>
                </a:lnTo>
                <a:lnTo>
                  <a:pt x="0" y="6858000"/>
                </a:lnTo>
                <a:close/>
              </a:path>
            </a:pathLst>
          </a:cu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37" name="任意多边形: 形状 36">
            <a:extLst>
              <a:ext uri="{FF2B5EF4-FFF2-40B4-BE49-F238E27FC236}">
                <a16:creationId xmlns:a16="http://schemas.microsoft.com/office/drawing/2014/main" id="{AC5C47CE-315B-4A33-A508-CE7AAB4BF71C}"/>
              </a:ext>
            </a:extLst>
          </p:cNvPr>
          <p:cNvSpPr/>
          <p:nvPr/>
        </p:nvSpPr>
        <p:spPr>
          <a:xfrm>
            <a:off x="5344183" y="673516"/>
            <a:ext cx="2098301" cy="2098301"/>
          </a:xfrm>
          <a:custGeom>
            <a:avLst/>
            <a:gdLst>
              <a:gd name="connsiteX0" fmla="*/ 848264 w 1230230"/>
              <a:gd name="connsiteY0" fmla="*/ 0 h 1230230"/>
              <a:gd name="connsiteX1" fmla="*/ 1230230 w 1230230"/>
              <a:gd name="connsiteY1" fmla="*/ 0 h 1230230"/>
              <a:gd name="connsiteX2" fmla="*/ 0 w 1230230"/>
              <a:gd name="connsiteY2" fmla="*/ 1230230 h 1230230"/>
              <a:gd name="connsiteX3" fmla="*/ 0 w 1230230"/>
              <a:gd name="connsiteY3" fmla="*/ 848264 h 1230230"/>
              <a:gd name="connsiteX4" fmla="*/ 848264 w 1230230"/>
              <a:gd name="connsiteY4" fmla="*/ 0 h 123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230" h="1230230">
                <a:moveTo>
                  <a:pt x="848264" y="0"/>
                </a:moveTo>
                <a:lnTo>
                  <a:pt x="1230230" y="0"/>
                </a:lnTo>
                <a:lnTo>
                  <a:pt x="0" y="1230230"/>
                </a:lnTo>
                <a:lnTo>
                  <a:pt x="0" y="848264"/>
                </a:lnTo>
                <a:lnTo>
                  <a:pt x="848264" y="0"/>
                </a:lnTo>
                <a:close/>
              </a:path>
            </a:pathLst>
          </a:custGeom>
          <a:gradFill flip="none" rotWithShape="1">
            <a:gsLst>
              <a:gs pos="0">
                <a:schemeClr val="accent2"/>
              </a:gs>
              <a:gs pos="51000">
                <a:schemeClr val="accent2">
                  <a:alpha val="72000"/>
                </a:schemeClr>
              </a:gs>
              <a:gs pos="100000">
                <a:schemeClr val="accent2">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42" name="矩形 41">
            <a:extLst>
              <a:ext uri="{FF2B5EF4-FFF2-40B4-BE49-F238E27FC236}">
                <a16:creationId xmlns:a16="http://schemas.microsoft.com/office/drawing/2014/main" id="{9A2C6F5E-613A-4033-A87C-3C1C67673220}"/>
              </a:ext>
            </a:extLst>
          </p:cNvPr>
          <p:cNvSpPr/>
          <p:nvPr/>
        </p:nvSpPr>
        <p:spPr>
          <a:xfrm>
            <a:off x="5123740" y="1992030"/>
            <a:ext cx="6247093" cy="4159399"/>
          </a:xfrm>
          <a:prstGeom prst="rect">
            <a:avLst/>
          </a:prstGeom>
          <a:solidFill>
            <a:schemeClr val="bg1">
              <a:lumMod val="95000"/>
            </a:schemeClr>
          </a:solidFill>
          <a:ln w="1905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站酷高端黑" panose="02010600030101010101" pitchFamily="2" charset="-122"/>
              <a:sym typeface="思源黑体 CN Normal" panose="020B0400000000000000" pitchFamily="34" charset="-122"/>
            </a:endParaRPr>
          </a:p>
        </p:txBody>
      </p:sp>
      <p:sp>
        <p:nvSpPr>
          <p:cNvPr id="28" name="文本框 27">
            <a:extLst>
              <a:ext uri="{FF2B5EF4-FFF2-40B4-BE49-F238E27FC236}">
                <a16:creationId xmlns:a16="http://schemas.microsoft.com/office/drawing/2014/main" id="{EA7E093A-AA19-4DBC-928D-673B286A43F0}"/>
              </a:ext>
            </a:extLst>
          </p:cNvPr>
          <p:cNvSpPr txBox="1"/>
          <p:nvPr/>
        </p:nvSpPr>
        <p:spPr>
          <a:xfrm>
            <a:off x="4971341" y="1109883"/>
            <a:ext cx="2827953" cy="830997"/>
          </a:xfrm>
          <a:prstGeom prst="rect">
            <a:avLst/>
          </a:prstGeom>
          <a:noFill/>
        </p:spPr>
        <p:txBody>
          <a:bodyPr wrap="square" rtlCol="0">
            <a:spAutoFit/>
          </a:bodyPr>
          <a:lstStyle/>
          <a:p>
            <a:r>
              <a:rPr lang="zh-CN" altLang="en-US" sz="4800" b="1" i="1" dirty="0">
                <a:solidFill>
                  <a:schemeClr val="accent1"/>
                </a:solidFill>
                <a:latin typeface="思源黑体 CN Normal" panose="020B0400000000000000" pitchFamily="34" charset="-122"/>
                <a:ea typeface="站酷高端黑" panose="02010600030101010101" pitchFamily="2" charset="-122"/>
                <a:sym typeface="思源黑体 CN Normal" panose="020B0400000000000000" pitchFamily="34" charset="-122"/>
              </a:rPr>
              <a:t>自我介绍</a:t>
            </a:r>
          </a:p>
        </p:txBody>
      </p:sp>
      <p:grpSp>
        <p:nvGrpSpPr>
          <p:cNvPr id="4" name="组合 3">
            <a:extLst>
              <a:ext uri="{FF2B5EF4-FFF2-40B4-BE49-F238E27FC236}">
                <a16:creationId xmlns:a16="http://schemas.microsoft.com/office/drawing/2014/main" id="{EB3ADC93-6E43-484D-844A-8D9AF6398CF3}"/>
              </a:ext>
            </a:extLst>
          </p:cNvPr>
          <p:cNvGrpSpPr/>
          <p:nvPr/>
        </p:nvGrpSpPr>
        <p:grpSpPr>
          <a:xfrm>
            <a:off x="5615492" y="2593627"/>
            <a:ext cx="3236609" cy="707886"/>
            <a:chOff x="5125095" y="2299979"/>
            <a:chExt cx="3236609" cy="707886"/>
          </a:xfrm>
        </p:grpSpPr>
        <p:cxnSp>
          <p:nvCxnSpPr>
            <p:cNvPr id="30" name="直接连接符 29">
              <a:extLst>
                <a:ext uri="{FF2B5EF4-FFF2-40B4-BE49-F238E27FC236}">
                  <a16:creationId xmlns:a16="http://schemas.microsoft.com/office/drawing/2014/main" id="{55661CB5-B84A-4540-8E73-E5FBA9A18CE5}"/>
                </a:ext>
              </a:extLst>
            </p:cNvPr>
            <p:cNvCxnSpPr>
              <a:cxnSpLocks/>
            </p:cNvCxnSpPr>
            <p:nvPr/>
          </p:nvCxnSpPr>
          <p:spPr>
            <a:xfrm>
              <a:off x="5267652" y="2978823"/>
              <a:ext cx="2328586"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C933A434-5B04-49AD-AB5E-EF8EA1D208DB}"/>
                </a:ext>
              </a:extLst>
            </p:cNvPr>
            <p:cNvSpPr txBox="1"/>
            <p:nvPr/>
          </p:nvSpPr>
          <p:spPr>
            <a:xfrm>
              <a:off x="5125095" y="2299979"/>
              <a:ext cx="2471143" cy="707886"/>
            </a:xfrm>
            <a:prstGeom prst="rect">
              <a:avLst/>
            </a:prstGeom>
            <a:noFill/>
          </p:spPr>
          <p:txBody>
            <a:bodyPr wrap="square" rtlCol="0">
              <a:spAutoFit/>
            </a:bodyPr>
            <a:lstStyle/>
            <a:p>
              <a:r>
                <a:rPr lang="zh-CN" altLang="en-US" sz="4000" dirty="0">
                  <a:latin typeface="思源黑体 CN Normal" panose="020B0400000000000000" pitchFamily="34" charset="-122"/>
                  <a:ea typeface="站酷高端黑" panose="02010600030101010101" pitchFamily="2" charset="-122"/>
                  <a:sym typeface="思源黑体 CN Normal" panose="020B0400000000000000" pitchFamily="34" charset="-122"/>
                </a:rPr>
                <a:t>姓名</a:t>
              </a:r>
            </a:p>
          </p:txBody>
        </p:sp>
        <p:sp>
          <p:nvSpPr>
            <p:cNvPr id="33" name="文本框 32">
              <a:extLst>
                <a:ext uri="{FF2B5EF4-FFF2-40B4-BE49-F238E27FC236}">
                  <a16:creationId xmlns:a16="http://schemas.microsoft.com/office/drawing/2014/main" id="{B5974D40-D71C-4F5C-A198-99F8DF9AE275}"/>
                </a:ext>
              </a:extLst>
            </p:cNvPr>
            <p:cNvSpPr txBox="1"/>
            <p:nvPr/>
          </p:nvSpPr>
          <p:spPr>
            <a:xfrm>
              <a:off x="6538301" y="2515395"/>
              <a:ext cx="1823403" cy="400110"/>
            </a:xfrm>
            <a:prstGeom prst="rect">
              <a:avLst/>
            </a:prstGeom>
            <a:noFill/>
          </p:spPr>
          <p:txBody>
            <a:bodyPr wrap="square" rtlCol="0">
              <a:spAutoFit/>
            </a:bodyPr>
            <a:lstStyle/>
            <a:p>
              <a:r>
                <a:rPr lang="en-US" altLang="zh-CN"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XXX</a:t>
              </a:r>
              <a:r>
                <a:rPr lang="zh-CN" altLang="en-US" sz="2000" spc="500" dirty="0">
                  <a:latin typeface="思源黑体 CN Normal" panose="020B0400000000000000" pitchFamily="34" charset="-122"/>
                  <a:ea typeface="站酷高端黑" panose="02010600030101010101" pitchFamily="2" charset="-122"/>
                  <a:sym typeface="思源黑体 CN Normal" panose="020B0400000000000000" pitchFamily="34" charset="-122"/>
                </a:rPr>
                <a:t>学院</a:t>
              </a:r>
            </a:p>
          </p:txBody>
        </p:sp>
      </p:grpSp>
      <p:sp>
        <p:nvSpPr>
          <p:cNvPr id="34" name="文本框 33">
            <a:extLst>
              <a:ext uri="{FF2B5EF4-FFF2-40B4-BE49-F238E27FC236}">
                <a16:creationId xmlns:a16="http://schemas.microsoft.com/office/drawing/2014/main" id="{D4376CDF-04C2-435E-88B6-B681755CEF4F}"/>
              </a:ext>
            </a:extLst>
          </p:cNvPr>
          <p:cNvSpPr txBox="1"/>
          <p:nvPr/>
        </p:nvSpPr>
        <p:spPr>
          <a:xfrm>
            <a:off x="5615492" y="3567580"/>
            <a:ext cx="5314277" cy="2343783"/>
          </a:xfrm>
          <a:prstGeom prst="rect">
            <a:avLst/>
          </a:prstGeom>
          <a:noFill/>
        </p:spPr>
        <p:txBody>
          <a:bodyPr wrap="square" rtlCol="0">
            <a:spAutoFit/>
          </a:bodyPr>
          <a:lstStyle/>
          <a:p>
            <a:pPr algn="just">
              <a:lnSpc>
                <a:spcPct val="130000"/>
              </a:lnSpc>
            </a:pPr>
            <a:r>
              <a:rPr lang="zh-CN" altLang="en-US" sz="1600" dirty="0">
                <a:latin typeface="+mj-ea"/>
                <a:ea typeface="+mj-ea"/>
                <a:sym typeface="思源黑体 CN Normal" panose="020B0400000000000000" pitchFamily="34" charset="-122"/>
              </a:rPr>
              <a:t>以下是文字介绍以下是文字介绍以下是文字介绍以下是文字介绍以下是文字介绍以下是文字介绍以下是文字介绍以下是文字介绍以下是文字介绍以下是文字介绍以下是文字介绍以下是文字介绍以下是文字介绍以下是文字介绍以下是文字介绍以下是文字介绍以下是文字介绍以下是文字介绍以下是文字介绍以下是文字介绍</a:t>
            </a:r>
          </a:p>
          <a:p>
            <a:pPr>
              <a:lnSpc>
                <a:spcPct val="130000"/>
              </a:lnSpc>
            </a:pPr>
            <a:endParaRPr lang="zh-CN" altLang="en-US" sz="1600" dirty="0">
              <a:latin typeface="+mj-ea"/>
              <a:ea typeface="+mj-ea"/>
              <a:sym typeface="思源黑体 CN Normal" panose="020B0400000000000000" pitchFamily="34" charset="-122"/>
            </a:endParaRPr>
          </a:p>
        </p:txBody>
      </p:sp>
      <p:grpSp>
        <p:nvGrpSpPr>
          <p:cNvPr id="39" name="组合 38">
            <a:extLst>
              <a:ext uri="{FF2B5EF4-FFF2-40B4-BE49-F238E27FC236}">
                <a16:creationId xmlns:a16="http://schemas.microsoft.com/office/drawing/2014/main" id="{5065432A-1B82-4BDA-B380-969BE0558B20}"/>
              </a:ext>
            </a:extLst>
          </p:cNvPr>
          <p:cNvGrpSpPr/>
          <p:nvPr/>
        </p:nvGrpSpPr>
        <p:grpSpPr>
          <a:xfrm>
            <a:off x="9801058" y="192186"/>
            <a:ext cx="2388402" cy="584732"/>
            <a:chOff x="10221559" y="213921"/>
            <a:chExt cx="1807881" cy="442608"/>
          </a:xfrm>
        </p:grpSpPr>
        <p:pic>
          <p:nvPicPr>
            <p:cNvPr id="40" name="图片 39">
              <a:extLst>
                <a:ext uri="{FF2B5EF4-FFF2-40B4-BE49-F238E27FC236}">
                  <a16:creationId xmlns:a16="http://schemas.microsoft.com/office/drawing/2014/main" id="{64D75FED-D1B4-4D74-A3CE-97851B3BD01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21559" y="232824"/>
              <a:ext cx="395006" cy="359435"/>
            </a:xfrm>
            <a:prstGeom prst="rect">
              <a:avLst/>
            </a:prstGeom>
          </p:spPr>
        </p:pic>
        <p:pic>
          <p:nvPicPr>
            <p:cNvPr id="41" name="图片 40">
              <a:extLst>
                <a:ext uri="{FF2B5EF4-FFF2-40B4-BE49-F238E27FC236}">
                  <a16:creationId xmlns:a16="http://schemas.microsoft.com/office/drawing/2014/main" id="{F81B3C22-0894-4237-8385-AAFE5E250F7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26090" y="213921"/>
              <a:ext cx="1403350" cy="442608"/>
            </a:xfrm>
            <a:prstGeom prst="rect">
              <a:avLst/>
            </a:prstGeom>
          </p:spPr>
        </p:pic>
      </p:grpSp>
    </p:spTree>
    <p:extLst>
      <p:ext uri="{BB962C8B-B14F-4D97-AF65-F5344CB8AC3E}">
        <p14:creationId xmlns:p14="http://schemas.microsoft.com/office/powerpoint/2010/main" val="4114278905"/>
      </p:ext>
    </p:extLst>
  </p:cSld>
  <p:clrMapOvr>
    <a:masterClrMapping/>
  </p:clrMapOvr>
</p:sld>
</file>

<file path=ppt/theme/theme1.xml><?xml version="1.0" encoding="utf-8"?>
<a:theme xmlns:a="http://schemas.openxmlformats.org/drawingml/2006/main" name="Office 主题​​">
  <a:themeElements>
    <a:clrScheme name="西农风">
      <a:dk1>
        <a:srgbClr val="16191F"/>
      </a:dk1>
      <a:lt1>
        <a:sysClr val="window" lastClr="FFFFFF"/>
      </a:lt1>
      <a:dk2>
        <a:srgbClr val="FFFFFF"/>
      </a:dk2>
      <a:lt2>
        <a:srgbClr val="FFFFFF"/>
      </a:lt2>
      <a:accent1>
        <a:srgbClr val="0FA055"/>
      </a:accent1>
      <a:accent2>
        <a:srgbClr val="F4E33E"/>
      </a:accent2>
      <a:accent3>
        <a:srgbClr val="F8A326"/>
      </a:accent3>
      <a:accent4>
        <a:srgbClr val="D1B873"/>
      </a:accent4>
      <a:accent5>
        <a:srgbClr val="70829B"/>
      </a:accent5>
      <a:accent6>
        <a:srgbClr val="70AD47"/>
      </a:accent6>
      <a:hlink>
        <a:srgbClr val="0563C1"/>
      </a:hlink>
      <a:folHlink>
        <a:srgbClr val="954F72"/>
      </a:folHlink>
    </a:clrScheme>
    <a:fontScheme name="小清新">
      <a:majorFont>
        <a:latin typeface="思源黑体 CN Normal"/>
        <a:ea typeface="思源黑体 CN Normal"/>
        <a:cs typeface=""/>
      </a:majorFont>
      <a:minorFont>
        <a:latin typeface="方正兵马俑体 简"/>
        <a:ea typeface="站酷高端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西农风">
      <a:dk1>
        <a:srgbClr val="16191F"/>
      </a:dk1>
      <a:lt1>
        <a:sysClr val="window" lastClr="FFFFFF"/>
      </a:lt1>
      <a:dk2>
        <a:srgbClr val="FFFFFF"/>
      </a:dk2>
      <a:lt2>
        <a:srgbClr val="FFFFFF"/>
      </a:lt2>
      <a:accent1>
        <a:srgbClr val="0FA055"/>
      </a:accent1>
      <a:accent2>
        <a:srgbClr val="F4E33E"/>
      </a:accent2>
      <a:accent3>
        <a:srgbClr val="F8A326"/>
      </a:accent3>
      <a:accent4>
        <a:srgbClr val="D1B873"/>
      </a:accent4>
      <a:accent5>
        <a:srgbClr val="70829B"/>
      </a:accent5>
      <a:accent6>
        <a:srgbClr val="70AD47"/>
      </a:accent6>
      <a:hlink>
        <a:srgbClr val="0563C1"/>
      </a:hlink>
      <a:folHlink>
        <a:srgbClr val="954F72"/>
      </a:folHlink>
    </a:clrScheme>
    <a:fontScheme name="小清新">
      <a:majorFont>
        <a:latin typeface="思源黑体 CN Normal"/>
        <a:ea typeface="思源黑体 CN Normal"/>
        <a:cs typeface=""/>
      </a:majorFont>
      <a:minorFont>
        <a:latin typeface="方正兵马俑体 简"/>
        <a:ea typeface="站酷高端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1118</TotalTime>
  <Words>735</Words>
  <Application>Microsoft Office PowerPoint</Application>
  <PresentationFormat>宽屏</PresentationFormat>
  <Paragraphs>276</Paragraphs>
  <Slides>35</Slides>
  <Notes>33</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35</vt:i4>
      </vt:variant>
    </vt:vector>
  </HeadingPairs>
  <TitlesOfParts>
    <vt:vector size="53" baseType="lpstr">
      <vt:lpstr>Segoe UI Light</vt:lpstr>
      <vt:lpstr>微软雅黑 Light</vt:lpstr>
      <vt:lpstr>方正兵马俑体 简</vt:lpstr>
      <vt:lpstr>站酷高端黑</vt:lpstr>
      <vt:lpstr>Segoe UI</vt:lpstr>
      <vt:lpstr>等线</vt:lpstr>
      <vt:lpstr>Arial</vt:lpstr>
      <vt:lpstr>腾祥潮黑简</vt:lpstr>
      <vt:lpstr>Century Gothic</vt:lpstr>
      <vt:lpstr>思源黑体 CN Normal</vt:lpstr>
      <vt:lpstr>Calibri</vt:lpstr>
      <vt:lpstr>方正清刻本悦宋简体</vt:lpstr>
      <vt:lpstr>汉仪神工体简</vt:lpstr>
      <vt:lpstr>Stencil</vt:lpstr>
      <vt:lpstr>微软雅黑</vt:lpstr>
      <vt:lpstr>Office 主题​​</vt:lpstr>
      <vt:lpstr>1_Office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林天</dc:creator>
  <cp:keywords>陈过往之念</cp:keywords>
  <cp:lastModifiedBy>Yunxuan Liu (Chinasoft International)</cp:lastModifiedBy>
  <cp:revision>191</cp:revision>
  <dcterms:created xsi:type="dcterms:W3CDTF">2018-08-09T05:16:19Z</dcterms:created>
  <dcterms:modified xsi:type="dcterms:W3CDTF">2019-04-12T06:53:30Z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2019-04-12T06:53:23.7185726Z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487b36e1-62c9-45c1-97fa-c74c4ef69e4a</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